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09F7A-7ABE-4E77-9630-CAF018B785D9}" type="datetimeFigureOut">
              <a:rPr lang="el-GR" smtClean="0"/>
              <a:pPr/>
              <a:t>5/3/2016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B40AD7-42CE-4435-BBD2-D46508522B6B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0"/>
            <a:ext cx="7851648" cy="1268760"/>
          </a:xfrm>
        </p:spPr>
        <p:txBody>
          <a:bodyPr/>
          <a:lstStyle/>
          <a:p>
            <a:pPr algn="ctr"/>
            <a:r>
              <a:rPr lang="en-US" dirty="0" smtClean="0"/>
              <a:t>STRANGE BUILDINGS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3554" name="AutoShape 2" descr="Αποτέλεσμα εικόνας για strange build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Αποτέλεσμα εικόνας για strange buildin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573105" cy="304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57200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457200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19872" y="-243408"/>
            <a:ext cx="5724128" cy="980728"/>
          </a:xfrm>
        </p:spPr>
        <p:txBody>
          <a:bodyPr/>
          <a:lstStyle/>
          <a:p>
            <a:r>
              <a:rPr lang="en-US" dirty="0" smtClean="0"/>
              <a:t>The Crooked House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548680"/>
            <a:ext cx="4355976" cy="6309320"/>
          </a:xfrm>
        </p:spPr>
        <p:txBody>
          <a:bodyPr/>
          <a:lstStyle/>
          <a:p>
            <a:r>
              <a:rPr lang="en-US" dirty="0" smtClean="0"/>
              <a:t>   -The Crooked House ( or </a:t>
            </a:r>
            <a:r>
              <a:rPr lang="en-US" b="1" dirty="0" err="1" smtClean="0"/>
              <a:t>Krzywy</a:t>
            </a:r>
            <a:r>
              <a:rPr lang="en-US" b="1" dirty="0" smtClean="0"/>
              <a:t> </a:t>
            </a:r>
            <a:r>
              <a:rPr lang="en-US" b="1" dirty="0" err="1" smtClean="0"/>
              <a:t>Domek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 was built in 2004</a:t>
            </a:r>
          </a:p>
          <a:p>
            <a:r>
              <a:rPr lang="en-US" dirty="0" smtClean="0"/>
              <a:t>   -It is about 4,000 square meters (43,000 sq ft) in size and is part of the </a:t>
            </a:r>
            <a:r>
              <a:rPr lang="en-US" i="1" dirty="0" err="1" smtClean="0"/>
              <a:t>Rezydent</a:t>
            </a:r>
            <a:r>
              <a:rPr lang="en-US" dirty="0" smtClean="0"/>
              <a:t> shopping center</a:t>
            </a:r>
          </a:p>
          <a:p>
            <a:r>
              <a:rPr lang="en-US" dirty="0" smtClean="0"/>
              <a:t>    -This building is located in </a:t>
            </a:r>
            <a:r>
              <a:rPr lang="en-US" dirty="0" err="1" smtClean="0"/>
              <a:t>Sopot</a:t>
            </a:r>
            <a:r>
              <a:rPr lang="en-US" dirty="0" smtClean="0"/>
              <a:t>, Poland</a:t>
            </a:r>
          </a:p>
          <a:p>
            <a:r>
              <a:rPr lang="en-US" dirty="0" smtClean="0"/>
              <a:t>    - It was designed by </a:t>
            </a:r>
            <a:r>
              <a:rPr lang="en-US" dirty="0" err="1" smtClean="0"/>
              <a:t>Szotynscy</a:t>
            </a:r>
            <a:r>
              <a:rPr lang="en-US" dirty="0" smtClean="0"/>
              <a:t> and </a:t>
            </a:r>
            <a:r>
              <a:rPr lang="en-US" dirty="0" err="1" smtClean="0"/>
              <a:t>Zaleski</a:t>
            </a:r>
            <a:r>
              <a:rPr lang="en-US" dirty="0" smtClean="0"/>
              <a:t> who were inspired by the fairytale illustrations and drawings of  Jan </a:t>
            </a:r>
            <a:r>
              <a:rPr lang="en-US" dirty="0" err="1" smtClean="0"/>
              <a:t>Marcin</a:t>
            </a:r>
            <a:r>
              <a:rPr lang="en-US" dirty="0" smtClean="0"/>
              <a:t> </a:t>
            </a:r>
            <a:r>
              <a:rPr lang="en-US" dirty="0" err="1" smtClean="0"/>
              <a:t>Szancer</a:t>
            </a:r>
            <a:r>
              <a:rPr lang="en-US" dirty="0" smtClean="0"/>
              <a:t> and Per Dahlberg</a:t>
            </a:r>
          </a:p>
          <a:p>
            <a:r>
              <a:rPr lang="en-US" dirty="0" smtClean="0"/>
              <a:t>     - It can be entered from either Monte </a:t>
            </a:r>
            <a:r>
              <a:rPr lang="en-US" dirty="0" err="1" smtClean="0"/>
              <a:t>Cassino</a:t>
            </a:r>
            <a:r>
              <a:rPr lang="en-US" dirty="0" smtClean="0"/>
              <a:t> or </a:t>
            </a:r>
            <a:r>
              <a:rPr lang="en-US" dirty="0" err="1" smtClean="0"/>
              <a:t>Morska</a:t>
            </a:r>
            <a:r>
              <a:rPr lang="en-US" dirty="0" smtClean="0"/>
              <a:t> Streets.</a:t>
            </a:r>
          </a:p>
          <a:p>
            <a:endParaRPr lang="el-G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432" y="548680"/>
            <a:ext cx="4780568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7236296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Rotating Tower, Dubai, UAE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4572000" cy="6093296"/>
          </a:xfrm>
        </p:spPr>
        <p:txBody>
          <a:bodyPr/>
          <a:lstStyle/>
          <a:p>
            <a:pPr algn="l"/>
            <a:r>
              <a:rPr lang="en-US" dirty="0" smtClean="0"/>
              <a:t>   -This building has the ability which actually can change the building’s shape.</a:t>
            </a:r>
          </a:p>
          <a:p>
            <a:pPr algn="l"/>
            <a:r>
              <a:rPr lang="en-US" dirty="0" smtClean="0"/>
              <a:t>    -The creator Dr. David Fisher thinks that a building changing its shape is something usual.</a:t>
            </a:r>
          </a:p>
          <a:p>
            <a:pPr algn="l"/>
            <a:r>
              <a:rPr lang="en-US" dirty="0" smtClean="0"/>
              <a:t>    - The building is located in Dubai , UAE.</a:t>
            </a:r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608" y="692696"/>
            <a:ext cx="447139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08720"/>
          </a:xfrm>
        </p:spPr>
        <p:txBody>
          <a:bodyPr/>
          <a:lstStyle/>
          <a:p>
            <a:r>
              <a:rPr lang="en-US" dirty="0" smtClean="0"/>
              <a:t>The Longaberger Company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211960" cy="6021288"/>
          </a:xfrm>
        </p:spPr>
        <p:txBody>
          <a:bodyPr/>
          <a:lstStyle/>
          <a:p>
            <a:r>
              <a:rPr lang="en-US" dirty="0" smtClean="0"/>
              <a:t> - The Longaberger Company was started by Dave Longaberger in 1973, and is currently led by John </a:t>
            </a:r>
            <a:r>
              <a:rPr lang="en-US" dirty="0" err="1" smtClean="0"/>
              <a:t>Rochon</a:t>
            </a:r>
            <a:r>
              <a:rPr lang="en-US" dirty="0" smtClean="0"/>
              <a:t> Jr. who is a CVSL director and son of the CVSL chairman.</a:t>
            </a:r>
          </a:p>
          <a:p>
            <a:r>
              <a:rPr lang="en-US" dirty="0" smtClean="0"/>
              <a:t>  - The Longaberger Company is located in </a:t>
            </a:r>
            <a:r>
              <a:rPr lang="en-US" dirty="0" err="1" smtClean="0"/>
              <a:t>Ohoi</a:t>
            </a:r>
            <a:r>
              <a:rPr lang="en-US" dirty="0" smtClean="0"/>
              <a:t> , USA.</a:t>
            </a:r>
          </a:p>
          <a:p>
            <a:r>
              <a:rPr lang="en-US" dirty="0" smtClean="0"/>
              <a:t>  - On May 5, 2015, it was announced that Tami Longaberger, who led The Longaberger Co. since her father died in 1999, resigned as chief executive officer and director of the company.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842254"/>
            <a:ext cx="4932041" cy="601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051232" cy="1556792"/>
          </a:xfrm>
        </p:spPr>
        <p:txBody>
          <a:bodyPr/>
          <a:lstStyle/>
          <a:p>
            <a:r>
              <a:rPr lang="en-US" dirty="0" smtClean="0"/>
              <a:t>THANK YOU FOR YOUR ATTENTION!!!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8290120" cy="5373216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2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DIRECTOR:</a:t>
            </a:r>
          </a:p>
          <a:p>
            <a:r>
              <a:rPr lang="en-US" dirty="0" err="1" smtClean="0"/>
              <a:t>Delibei</a:t>
            </a:r>
            <a:r>
              <a:rPr lang="en-US" dirty="0" smtClean="0"/>
              <a:t> </a:t>
            </a:r>
            <a:r>
              <a:rPr lang="en-US" dirty="0" err="1" smtClean="0"/>
              <a:t>Chrysa</a:t>
            </a:r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sz="2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SOURCES:</a:t>
            </a:r>
          </a:p>
          <a:p>
            <a:r>
              <a:rPr lang="en-US" dirty="0" smtClean="0"/>
              <a:t>Wikipedia</a:t>
            </a:r>
          </a:p>
          <a:p>
            <a:r>
              <a:rPr lang="en-US" dirty="0" smtClean="0"/>
              <a:t>                 </a:t>
            </a:r>
            <a:r>
              <a:rPr lang="en-US" sz="29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IMAGINES: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Google Imagines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7763"/>
            <a:ext cx="4932040" cy="566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189</Words>
  <Application>Microsoft Office PowerPoint</Application>
  <PresentationFormat>Προβολή στην οθόνη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Ροή</vt:lpstr>
      <vt:lpstr>STRANGE BUILDINGS</vt:lpstr>
      <vt:lpstr>The Crooked House</vt:lpstr>
      <vt:lpstr>Rotating Tower, Dubai, UAE</vt:lpstr>
      <vt:lpstr>The Longaberger Company</vt:lpstr>
      <vt:lpstr>THANK YOU FOR YOUR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 BUILDINGS</dc:title>
  <dc:creator>Nikos</dc:creator>
  <cp:lastModifiedBy>Nikos</cp:lastModifiedBy>
  <cp:revision>12</cp:revision>
  <dcterms:created xsi:type="dcterms:W3CDTF">2016-02-25T12:24:17Z</dcterms:created>
  <dcterms:modified xsi:type="dcterms:W3CDTF">2016-03-05T07:57:56Z</dcterms:modified>
</cp:coreProperties>
</file>