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metadata/core-properties" Target="docProps/core0.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70" r:id="rId5"/>
    <p:sldId id="261" r:id="rId6"/>
    <p:sldId id="263" r:id="rId7"/>
    <p:sldId id="264" r:id="rId8"/>
    <p:sldId id="265" r:id="rId9"/>
    <p:sldId id="266" r:id="rId10"/>
    <p:sldId id="267" r:id="rId11"/>
    <p:sldId id="268" r:id="rId12"/>
    <p:sldId id="269" r:id="rId13"/>
  </p:sldIdLst>
  <p:sldSz cx="10080625" cy="7559675"/>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0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27" name="PlaceHolder 2"/>
          <p:cNvSpPr>
            <a:spLocks noGrp="1"/>
          </p:cNvSpPr>
          <p:nvPr>
            <p:ph type="body"/>
          </p:nvPr>
        </p:nvSpPr>
        <p:spPr>
          <a:xfrm>
            <a:off x="504000" y="1769040"/>
            <a:ext cx="9071640" cy="2091240"/>
          </a:xfrm>
          <a:prstGeom prst="rect">
            <a:avLst/>
          </a:prstGeom>
        </p:spPr>
        <p:txBody>
          <a:bodyPr lIns="0" tIns="0" rIns="0" bIns="0">
            <a:normAutofit/>
          </a:bodyPr>
          <a:lstStyle/>
          <a:p>
            <a:endParaRPr lang="el-GR" sz="3200" b="0" strike="noStrike" spc="-1">
              <a:latin typeface="Arial"/>
            </a:endParaRPr>
          </a:p>
        </p:txBody>
      </p:sp>
      <p:sp>
        <p:nvSpPr>
          <p:cNvPr id="28" name="PlaceHolder 3"/>
          <p:cNvSpPr>
            <a:spLocks noGrp="1"/>
          </p:cNvSpPr>
          <p:nvPr>
            <p:ph type="body"/>
          </p:nvPr>
        </p:nvSpPr>
        <p:spPr>
          <a:xfrm>
            <a:off x="504000" y="4059360"/>
            <a:ext cx="9071640" cy="20912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30" name="PlaceHolder 2"/>
          <p:cNvSpPr>
            <a:spLocks noGrp="1"/>
          </p:cNvSpPr>
          <p:nvPr>
            <p:ph type="body"/>
          </p:nvPr>
        </p:nvSpPr>
        <p:spPr>
          <a:xfrm>
            <a:off x="504000" y="1769040"/>
            <a:ext cx="4426920" cy="2091240"/>
          </a:xfrm>
          <a:prstGeom prst="rect">
            <a:avLst/>
          </a:prstGeom>
        </p:spPr>
        <p:txBody>
          <a:bodyPr lIns="0" tIns="0" rIns="0" bIns="0">
            <a:normAutofit/>
          </a:bodyPr>
          <a:lstStyle/>
          <a:p>
            <a:endParaRPr lang="el-GR" sz="3200" b="0" strike="noStrike" spc="-1">
              <a:latin typeface="Arial"/>
            </a:endParaRPr>
          </a:p>
        </p:txBody>
      </p:sp>
      <p:sp>
        <p:nvSpPr>
          <p:cNvPr id="31" name="PlaceHolder 3"/>
          <p:cNvSpPr>
            <a:spLocks noGrp="1"/>
          </p:cNvSpPr>
          <p:nvPr>
            <p:ph type="body"/>
          </p:nvPr>
        </p:nvSpPr>
        <p:spPr>
          <a:xfrm>
            <a:off x="5152680" y="1769040"/>
            <a:ext cx="4426920" cy="2091240"/>
          </a:xfrm>
          <a:prstGeom prst="rect">
            <a:avLst/>
          </a:prstGeom>
        </p:spPr>
        <p:txBody>
          <a:bodyPr lIns="0" tIns="0" rIns="0" bIns="0">
            <a:normAutofit/>
          </a:bodyPr>
          <a:lstStyle/>
          <a:p>
            <a:endParaRPr lang="el-GR" sz="3200" b="0" strike="noStrike" spc="-1">
              <a:latin typeface="Arial"/>
            </a:endParaRPr>
          </a:p>
        </p:txBody>
      </p:sp>
      <p:sp>
        <p:nvSpPr>
          <p:cNvPr id="32" name="PlaceHolder 4"/>
          <p:cNvSpPr>
            <a:spLocks noGrp="1"/>
          </p:cNvSpPr>
          <p:nvPr>
            <p:ph type="body"/>
          </p:nvPr>
        </p:nvSpPr>
        <p:spPr>
          <a:xfrm>
            <a:off x="5152680" y="4059360"/>
            <a:ext cx="4426920" cy="2091240"/>
          </a:xfrm>
          <a:prstGeom prst="rect">
            <a:avLst/>
          </a:prstGeom>
        </p:spPr>
        <p:txBody>
          <a:bodyPr lIns="0" tIns="0" rIns="0" bIns="0">
            <a:normAutofit/>
          </a:bodyPr>
          <a:lstStyle/>
          <a:p>
            <a:endParaRPr lang="el-GR" sz="3200" b="0" strike="noStrike" spc="-1">
              <a:latin typeface="Arial"/>
            </a:endParaRPr>
          </a:p>
        </p:txBody>
      </p:sp>
      <p:sp>
        <p:nvSpPr>
          <p:cNvPr id="33" name="PlaceHolder 5"/>
          <p:cNvSpPr>
            <a:spLocks noGrp="1"/>
          </p:cNvSpPr>
          <p:nvPr>
            <p:ph type="body"/>
          </p:nvPr>
        </p:nvSpPr>
        <p:spPr>
          <a:xfrm>
            <a:off x="504000" y="4059360"/>
            <a:ext cx="4426920" cy="20912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35" name="PlaceHolder 2"/>
          <p:cNvSpPr>
            <a:spLocks noGrp="1"/>
          </p:cNvSpPr>
          <p:nvPr>
            <p:ph type="body"/>
          </p:nvPr>
        </p:nvSpPr>
        <p:spPr>
          <a:xfrm>
            <a:off x="504000" y="1769040"/>
            <a:ext cx="2920680" cy="2091240"/>
          </a:xfrm>
          <a:prstGeom prst="rect">
            <a:avLst/>
          </a:prstGeom>
        </p:spPr>
        <p:txBody>
          <a:bodyPr lIns="0" tIns="0" rIns="0" bIns="0">
            <a:normAutofit/>
          </a:bodyPr>
          <a:lstStyle/>
          <a:p>
            <a:endParaRPr lang="el-GR" sz="3200" b="0" strike="noStrike" spc="-1">
              <a:latin typeface="Arial"/>
            </a:endParaRPr>
          </a:p>
        </p:txBody>
      </p:sp>
      <p:sp>
        <p:nvSpPr>
          <p:cNvPr id="36" name="PlaceHolder 3"/>
          <p:cNvSpPr>
            <a:spLocks noGrp="1"/>
          </p:cNvSpPr>
          <p:nvPr>
            <p:ph type="body"/>
          </p:nvPr>
        </p:nvSpPr>
        <p:spPr>
          <a:xfrm>
            <a:off x="3571200" y="1769040"/>
            <a:ext cx="2920680" cy="2091240"/>
          </a:xfrm>
          <a:prstGeom prst="rect">
            <a:avLst/>
          </a:prstGeom>
        </p:spPr>
        <p:txBody>
          <a:bodyPr lIns="0" tIns="0" rIns="0" bIns="0">
            <a:normAutofit/>
          </a:bodyPr>
          <a:lstStyle/>
          <a:p>
            <a:endParaRPr lang="el-GR" sz="3200" b="0" strike="noStrike" spc="-1">
              <a:latin typeface="Arial"/>
            </a:endParaRPr>
          </a:p>
        </p:txBody>
      </p:sp>
      <p:sp>
        <p:nvSpPr>
          <p:cNvPr id="37" name="PlaceHolder 4"/>
          <p:cNvSpPr>
            <a:spLocks noGrp="1"/>
          </p:cNvSpPr>
          <p:nvPr>
            <p:ph type="body"/>
          </p:nvPr>
        </p:nvSpPr>
        <p:spPr>
          <a:xfrm>
            <a:off x="6638040" y="1769040"/>
            <a:ext cx="2920680" cy="2091240"/>
          </a:xfrm>
          <a:prstGeom prst="rect">
            <a:avLst/>
          </a:prstGeom>
        </p:spPr>
        <p:txBody>
          <a:bodyPr lIns="0" tIns="0" rIns="0" bIns="0">
            <a:normAutofit/>
          </a:bodyPr>
          <a:lstStyle/>
          <a:p>
            <a:endParaRPr lang="el-GR" sz="3200" b="0" strike="noStrike" spc="-1">
              <a:latin typeface="Arial"/>
            </a:endParaRPr>
          </a:p>
        </p:txBody>
      </p:sp>
      <p:sp>
        <p:nvSpPr>
          <p:cNvPr id="38" name="PlaceHolder 5"/>
          <p:cNvSpPr>
            <a:spLocks noGrp="1"/>
          </p:cNvSpPr>
          <p:nvPr>
            <p:ph type="body"/>
          </p:nvPr>
        </p:nvSpPr>
        <p:spPr>
          <a:xfrm>
            <a:off x="6638040" y="4059360"/>
            <a:ext cx="2920680" cy="2091240"/>
          </a:xfrm>
          <a:prstGeom prst="rect">
            <a:avLst/>
          </a:prstGeom>
        </p:spPr>
        <p:txBody>
          <a:bodyPr lIns="0" tIns="0" rIns="0" bIns="0">
            <a:normAutofit/>
          </a:bodyPr>
          <a:lstStyle/>
          <a:p>
            <a:endParaRPr lang="el-GR" sz="3200" b="0" strike="noStrike" spc="-1">
              <a:latin typeface="Arial"/>
            </a:endParaRPr>
          </a:p>
        </p:txBody>
      </p:sp>
      <p:sp>
        <p:nvSpPr>
          <p:cNvPr id="39" name="PlaceHolder 6"/>
          <p:cNvSpPr>
            <a:spLocks noGrp="1"/>
          </p:cNvSpPr>
          <p:nvPr>
            <p:ph type="body"/>
          </p:nvPr>
        </p:nvSpPr>
        <p:spPr>
          <a:xfrm>
            <a:off x="3571200" y="4059360"/>
            <a:ext cx="2920680" cy="2091240"/>
          </a:xfrm>
          <a:prstGeom prst="rect">
            <a:avLst/>
          </a:prstGeom>
        </p:spPr>
        <p:txBody>
          <a:bodyPr lIns="0" tIns="0" rIns="0" bIns="0">
            <a:normAutofit/>
          </a:bodyPr>
          <a:lstStyle/>
          <a:p>
            <a:endParaRPr lang="el-GR" sz="3200" b="0" strike="noStrike" spc="-1">
              <a:latin typeface="Arial"/>
            </a:endParaRPr>
          </a:p>
        </p:txBody>
      </p:sp>
      <p:sp>
        <p:nvSpPr>
          <p:cNvPr id="40" name="PlaceHolder 7"/>
          <p:cNvSpPr>
            <a:spLocks noGrp="1"/>
          </p:cNvSpPr>
          <p:nvPr>
            <p:ph type="body"/>
          </p:nvPr>
        </p:nvSpPr>
        <p:spPr>
          <a:xfrm>
            <a:off x="504000" y="4059360"/>
            <a:ext cx="2920680" cy="20912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6" name="PlaceHolder 2"/>
          <p:cNvSpPr>
            <a:spLocks noGrp="1"/>
          </p:cNvSpPr>
          <p:nvPr>
            <p:ph type="subTitle"/>
          </p:nvPr>
        </p:nvSpPr>
        <p:spPr>
          <a:xfrm>
            <a:off x="504000" y="1769040"/>
            <a:ext cx="9071640" cy="43844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8" name="PlaceHolder 2"/>
          <p:cNvSpPr>
            <a:spLocks noGrp="1"/>
          </p:cNvSpPr>
          <p:nvPr>
            <p:ph type="body"/>
          </p:nvPr>
        </p:nvSpPr>
        <p:spPr>
          <a:xfrm>
            <a:off x="504000" y="1769040"/>
            <a:ext cx="9071640" cy="43844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10" name="PlaceHolder 2"/>
          <p:cNvSpPr>
            <a:spLocks noGrp="1"/>
          </p:cNvSpPr>
          <p:nvPr>
            <p:ph type="body"/>
          </p:nvPr>
        </p:nvSpPr>
        <p:spPr>
          <a:xfrm>
            <a:off x="504000" y="1769040"/>
            <a:ext cx="4426920" cy="4384440"/>
          </a:xfrm>
          <a:prstGeom prst="rect">
            <a:avLst/>
          </a:prstGeom>
        </p:spPr>
        <p:txBody>
          <a:bodyPr lIns="0" tIns="0" rIns="0" bIns="0">
            <a:normAutofit/>
          </a:bodyPr>
          <a:lstStyle/>
          <a:p>
            <a:endParaRPr lang="el-GR" sz="3200" b="0" strike="noStrike" spc="-1">
              <a:latin typeface="Arial"/>
            </a:endParaRPr>
          </a:p>
        </p:txBody>
      </p:sp>
      <p:sp>
        <p:nvSpPr>
          <p:cNvPr id="11" name="PlaceHolder 3"/>
          <p:cNvSpPr>
            <a:spLocks noGrp="1"/>
          </p:cNvSpPr>
          <p:nvPr>
            <p:ph type="body"/>
          </p:nvPr>
        </p:nvSpPr>
        <p:spPr>
          <a:xfrm>
            <a:off x="5152680" y="1769040"/>
            <a:ext cx="4426920" cy="43844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180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15" name="PlaceHolder 2"/>
          <p:cNvSpPr>
            <a:spLocks noGrp="1"/>
          </p:cNvSpPr>
          <p:nvPr>
            <p:ph type="body"/>
          </p:nvPr>
        </p:nvSpPr>
        <p:spPr>
          <a:xfrm>
            <a:off x="504000" y="1769040"/>
            <a:ext cx="4426920" cy="2091240"/>
          </a:xfrm>
          <a:prstGeom prst="rect">
            <a:avLst/>
          </a:prstGeom>
        </p:spPr>
        <p:txBody>
          <a:bodyPr lIns="0" tIns="0" rIns="0" bIns="0">
            <a:normAutofit/>
          </a:bodyPr>
          <a:lstStyle/>
          <a:p>
            <a:endParaRPr lang="el-GR" sz="3200" b="0" strike="noStrike" spc="-1">
              <a:latin typeface="Arial"/>
            </a:endParaRPr>
          </a:p>
        </p:txBody>
      </p:sp>
      <p:sp>
        <p:nvSpPr>
          <p:cNvPr id="16" name="PlaceHolder 3"/>
          <p:cNvSpPr>
            <a:spLocks noGrp="1"/>
          </p:cNvSpPr>
          <p:nvPr>
            <p:ph type="body"/>
          </p:nvPr>
        </p:nvSpPr>
        <p:spPr>
          <a:xfrm>
            <a:off x="504000" y="4059360"/>
            <a:ext cx="4426920" cy="2091240"/>
          </a:xfrm>
          <a:prstGeom prst="rect">
            <a:avLst/>
          </a:prstGeom>
        </p:spPr>
        <p:txBody>
          <a:bodyPr lIns="0" tIns="0" rIns="0" bIns="0">
            <a:normAutofit/>
          </a:bodyPr>
          <a:lstStyle/>
          <a:p>
            <a:endParaRPr lang="el-GR" sz="3200" b="0" strike="noStrike" spc="-1">
              <a:latin typeface="Arial"/>
            </a:endParaRPr>
          </a:p>
        </p:txBody>
      </p:sp>
      <p:sp>
        <p:nvSpPr>
          <p:cNvPr id="17" name="PlaceHolder 4"/>
          <p:cNvSpPr>
            <a:spLocks noGrp="1"/>
          </p:cNvSpPr>
          <p:nvPr>
            <p:ph type="body"/>
          </p:nvPr>
        </p:nvSpPr>
        <p:spPr>
          <a:xfrm>
            <a:off x="5152680" y="1769040"/>
            <a:ext cx="4426920" cy="43844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19" name="PlaceHolder 2"/>
          <p:cNvSpPr>
            <a:spLocks noGrp="1"/>
          </p:cNvSpPr>
          <p:nvPr>
            <p:ph type="body"/>
          </p:nvPr>
        </p:nvSpPr>
        <p:spPr>
          <a:xfrm>
            <a:off x="504000" y="1769040"/>
            <a:ext cx="4426920" cy="4384440"/>
          </a:xfrm>
          <a:prstGeom prst="rect">
            <a:avLst/>
          </a:prstGeom>
        </p:spPr>
        <p:txBody>
          <a:bodyPr lIns="0" tIns="0" rIns="0" bIns="0">
            <a:normAutofit/>
          </a:bodyPr>
          <a:lstStyle/>
          <a:p>
            <a:endParaRPr lang="el-GR" sz="3200" b="0" strike="noStrike" spc="-1">
              <a:latin typeface="Arial"/>
            </a:endParaRPr>
          </a:p>
        </p:txBody>
      </p:sp>
      <p:sp>
        <p:nvSpPr>
          <p:cNvPr id="20" name="PlaceHolder 3"/>
          <p:cNvSpPr>
            <a:spLocks noGrp="1"/>
          </p:cNvSpPr>
          <p:nvPr>
            <p:ph type="body"/>
          </p:nvPr>
        </p:nvSpPr>
        <p:spPr>
          <a:xfrm>
            <a:off x="5152680" y="1769040"/>
            <a:ext cx="4426920" cy="2091240"/>
          </a:xfrm>
          <a:prstGeom prst="rect">
            <a:avLst/>
          </a:prstGeom>
        </p:spPr>
        <p:txBody>
          <a:bodyPr lIns="0" tIns="0" rIns="0" bIns="0">
            <a:normAutofit/>
          </a:bodyPr>
          <a:lstStyle/>
          <a:p>
            <a:endParaRPr lang="el-GR" sz="3200" b="0" strike="noStrike" spc="-1">
              <a:latin typeface="Arial"/>
            </a:endParaRPr>
          </a:p>
        </p:txBody>
      </p:sp>
      <p:sp>
        <p:nvSpPr>
          <p:cNvPr id="21" name="PlaceHolder 4"/>
          <p:cNvSpPr>
            <a:spLocks noGrp="1"/>
          </p:cNvSpPr>
          <p:nvPr>
            <p:ph type="body"/>
          </p:nvPr>
        </p:nvSpPr>
        <p:spPr>
          <a:xfrm>
            <a:off x="5152680" y="4059360"/>
            <a:ext cx="4426920" cy="20912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lang="el-GR" sz="4400" b="0" strike="noStrike" spc="-1">
              <a:latin typeface="Arial"/>
            </a:endParaRPr>
          </a:p>
        </p:txBody>
      </p:sp>
      <p:sp>
        <p:nvSpPr>
          <p:cNvPr id="23" name="PlaceHolder 2"/>
          <p:cNvSpPr>
            <a:spLocks noGrp="1"/>
          </p:cNvSpPr>
          <p:nvPr>
            <p:ph type="body"/>
          </p:nvPr>
        </p:nvSpPr>
        <p:spPr>
          <a:xfrm>
            <a:off x="504000" y="1769040"/>
            <a:ext cx="4426920" cy="2091240"/>
          </a:xfrm>
          <a:prstGeom prst="rect">
            <a:avLst/>
          </a:prstGeom>
        </p:spPr>
        <p:txBody>
          <a:bodyPr lIns="0" tIns="0" rIns="0" bIns="0">
            <a:normAutofit/>
          </a:bodyPr>
          <a:lstStyle/>
          <a:p>
            <a:endParaRPr lang="el-GR" sz="3200" b="0" strike="noStrike" spc="-1">
              <a:latin typeface="Arial"/>
            </a:endParaRPr>
          </a:p>
        </p:txBody>
      </p:sp>
      <p:sp>
        <p:nvSpPr>
          <p:cNvPr id="24" name="PlaceHolder 3"/>
          <p:cNvSpPr>
            <a:spLocks noGrp="1"/>
          </p:cNvSpPr>
          <p:nvPr>
            <p:ph type="body"/>
          </p:nvPr>
        </p:nvSpPr>
        <p:spPr>
          <a:xfrm>
            <a:off x="5152680" y="1769040"/>
            <a:ext cx="4426920" cy="2091240"/>
          </a:xfrm>
          <a:prstGeom prst="rect">
            <a:avLst/>
          </a:prstGeom>
        </p:spPr>
        <p:txBody>
          <a:bodyPr lIns="0" tIns="0" rIns="0" bIns="0">
            <a:normAutofit/>
          </a:bodyPr>
          <a:lstStyle/>
          <a:p>
            <a:endParaRPr lang="el-GR" sz="3200" b="0" strike="noStrike" spc="-1">
              <a:latin typeface="Arial"/>
            </a:endParaRPr>
          </a:p>
        </p:txBody>
      </p:sp>
      <p:sp>
        <p:nvSpPr>
          <p:cNvPr id="25" name="PlaceHolder 4"/>
          <p:cNvSpPr>
            <a:spLocks noGrp="1"/>
          </p:cNvSpPr>
          <p:nvPr>
            <p:ph type="body"/>
          </p:nvPr>
        </p:nvSpPr>
        <p:spPr>
          <a:xfrm>
            <a:off x="504000" y="4059360"/>
            <a:ext cx="9071640" cy="20912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r>
              <a:rPr lang="el-GR" sz="4400" b="0" strike="noStrike" spc="-1">
                <a:latin typeface="Arial"/>
              </a:rPr>
              <a:t>Πατήστε για επεξεργασία της μορφής κειμένου του τίτλου</a:t>
            </a:r>
          </a:p>
        </p:txBody>
      </p:sp>
      <p:sp>
        <p:nvSpPr>
          <p:cNvPr id="6" name="PlaceHolder 2"/>
          <p:cNvSpPr>
            <a:spLocks noGrp="1"/>
          </p:cNvSpPr>
          <p:nvPr>
            <p:ph type="body"/>
          </p:nvPr>
        </p:nvSpPr>
        <p:spPr>
          <a:xfrm>
            <a:off x="504000" y="1769040"/>
            <a:ext cx="9071640" cy="43844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2800" b="0" strike="noStrike" spc="-1">
                <a:latin typeface="Arial"/>
              </a:rPr>
              <a:t>Δεύτερο επίπεδο διάρθρωσης</a:t>
            </a:r>
          </a:p>
          <a:p>
            <a:pPr marL="1296000" lvl="2" indent="-288000">
              <a:spcBef>
                <a:spcPts val="850"/>
              </a:spcBef>
              <a:buClr>
                <a:srgbClr val="000000"/>
              </a:buClr>
              <a:buSzPct val="45000"/>
              <a:buFont typeface="Wingdings" charset="2"/>
              <a:buChar char=""/>
            </a:pPr>
            <a:r>
              <a:rPr lang="el-GR" sz="2400" b="0" strike="noStrike" spc="-1">
                <a:latin typeface="Arial"/>
              </a:rPr>
              <a:t>Τρίτο επίπεδο διάρθρωσης</a:t>
            </a:r>
          </a:p>
          <a:p>
            <a:pPr marL="1728000" lvl="3" indent="-216000">
              <a:spcBef>
                <a:spcPts val="567"/>
              </a:spcBef>
              <a:buClr>
                <a:srgbClr val="000000"/>
              </a:buClr>
              <a:buSzPct val="75000"/>
              <a:buFont typeface="Symbol" charset="2"/>
              <a:buChar char=""/>
            </a:pPr>
            <a:r>
              <a:rPr lang="el-GR" sz="2000" b="0" strike="noStrike" spc="-1">
                <a:latin typeface="Arial"/>
              </a:rPr>
              <a:t>Τέταρτο επίπεδο διάρθρωσης</a:t>
            </a:r>
          </a:p>
          <a:p>
            <a:pPr marL="2160000" lvl="4" indent="-216000">
              <a:spcBef>
                <a:spcPts val="283"/>
              </a:spcBef>
              <a:buClr>
                <a:srgbClr val="000000"/>
              </a:buClr>
              <a:buSzPct val="45000"/>
              <a:buFont typeface="Wingdings" charset="2"/>
              <a:buChar char=""/>
            </a:pPr>
            <a:r>
              <a:rPr lang="el-GR" sz="2000" b="0" strike="noStrike" spc="-1">
                <a:latin typeface="Arial"/>
              </a:rPr>
              <a:t>Πέμπτο επίπεδο διάρθρωσης</a:t>
            </a:r>
          </a:p>
          <a:p>
            <a:pPr marL="2592000" lvl="5" indent="-216000">
              <a:spcBef>
                <a:spcPts val="283"/>
              </a:spcBef>
              <a:buClr>
                <a:srgbClr val="000000"/>
              </a:buClr>
              <a:buSzPct val="45000"/>
              <a:buFont typeface="Wingdings" charset="2"/>
              <a:buChar char=""/>
            </a:pPr>
            <a:r>
              <a:rPr lang="el-GR" sz="2000" b="0" strike="noStrike" spc="-1">
                <a:latin typeface="Arial"/>
              </a:rPr>
              <a:t>Έκτο επίπεδο διάρθρωσης</a:t>
            </a:r>
          </a:p>
          <a:p>
            <a:pPr marL="3024000" lvl="6" indent="-216000">
              <a:spcBef>
                <a:spcPts val="283"/>
              </a:spcBef>
              <a:buClr>
                <a:srgbClr val="000000"/>
              </a:buClr>
              <a:buSzPct val="45000"/>
              <a:buFont typeface="Wingdings" charset="2"/>
              <a:buChar char=""/>
            </a:pPr>
            <a:r>
              <a:rPr lang="el-GR" sz="2000" b="0" strike="noStrike" spc="-1">
                <a:latin typeface="Arial"/>
              </a:rPr>
              <a:t>Έβδομο επίπεδο διάρθρωσης</a:t>
            </a:r>
          </a:p>
        </p:txBody>
      </p:sp>
      <p:sp>
        <p:nvSpPr>
          <p:cNvPr id="2" name="PlaceHolder 3"/>
          <p:cNvSpPr>
            <a:spLocks noGrp="1"/>
          </p:cNvSpPr>
          <p:nvPr>
            <p:ph type="dt"/>
          </p:nvPr>
        </p:nvSpPr>
        <p:spPr>
          <a:xfrm>
            <a:off x="504000" y="6887160"/>
            <a:ext cx="2348280" cy="521280"/>
          </a:xfrm>
          <a:prstGeom prst="rect">
            <a:avLst/>
          </a:prstGeom>
        </p:spPr>
        <p:txBody>
          <a:bodyPr lIns="0" tIns="0" rIns="0" bIns="0"/>
          <a:lstStyle/>
          <a:p>
            <a:r>
              <a:rPr lang="el-GR" sz="1400" b="0" strike="noStrike" spc="-1">
                <a:latin typeface="Times New Roman"/>
              </a:rPr>
              <a:t>&lt;ημερομηνία/ώρα&gt;</a:t>
            </a:r>
          </a:p>
        </p:txBody>
      </p:sp>
      <p:sp>
        <p:nvSpPr>
          <p:cNvPr id="3" name="PlaceHolder 4"/>
          <p:cNvSpPr>
            <a:spLocks noGrp="1"/>
          </p:cNvSpPr>
          <p:nvPr>
            <p:ph type="ftr"/>
          </p:nvPr>
        </p:nvSpPr>
        <p:spPr>
          <a:xfrm>
            <a:off x="3447360" y="6887160"/>
            <a:ext cx="3195000" cy="521280"/>
          </a:xfrm>
          <a:prstGeom prst="rect">
            <a:avLst/>
          </a:prstGeom>
        </p:spPr>
        <p:txBody>
          <a:bodyPr lIns="0" tIns="0" rIns="0" bIns="0"/>
          <a:lstStyle/>
          <a:p>
            <a:pPr algn="ctr"/>
            <a:r>
              <a:rPr lang="el-GR" sz="1400" b="0" strike="noStrike" spc="-1">
                <a:latin typeface="Times New Roman"/>
              </a:rPr>
              <a:t>&lt;υποσέλιδο&gt;</a:t>
            </a:r>
          </a:p>
        </p:txBody>
      </p:sp>
      <p:sp>
        <p:nvSpPr>
          <p:cNvPr id="4" name="PlaceHolder 5"/>
          <p:cNvSpPr>
            <a:spLocks noGrp="1"/>
          </p:cNvSpPr>
          <p:nvPr>
            <p:ph type="sldNum"/>
          </p:nvPr>
        </p:nvSpPr>
        <p:spPr>
          <a:xfrm>
            <a:off x="7227360" y="6887160"/>
            <a:ext cx="2348280" cy="521280"/>
          </a:xfrm>
          <a:prstGeom prst="rect">
            <a:avLst/>
          </a:prstGeom>
        </p:spPr>
        <p:txBody>
          <a:bodyPr lIns="0" tIns="0" rIns="0" bIns="0"/>
          <a:lstStyle/>
          <a:p>
            <a:pPr algn="r"/>
            <a:fld id="{B73F290A-AECC-4681-A597-36CF10AB275B}" type="slidenum">
              <a:rPr lang="el-GR" sz="1400" b="0" strike="noStrike" spc="-1">
                <a:latin typeface="Times New Roman"/>
              </a:rPr>
              <a:t>‹#›</a:t>
            </a:fld>
            <a:endParaRPr lang="el-GR"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Moorish"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301320"/>
            <a:ext cx="9071640" cy="1262160"/>
          </a:xfrm>
          <a:prstGeom prst="rect">
            <a:avLst/>
          </a:prstGeom>
          <a:noFill/>
          <a:ln>
            <a:noFill/>
          </a:ln>
        </p:spPr>
        <p:txBody>
          <a:bodyPr lIns="0" tIns="0" rIns="0" bIns="0" anchor="ctr"/>
          <a:lstStyle/>
          <a:p>
            <a:pPr algn="ctr"/>
            <a:r>
              <a:rPr lang="el-GR" sz="6600" b="0" strike="noStrike" spc="-1">
                <a:latin typeface="Arial"/>
              </a:rPr>
              <a:t>Spain</a:t>
            </a:r>
          </a:p>
        </p:txBody>
      </p:sp>
      <p:sp>
        <p:nvSpPr>
          <p:cNvPr id="42" name="TextShape 2"/>
          <p:cNvSpPr txBox="1"/>
          <p:nvPr/>
        </p:nvSpPr>
        <p:spPr>
          <a:xfrm>
            <a:off x="936000" y="1944000"/>
            <a:ext cx="7776000" cy="3042360"/>
          </a:xfrm>
          <a:prstGeom prst="rect">
            <a:avLst/>
          </a:prstGeom>
          <a:noFill/>
          <a:ln>
            <a:noFill/>
          </a:ln>
        </p:spPr>
        <p:txBody>
          <a:bodyPr lIns="90000" tIns="45000" rIns="90000" bIns="45000"/>
          <a:lstStyle/>
          <a:p>
            <a:r>
              <a:rPr lang="el-GR" sz="2600" b="0" strike="noStrike" spc="-1" dirty="0" err="1">
                <a:latin typeface="Arial"/>
              </a:rPr>
              <a:t>Spain</a:t>
            </a:r>
            <a:r>
              <a:rPr lang="en-US" sz="2600" spc="-1" dirty="0">
                <a:latin typeface="Arial"/>
              </a:rPr>
              <a:t>,</a:t>
            </a:r>
            <a:r>
              <a:rPr lang="el-GR" sz="2600" b="0" strike="noStrike" spc="-1" dirty="0" err="1">
                <a:latin typeface="Arial"/>
              </a:rPr>
              <a:t>officially</a:t>
            </a:r>
            <a:r>
              <a:rPr lang="el-GR" sz="2600" b="0" strike="noStrike" spc="-1" dirty="0">
                <a:latin typeface="Arial"/>
              </a:rPr>
              <a:t> the </a:t>
            </a:r>
            <a:r>
              <a:rPr lang="el-GR" sz="2600" b="0" strike="noStrike" spc="-1" dirty="0" err="1">
                <a:latin typeface="Arial"/>
              </a:rPr>
              <a:t>Kingdom</a:t>
            </a:r>
            <a:r>
              <a:rPr lang="el-GR" sz="2600" b="0" strike="noStrike" spc="-1" dirty="0">
                <a:latin typeface="Arial"/>
              </a:rPr>
              <a:t> of </a:t>
            </a:r>
            <a:r>
              <a:rPr lang="el-GR" sz="2600" b="0" strike="noStrike" spc="-1" dirty="0" err="1">
                <a:latin typeface="Arial"/>
              </a:rPr>
              <a:t>Spain</a:t>
            </a:r>
            <a:r>
              <a:rPr lang="el-GR" sz="2600" b="0" strike="noStrike" spc="-1" dirty="0">
                <a:latin typeface="Arial"/>
              </a:rPr>
              <a:t>  </a:t>
            </a:r>
            <a:r>
              <a:rPr lang="el-GR" sz="2600" b="0" strike="noStrike" spc="-1" dirty="0" err="1">
                <a:latin typeface="Arial"/>
              </a:rPr>
              <a:t>is</a:t>
            </a:r>
            <a:r>
              <a:rPr lang="el-GR" sz="2600" b="0" strike="noStrike" spc="-1" dirty="0">
                <a:latin typeface="Arial"/>
              </a:rPr>
              <a:t> a </a:t>
            </a:r>
            <a:r>
              <a:rPr lang="el-GR" sz="2600" b="0" strike="noStrike" spc="-1" dirty="0" err="1">
                <a:latin typeface="Arial"/>
              </a:rPr>
              <a:t>country</a:t>
            </a:r>
            <a:r>
              <a:rPr lang="el-GR" sz="2600" b="0" strike="noStrike" spc="-1" dirty="0">
                <a:latin typeface="Arial"/>
              </a:rPr>
              <a:t> </a:t>
            </a:r>
            <a:r>
              <a:rPr lang="el-GR" sz="2600" b="0" strike="noStrike" spc="-1" dirty="0" err="1">
                <a:latin typeface="Arial"/>
              </a:rPr>
              <a:t>mostly</a:t>
            </a:r>
            <a:r>
              <a:rPr lang="el-GR" sz="2600" b="0" strike="noStrike" spc="-1" dirty="0">
                <a:latin typeface="Arial"/>
              </a:rPr>
              <a:t> </a:t>
            </a:r>
            <a:r>
              <a:rPr lang="el-GR" sz="2600" b="0" strike="noStrike" spc="-1" dirty="0" err="1">
                <a:latin typeface="Arial"/>
              </a:rPr>
              <a:t>located</a:t>
            </a:r>
            <a:r>
              <a:rPr lang="el-GR" sz="2600" b="0" strike="noStrike" spc="-1" dirty="0">
                <a:latin typeface="Arial"/>
              </a:rPr>
              <a:t> on the </a:t>
            </a:r>
            <a:r>
              <a:rPr lang="el-GR" sz="2600" b="0" strike="noStrike" spc="-1" dirty="0" err="1">
                <a:latin typeface="Arial"/>
              </a:rPr>
              <a:t>Iberian</a:t>
            </a:r>
            <a:r>
              <a:rPr lang="el-GR" sz="2600" b="0" strike="noStrike" spc="-1" dirty="0">
                <a:latin typeface="Arial"/>
              </a:rPr>
              <a:t> </a:t>
            </a:r>
            <a:r>
              <a:rPr lang="el-GR" sz="2600" b="0" strike="noStrike" spc="-1" dirty="0" err="1">
                <a:latin typeface="Arial"/>
              </a:rPr>
              <a:t>Peninsula</a:t>
            </a:r>
            <a:r>
              <a:rPr lang="el-GR" sz="2600" b="0" strike="noStrike" spc="-1" dirty="0">
                <a:latin typeface="Arial"/>
              </a:rPr>
              <a:t> in Europe </a:t>
            </a:r>
            <a:r>
              <a:rPr lang="el-GR" sz="2600" b="0" strike="noStrike" spc="-1" dirty="0" err="1">
                <a:latin typeface="Arial"/>
              </a:rPr>
              <a:t>with</a:t>
            </a:r>
            <a:r>
              <a:rPr lang="el-GR" sz="2600" b="0" strike="noStrike" spc="-1" dirty="0">
                <a:latin typeface="Arial"/>
              </a:rPr>
              <a:t> </a:t>
            </a:r>
            <a:r>
              <a:rPr lang="el-GR" sz="2600" b="0" strike="noStrike" spc="-1" dirty="0" err="1">
                <a:latin typeface="Arial"/>
              </a:rPr>
              <a:t>there</a:t>
            </a:r>
            <a:r>
              <a:rPr lang="el-GR" sz="2600" b="0" strike="noStrike" spc="-1" dirty="0">
                <a:latin typeface="Arial"/>
              </a:rPr>
              <a:t> </a:t>
            </a:r>
            <a:r>
              <a:rPr lang="el-GR" sz="2600" b="0" strike="noStrike" spc="-1" dirty="0" err="1">
                <a:latin typeface="Arial"/>
              </a:rPr>
              <a:t>also</a:t>
            </a:r>
            <a:r>
              <a:rPr lang="el-GR" sz="2600" b="0" strike="noStrike" spc="-1" dirty="0">
                <a:latin typeface="Arial"/>
              </a:rPr>
              <a:t> </a:t>
            </a:r>
            <a:r>
              <a:rPr lang="el-GR" sz="2600" b="0" strike="noStrike" spc="-1" dirty="0" err="1">
                <a:latin typeface="Arial"/>
              </a:rPr>
              <a:t>being</a:t>
            </a:r>
            <a:r>
              <a:rPr lang="el-GR" sz="2600" b="0" strike="noStrike" spc="-1" dirty="0">
                <a:latin typeface="Arial"/>
              </a:rPr>
              <a:t> </a:t>
            </a:r>
            <a:r>
              <a:rPr lang="el-GR" sz="2600" b="0" strike="noStrike" spc="-1" dirty="0" err="1">
                <a:latin typeface="Arial"/>
              </a:rPr>
              <a:t>two</a:t>
            </a:r>
            <a:r>
              <a:rPr lang="el-GR" sz="2600" b="0" strike="noStrike" spc="-1" dirty="0">
                <a:latin typeface="Arial"/>
              </a:rPr>
              <a:t> </a:t>
            </a:r>
            <a:r>
              <a:rPr lang="el-GR" sz="2600" b="0" strike="noStrike" spc="-1" dirty="0" err="1">
                <a:latin typeface="Arial"/>
              </a:rPr>
              <a:t>large</a:t>
            </a:r>
            <a:r>
              <a:rPr lang="el-GR" sz="2600" b="0" strike="noStrike" spc="-1" dirty="0">
                <a:latin typeface="Arial"/>
              </a:rPr>
              <a:t> </a:t>
            </a:r>
            <a:r>
              <a:rPr lang="el-GR" sz="2600" b="0" strike="noStrike" spc="-1" dirty="0" err="1">
                <a:latin typeface="Arial"/>
              </a:rPr>
              <a:t>archipelagoes</a:t>
            </a:r>
            <a:r>
              <a:rPr lang="el-GR" sz="2600" b="0" strike="noStrike" spc="-1" dirty="0">
                <a:latin typeface="Arial"/>
              </a:rPr>
              <a:t>, the </a:t>
            </a:r>
            <a:r>
              <a:rPr lang="el-GR" sz="2600" b="0" strike="noStrike" spc="-1" dirty="0" err="1">
                <a:latin typeface="Arial"/>
              </a:rPr>
              <a:t>Balearic</a:t>
            </a:r>
            <a:r>
              <a:rPr lang="el-GR" sz="2600" b="0" strike="noStrike" spc="-1" dirty="0">
                <a:latin typeface="Arial"/>
              </a:rPr>
              <a:t> </a:t>
            </a:r>
            <a:r>
              <a:rPr lang="el-GR" sz="2600" b="0" strike="noStrike" spc="-1" dirty="0" err="1">
                <a:latin typeface="Arial"/>
              </a:rPr>
              <a:t>Islands</a:t>
            </a:r>
            <a:r>
              <a:rPr lang="el-GR" sz="2600" b="0" strike="noStrike" spc="-1" dirty="0">
                <a:latin typeface="Arial"/>
              </a:rPr>
              <a:t> in the </a:t>
            </a:r>
            <a:r>
              <a:rPr lang="el-GR" sz="2600" b="0" strike="noStrike" spc="-1" dirty="0" err="1">
                <a:latin typeface="Arial"/>
              </a:rPr>
              <a:t>Mediterranean</a:t>
            </a:r>
            <a:r>
              <a:rPr lang="el-GR" sz="2600" b="0" strike="noStrike" spc="-1" dirty="0">
                <a:latin typeface="Arial"/>
              </a:rPr>
              <a:t> Sea and the </a:t>
            </a:r>
            <a:r>
              <a:rPr lang="el-GR" sz="2600" b="0" strike="noStrike" spc="-1" dirty="0" err="1">
                <a:latin typeface="Arial"/>
              </a:rPr>
              <a:t>Canary</a:t>
            </a:r>
            <a:r>
              <a:rPr lang="el-GR" sz="2600" b="0" strike="noStrike" spc="-1" dirty="0">
                <a:latin typeface="Arial"/>
              </a:rPr>
              <a:t> </a:t>
            </a:r>
            <a:r>
              <a:rPr lang="el-GR" sz="2600" b="0" strike="noStrike" spc="-1" dirty="0" err="1">
                <a:latin typeface="Arial"/>
              </a:rPr>
              <a:t>Islands</a:t>
            </a:r>
            <a:r>
              <a:rPr lang="el-GR" sz="2600" b="0" strike="noStrike" spc="-1" dirty="0">
                <a:latin typeface="Arial"/>
              </a:rPr>
              <a:t> </a:t>
            </a:r>
            <a:r>
              <a:rPr lang="el-GR" sz="2600" b="0" strike="noStrike" spc="-1" dirty="0" err="1">
                <a:latin typeface="Arial"/>
              </a:rPr>
              <a:t>off</a:t>
            </a:r>
            <a:r>
              <a:rPr lang="el-GR" sz="2600" b="0" strike="noStrike" spc="-1" dirty="0">
                <a:latin typeface="Arial"/>
              </a:rPr>
              <a:t> the African Atlantic </a:t>
            </a:r>
            <a:r>
              <a:rPr lang="el-GR" sz="2600" b="0" strike="noStrike" spc="-1" dirty="0" err="1">
                <a:latin typeface="Arial"/>
              </a:rPr>
              <a:t>coast</a:t>
            </a:r>
            <a:r>
              <a:rPr lang="el-GR" sz="2600" b="0" strike="noStrike" spc="-1" dirty="0">
                <a:latin typeface="Arial"/>
              </a:rPr>
              <a:t>, </a:t>
            </a:r>
            <a:r>
              <a:rPr lang="el-GR" sz="2600" b="0" strike="noStrike" spc="-1" dirty="0" err="1">
                <a:latin typeface="Arial"/>
              </a:rPr>
              <a:t>two</a:t>
            </a:r>
            <a:r>
              <a:rPr lang="el-GR" sz="2600" b="0" strike="noStrike" spc="-1" dirty="0">
                <a:latin typeface="Arial"/>
              </a:rPr>
              <a:t> </a:t>
            </a:r>
            <a:r>
              <a:rPr lang="el-GR" sz="2600" b="0" strike="noStrike" spc="-1" dirty="0" err="1">
                <a:latin typeface="Arial"/>
              </a:rPr>
              <a:t>cities</a:t>
            </a:r>
            <a:r>
              <a:rPr lang="el-GR" sz="2600" b="0" strike="noStrike" spc="-1" dirty="0">
                <a:latin typeface="Arial"/>
              </a:rPr>
              <a:t>, </a:t>
            </a:r>
            <a:r>
              <a:rPr lang="el-GR" sz="2600" b="0" strike="noStrike" spc="-1" dirty="0" err="1">
                <a:latin typeface="Arial"/>
              </a:rPr>
              <a:t>Ceuta</a:t>
            </a:r>
            <a:r>
              <a:rPr lang="el-GR" sz="2600" b="0" strike="noStrike" spc="-1" dirty="0">
                <a:latin typeface="Arial"/>
              </a:rPr>
              <a:t> and </a:t>
            </a:r>
            <a:r>
              <a:rPr lang="el-GR" sz="2600" b="0" strike="noStrike" spc="-1" dirty="0" err="1">
                <a:latin typeface="Arial"/>
              </a:rPr>
              <a:t>Melilla</a:t>
            </a:r>
            <a:r>
              <a:rPr lang="el-GR" sz="2600" b="0" strike="noStrike" spc="-1" dirty="0">
                <a:latin typeface="Arial"/>
              </a:rPr>
              <a:t>, on the African </a:t>
            </a:r>
            <a:r>
              <a:rPr lang="el-GR" sz="2600" b="0" strike="noStrike" spc="-1" dirty="0" err="1">
                <a:latin typeface="Arial"/>
              </a:rPr>
              <a:t>mainland</a:t>
            </a:r>
            <a:r>
              <a:rPr lang="el-GR" sz="2600" b="0" strike="noStrike" spc="-1" dirty="0">
                <a:latin typeface="Arial"/>
              </a:rPr>
              <a:t> and </a:t>
            </a:r>
            <a:r>
              <a:rPr lang="el-GR" sz="2600" b="0" strike="noStrike" spc="-1" dirty="0" err="1">
                <a:latin typeface="Arial"/>
              </a:rPr>
              <a:t>several</a:t>
            </a:r>
            <a:r>
              <a:rPr lang="el-GR" sz="2600" b="0" strike="noStrike" spc="-1" dirty="0">
                <a:latin typeface="Arial"/>
              </a:rPr>
              <a:t> </a:t>
            </a:r>
            <a:r>
              <a:rPr lang="el-GR" sz="2600" b="0" strike="noStrike" spc="-1" dirty="0" err="1">
                <a:latin typeface="Arial"/>
              </a:rPr>
              <a:t>small</a:t>
            </a:r>
            <a:r>
              <a:rPr lang="el-GR" sz="2600" b="0" strike="noStrike" spc="-1" dirty="0">
                <a:latin typeface="Arial"/>
              </a:rPr>
              <a:t> </a:t>
            </a:r>
            <a:r>
              <a:rPr lang="el-GR" sz="2600" b="0" strike="noStrike" spc="-1" dirty="0" err="1">
                <a:latin typeface="Arial"/>
              </a:rPr>
              <a:t>islands</a:t>
            </a:r>
            <a:r>
              <a:rPr lang="el-GR" sz="2600" b="0" strike="noStrike" spc="-1" dirty="0">
                <a:latin typeface="Arial"/>
              </a:rPr>
              <a:t> in the </a:t>
            </a:r>
            <a:r>
              <a:rPr lang="el-GR" sz="2600" b="0" strike="noStrike" spc="-1" dirty="0" err="1">
                <a:latin typeface="Arial"/>
              </a:rPr>
              <a:t>Alboran</a:t>
            </a:r>
            <a:r>
              <a:rPr lang="el-GR" sz="2600" b="0" strike="noStrike" spc="-1" dirty="0">
                <a:latin typeface="Arial"/>
              </a:rPr>
              <a:t> Sea </a:t>
            </a:r>
            <a:r>
              <a:rPr lang="el-GR" sz="2600" b="0" strike="noStrike" spc="-1" dirty="0" err="1">
                <a:latin typeface="Arial"/>
              </a:rPr>
              <a:t>near</a:t>
            </a:r>
            <a:r>
              <a:rPr lang="el-GR" sz="2600" b="0" strike="noStrike" spc="-1" dirty="0">
                <a:latin typeface="Arial"/>
              </a:rPr>
              <a:t> the African </a:t>
            </a:r>
            <a:r>
              <a:rPr lang="el-GR" sz="2600" b="0" strike="noStrike" spc="-1" dirty="0" err="1">
                <a:latin typeface="Arial"/>
              </a:rPr>
              <a:t>coast</a:t>
            </a:r>
            <a:r>
              <a:rPr lang="el-GR" sz="2600" b="0" strike="noStrike" spc="-1" dirty="0">
                <a:latin typeface="Arial"/>
              </a:rPr>
              <a:t>.</a:t>
            </a:r>
          </a:p>
        </p:txBody>
      </p:sp>
      <p:pic>
        <p:nvPicPr>
          <p:cNvPr id="43" name="Εικόνα 42"/>
          <p:cNvPicPr/>
          <p:nvPr/>
        </p:nvPicPr>
        <p:blipFill>
          <a:blip r:embed="rId2"/>
          <a:stretch/>
        </p:blipFill>
        <p:spPr>
          <a:xfrm rot="686916">
            <a:off x="6119640" y="5181600"/>
            <a:ext cx="2922760" cy="1956022"/>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Shape 1"/>
          <p:cNvSpPr txBox="1"/>
          <p:nvPr/>
        </p:nvSpPr>
        <p:spPr>
          <a:xfrm>
            <a:off x="288360" y="295560"/>
            <a:ext cx="9071640" cy="438444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2600" b="0" strike="noStrike" spc="-1">
                <a:latin typeface="Arial"/>
              </a:rPr>
              <a:t>For example, music from the north-west regions is heavily reliant on bagpipes, the jota is widespread in the centre and north of the country, and flamenco originated in the south. Spanish music played a notable part in the early developments of western classical music, from the 15th through the early 17th century</a:t>
            </a:r>
            <a:r>
              <a:rPr lang="el-GR" sz="2400" b="0" strike="noStrike" spc="-1">
                <a:latin typeface="Arial"/>
              </a:rPr>
              <a:t>.</a:t>
            </a:r>
            <a:r>
              <a:rPr lang="el-GR" sz="3200" b="0" strike="noStrike" spc="-1">
                <a:latin typeface="Arial"/>
              </a:rPr>
              <a:t> </a:t>
            </a:r>
          </a:p>
        </p:txBody>
      </p:sp>
      <p:pic>
        <p:nvPicPr>
          <p:cNvPr id="74" name="Εικόνα 73"/>
          <p:cNvPicPr/>
          <p:nvPr/>
        </p:nvPicPr>
        <p:blipFill>
          <a:blip r:embed="rId2"/>
          <a:stretch/>
        </p:blipFill>
        <p:spPr>
          <a:xfrm>
            <a:off x="2880000" y="3888000"/>
            <a:ext cx="3672000" cy="2664000"/>
          </a:xfrm>
          <a:prstGeom prst="rect">
            <a:avLst/>
          </a:prstGeom>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504000" y="301320"/>
            <a:ext cx="9071640" cy="1262160"/>
          </a:xfrm>
          <a:prstGeom prst="rect">
            <a:avLst/>
          </a:prstGeom>
          <a:noFill/>
          <a:ln>
            <a:noFill/>
          </a:ln>
        </p:spPr>
        <p:txBody>
          <a:bodyPr lIns="0" tIns="0" rIns="0" bIns="0" anchor="ctr"/>
          <a:lstStyle/>
          <a:p>
            <a:pPr algn="ctr"/>
            <a:r>
              <a:rPr lang="el-GR" sz="4400" b="0" strike="noStrike" spc="-1">
                <a:latin typeface="Arial"/>
              </a:rPr>
              <a:t>Cultures of Spain</a:t>
            </a:r>
          </a:p>
        </p:txBody>
      </p:sp>
      <p:pic>
        <p:nvPicPr>
          <p:cNvPr id="76" name="Εικόνα 75"/>
          <p:cNvPicPr/>
          <p:nvPr/>
        </p:nvPicPr>
        <p:blipFill>
          <a:blip r:embed="rId2"/>
          <a:stretch/>
        </p:blipFill>
        <p:spPr>
          <a:xfrm>
            <a:off x="4529537" y="4567783"/>
            <a:ext cx="3562920" cy="2370960"/>
          </a:xfrm>
          <a:prstGeom prst="rect">
            <a:avLst/>
          </a:prstGeom>
          <a:ln>
            <a:noFill/>
          </a:ln>
        </p:spPr>
      </p:pic>
      <p:sp>
        <p:nvSpPr>
          <p:cNvPr id="77" name="TextShape 2"/>
          <p:cNvSpPr txBox="1"/>
          <p:nvPr/>
        </p:nvSpPr>
        <p:spPr>
          <a:xfrm>
            <a:off x="504000" y="1435534"/>
            <a:ext cx="8679120" cy="2590200"/>
          </a:xfrm>
          <a:prstGeom prst="rect">
            <a:avLst/>
          </a:prstGeom>
          <a:noFill/>
          <a:ln>
            <a:noFill/>
          </a:ln>
        </p:spPr>
        <p:txBody>
          <a:bodyPr lIns="90000" tIns="45000" rIns="90000" bIns="45000"/>
          <a:lstStyle/>
          <a:p>
            <a:r>
              <a:rPr lang="el-GR" sz="2200" b="0" strike="noStrike" spc="-1">
                <a:latin typeface="Arial"/>
              </a:rPr>
              <a:t>The cultures of Spain are Westernized cultures based on a variety of historical influences, primarily based on pre-Roman Celtic and Iberian culture. Other peoples such as Romans, Phoenicians, Carthaginians, Greeks. In the areas of language and also religion, the Ancient Romans left a lasting legacy in the Spanish culture because Rome created Hispania as a political, legal and administrative unit.[1] The subsequent course of Spanish history added other elements to the country's culture and traditions.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Εικόνα 77"/>
          <p:cNvPicPr/>
          <p:nvPr/>
        </p:nvPicPr>
        <p:blipFill>
          <a:blip r:embed="rId2"/>
          <a:stretch/>
        </p:blipFill>
        <p:spPr>
          <a:xfrm>
            <a:off x="0" y="0"/>
            <a:ext cx="10080000" cy="763200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504000" y="432000"/>
            <a:ext cx="8856000" cy="424800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2400" b="0" strike="noStrike" spc="-1" dirty="0">
                <a:latin typeface="Arial"/>
              </a:rPr>
              <a:t>The </a:t>
            </a:r>
            <a:r>
              <a:rPr lang="el-GR" sz="2400" b="0" strike="noStrike" spc="-1" dirty="0" err="1">
                <a:latin typeface="Arial"/>
              </a:rPr>
              <a:t>country's</a:t>
            </a:r>
            <a:r>
              <a:rPr lang="el-GR" sz="2400" b="0" strike="noStrike" spc="-1" dirty="0">
                <a:latin typeface="Arial"/>
              </a:rPr>
              <a:t> </a:t>
            </a:r>
            <a:r>
              <a:rPr lang="el-GR" sz="2400" b="0" strike="noStrike" spc="-1" dirty="0" err="1">
                <a:latin typeface="Arial"/>
              </a:rPr>
              <a:t>mainland</a:t>
            </a:r>
            <a:r>
              <a:rPr lang="el-GR" sz="2400" b="0" strike="noStrike" spc="-1" dirty="0">
                <a:latin typeface="Arial"/>
              </a:rPr>
              <a:t> </a:t>
            </a:r>
            <a:r>
              <a:rPr lang="el-GR" sz="2400" b="0" strike="noStrike" spc="-1" dirty="0" err="1">
                <a:latin typeface="Arial"/>
              </a:rPr>
              <a:t>is</a:t>
            </a:r>
            <a:r>
              <a:rPr lang="el-GR" sz="2400" b="0" strike="noStrike" spc="-1" dirty="0">
                <a:latin typeface="Arial"/>
              </a:rPr>
              <a:t> </a:t>
            </a:r>
            <a:r>
              <a:rPr lang="el-GR" sz="2400" b="0" strike="noStrike" spc="-1" dirty="0" err="1">
                <a:latin typeface="Arial"/>
              </a:rPr>
              <a:t>bordered</a:t>
            </a:r>
            <a:r>
              <a:rPr lang="el-GR" sz="2400" b="0" strike="noStrike" spc="-1" dirty="0">
                <a:latin typeface="Arial"/>
              </a:rPr>
              <a:t> </a:t>
            </a:r>
            <a:r>
              <a:rPr lang="el-GR" sz="2400" b="0" strike="noStrike" spc="-1" dirty="0" err="1">
                <a:latin typeface="Arial"/>
              </a:rPr>
              <a:t>to</a:t>
            </a:r>
            <a:r>
              <a:rPr lang="el-GR" sz="2400" b="0" strike="noStrike" spc="-1" dirty="0">
                <a:latin typeface="Arial"/>
              </a:rPr>
              <a:t> the </a:t>
            </a:r>
            <a:r>
              <a:rPr lang="el-GR" sz="2400" b="0" strike="noStrike" spc="-1" dirty="0" err="1">
                <a:latin typeface="Arial"/>
              </a:rPr>
              <a:t>south</a:t>
            </a:r>
            <a:r>
              <a:rPr lang="el-GR" sz="2400" b="0" strike="noStrike" spc="-1" dirty="0">
                <a:latin typeface="Arial"/>
              </a:rPr>
              <a:t> and </a:t>
            </a:r>
            <a:r>
              <a:rPr lang="el-GR" sz="2400" b="0" strike="noStrike" spc="-1" dirty="0" err="1">
                <a:latin typeface="Arial"/>
              </a:rPr>
              <a:t>east</a:t>
            </a:r>
            <a:r>
              <a:rPr lang="el-GR" sz="2400" b="0" strike="noStrike" spc="-1" dirty="0">
                <a:latin typeface="Arial"/>
              </a:rPr>
              <a:t> </a:t>
            </a:r>
            <a:r>
              <a:rPr lang="el-GR" sz="2400" b="0" strike="noStrike" spc="-1" dirty="0" err="1">
                <a:latin typeface="Arial"/>
              </a:rPr>
              <a:t>by</a:t>
            </a:r>
            <a:r>
              <a:rPr lang="el-GR" sz="2400" b="0" strike="noStrike" spc="-1" dirty="0">
                <a:latin typeface="Arial"/>
              </a:rPr>
              <a:t> the </a:t>
            </a:r>
            <a:r>
              <a:rPr lang="el-GR" sz="2400" b="0" strike="noStrike" spc="-1" dirty="0" err="1">
                <a:latin typeface="Arial"/>
              </a:rPr>
              <a:t>Mediterranean</a:t>
            </a:r>
            <a:r>
              <a:rPr lang="el-GR" sz="2400" b="0" strike="noStrike" spc="-1" dirty="0">
                <a:latin typeface="Arial"/>
              </a:rPr>
              <a:t> Sea </a:t>
            </a:r>
            <a:r>
              <a:rPr lang="el-GR" sz="2400" b="0" strike="noStrike" spc="-1" dirty="0" err="1">
                <a:latin typeface="Arial"/>
              </a:rPr>
              <a:t>except</a:t>
            </a:r>
            <a:r>
              <a:rPr lang="el-GR" sz="2400" b="0" strike="noStrike" spc="-1" dirty="0">
                <a:latin typeface="Arial"/>
              </a:rPr>
              <a:t> for a </a:t>
            </a:r>
            <a:r>
              <a:rPr lang="el-GR" sz="2400" b="0" strike="noStrike" spc="-1" dirty="0" err="1">
                <a:latin typeface="Arial"/>
              </a:rPr>
              <a:t>small</a:t>
            </a:r>
            <a:r>
              <a:rPr lang="el-GR" sz="2400" b="0" strike="noStrike" spc="-1" dirty="0">
                <a:latin typeface="Arial"/>
              </a:rPr>
              <a:t> </a:t>
            </a:r>
            <a:r>
              <a:rPr lang="el-GR" sz="2400" b="0" strike="noStrike" spc="-1" dirty="0" err="1">
                <a:latin typeface="Arial"/>
              </a:rPr>
              <a:t>land</a:t>
            </a:r>
            <a:r>
              <a:rPr lang="el-GR" sz="2400" b="0" strike="noStrike" spc="-1" dirty="0">
                <a:latin typeface="Arial"/>
              </a:rPr>
              <a:t> </a:t>
            </a:r>
            <a:r>
              <a:rPr lang="el-GR" sz="2400" b="0" strike="noStrike" spc="-1" dirty="0" err="1">
                <a:latin typeface="Arial"/>
              </a:rPr>
              <a:t>boundary</a:t>
            </a:r>
            <a:r>
              <a:rPr lang="el-GR" sz="2400" b="0" strike="noStrike" spc="-1" dirty="0">
                <a:latin typeface="Arial"/>
              </a:rPr>
              <a:t> </a:t>
            </a:r>
            <a:r>
              <a:rPr lang="el-GR" sz="2400" b="0" strike="noStrike" spc="-1" dirty="0" err="1">
                <a:latin typeface="Arial"/>
              </a:rPr>
              <a:t>with</a:t>
            </a:r>
            <a:r>
              <a:rPr lang="el-GR" sz="2400" b="0" strike="noStrike" spc="-1" dirty="0">
                <a:latin typeface="Arial"/>
              </a:rPr>
              <a:t> </a:t>
            </a:r>
            <a:r>
              <a:rPr lang="el-GR" sz="2400" b="0" strike="noStrike" spc="-1" dirty="0" err="1">
                <a:latin typeface="Arial"/>
              </a:rPr>
              <a:t>Gibraltar</a:t>
            </a:r>
            <a:r>
              <a:rPr lang="el-GR" sz="2400" b="0" strike="noStrike" spc="-1" dirty="0">
                <a:latin typeface="Arial"/>
              </a:rPr>
              <a:t>; </a:t>
            </a:r>
            <a:r>
              <a:rPr lang="el-GR" sz="2400" b="0" strike="noStrike" spc="-1" dirty="0" err="1">
                <a:latin typeface="Arial"/>
              </a:rPr>
              <a:t>to</a:t>
            </a:r>
            <a:r>
              <a:rPr lang="el-GR" sz="2400" b="0" strike="noStrike" spc="-1" dirty="0">
                <a:latin typeface="Arial"/>
              </a:rPr>
              <a:t> the </a:t>
            </a:r>
            <a:r>
              <a:rPr lang="el-GR" sz="2400" b="0" strike="noStrike" spc="-1" dirty="0" err="1">
                <a:latin typeface="Arial"/>
              </a:rPr>
              <a:t>north</a:t>
            </a:r>
            <a:r>
              <a:rPr lang="el-GR" sz="2400" b="0" strike="noStrike" spc="-1" dirty="0">
                <a:latin typeface="Arial"/>
              </a:rPr>
              <a:t> and </a:t>
            </a:r>
            <a:r>
              <a:rPr lang="el-GR" sz="2400" b="0" strike="noStrike" spc="-1" dirty="0" err="1">
                <a:latin typeface="Arial"/>
              </a:rPr>
              <a:t>northeast</a:t>
            </a:r>
            <a:r>
              <a:rPr lang="el-GR" sz="2400" b="0" strike="noStrike" spc="-1" dirty="0">
                <a:latin typeface="Arial"/>
              </a:rPr>
              <a:t> </a:t>
            </a:r>
            <a:r>
              <a:rPr lang="el-GR" sz="2400" b="0" strike="noStrike" spc="-1" dirty="0" err="1">
                <a:latin typeface="Arial"/>
              </a:rPr>
              <a:t>by</a:t>
            </a:r>
            <a:r>
              <a:rPr lang="el-GR" sz="2400" b="0" strike="noStrike" spc="-1" dirty="0">
                <a:latin typeface="Arial"/>
              </a:rPr>
              <a:t> </a:t>
            </a:r>
            <a:r>
              <a:rPr lang="el-GR" sz="2400" b="0" strike="noStrike" spc="-1" dirty="0" err="1">
                <a:latin typeface="Arial"/>
              </a:rPr>
              <a:t>France</a:t>
            </a:r>
            <a:r>
              <a:rPr lang="el-GR" sz="2400" b="0" strike="noStrike" spc="-1" dirty="0">
                <a:latin typeface="Arial"/>
              </a:rPr>
              <a:t>, </a:t>
            </a:r>
            <a:r>
              <a:rPr lang="el-GR" sz="2400" b="0" strike="noStrike" spc="-1" dirty="0" err="1">
                <a:latin typeface="Arial"/>
              </a:rPr>
              <a:t>Andorra</a:t>
            </a:r>
            <a:r>
              <a:rPr lang="el-GR" sz="2400" b="0" strike="noStrike" spc="-1" dirty="0">
                <a:latin typeface="Arial"/>
              </a:rPr>
              <a:t>, and the </a:t>
            </a:r>
            <a:r>
              <a:rPr lang="el-GR" sz="2400" b="0" strike="noStrike" spc="-1" dirty="0" err="1">
                <a:latin typeface="Arial"/>
              </a:rPr>
              <a:t>Bay</a:t>
            </a:r>
            <a:r>
              <a:rPr lang="el-GR" sz="2400" b="0" strike="noStrike" spc="-1" dirty="0">
                <a:latin typeface="Arial"/>
              </a:rPr>
              <a:t> of </a:t>
            </a:r>
            <a:r>
              <a:rPr lang="el-GR" sz="2400" b="0" strike="noStrike" spc="-1" dirty="0" err="1">
                <a:latin typeface="Arial"/>
              </a:rPr>
              <a:t>Biscay</a:t>
            </a:r>
            <a:r>
              <a:rPr lang="el-GR" sz="2400" b="0" strike="noStrike" spc="-1" dirty="0">
                <a:latin typeface="Arial"/>
              </a:rPr>
              <a:t>; and </a:t>
            </a:r>
            <a:r>
              <a:rPr lang="el-GR" sz="2400" b="0" strike="noStrike" spc="-1" dirty="0" err="1">
                <a:latin typeface="Arial"/>
              </a:rPr>
              <a:t>to</a:t>
            </a:r>
            <a:r>
              <a:rPr lang="el-GR" sz="2400" b="0" strike="noStrike" spc="-1" dirty="0">
                <a:latin typeface="Arial"/>
              </a:rPr>
              <a:t> the </a:t>
            </a:r>
            <a:r>
              <a:rPr lang="el-GR" sz="2400" b="0" strike="noStrike" spc="-1" dirty="0" err="1">
                <a:latin typeface="Arial"/>
              </a:rPr>
              <a:t>west</a:t>
            </a:r>
            <a:r>
              <a:rPr lang="el-GR" sz="2400" b="0" strike="noStrike" spc="-1" dirty="0">
                <a:latin typeface="Arial"/>
              </a:rPr>
              <a:t> and </a:t>
            </a:r>
            <a:r>
              <a:rPr lang="el-GR" sz="2400" b="0" strike="noStrike" spc="-1" dirty="0" err="1">
                <a:latin typeface="Arial"/>
              </a:rPr>
              <a:t>northwest</a:t>
            </a:r>
            <a:r>
              <a:rPr lang="el-GR" sz="2400" b="0" strike="noStrike" spc="-1" dirty="0">
                <a:latin typeface="Arial"/>
              </a:rPr>
              <a:t> </a:t>
            </a:r>
            <a:r>
              <a:rPr lang="el-GR" sz="2400" b="0" strike="noStrike" spc="-1" dirty="0" err="1">
                <a:latin typeface="Arial"/>
              </a:rPr>
              <a:t>by</a:t>
            </a:r>
            <a:r>
              <a:rPr lang="el-GR" sz="2400" b="0" strike="noStrike" spc="-1" dirty="0">
                <a:latin typeface="Arial"/>
              </a:rPr>
              <a:t> </a:t>
            </a:r>
            <a:r>
              <a:rPr lang="el-GR" sz="2400" b="0" strike="noStrike" spc="-1" dirty="0" err="1">
                <a:latin typeface="Arial"/>
              </a:rPr>
              <a:t>Portugal</a:t>
            </a:r>
            <a:r>
              <a:rPr lang="el-GR" sz="2400" b="0" strike="noStrike" spc="-1" dirty="0">
                <a:latin typeface="Arial"/>
              </a:rPr>
              <a:t> and the Atlantic </a:t>
            </a:r>
            <a:r>
              <a:rPr lang="el-GR" sz="2400" b="0" strike="noStrike" spc="-1" dirty="0" err="1">
                <a:latin typeface="Arial"/>
              </a:rPr>
              <a:t>Oc</a:t>
            </a:r>
            <a:r>
              <a:rPr lang="en-US" sz="2400" b="0" strike="noStrike" spc="-1" dirty="0" err="1">
                <a:latin typeface="Arial"/>
              </a:rPr>
              <a:t>ean</a:t>
            </a:r>
            <a:r>
              <a:rPr lang="en-US" sz="2400" b="0" strike="noStrike" spc="-1" dirty="0">
                <a:latin typeface="Arial"/>
              </a:rPr>
              <a:t>.</a:t>
            </a:r>
            <a:endParaRPr lang="el-GR" sz="3200" b="0" strike="noStrike" spc="-1" dirty="0">
              <a:latin typeface="Arial"/>
            </a:endParaRPr>
          </a:p>
        </p:txBody>
      </p:sp>
      <p:pic>
        <p:nvPicPr>
          <p:cNvPr id="45" name="Εικόνα 44"/>
          <p:cNvPicPr/>
          <p:nvPr/>
        </p:nvPicPr>
        <p:blipFill>
          <a:blip r:embed="rId2"/>
          <a:stretch/>
        </p:blipFill>
        <p:spPr>
          <a:xfrm>
            <a:off x="5328000" y="4098240"/>
            <a:ext cx="2592000" cy="238176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Shape 1"/>
          <p:cNvSpPr txBox="1"/>
          <p:nvPr/>
        </p:nvSpPr>
        <p:spPr>
          <a:xfrm>
            <a:off x="504000" y="301320"/>
            <a:ext cx="9071640" cy="1262160"/>
          </a:xfrm>
          <a:prstGeom prst="rect">
            <a:avLst/>
          </a:prstGeom>
          <a:noFill/>
          <a:ln>
            <a:noFill/>
          </a:ln>
        </p:spPr>
        <p:txBody>
          <a:bodyPr lIns="0" tIns="0" rIns="0" bIns="0" anchor="ctr"/>
          <a:lstStyle/>
          <a:p>
            <a:pPr algn="ctr"/>
            <a:r>
              <a:rPr lang="el-GR" sz="6600" b="0" strike="noStrike" spc="-1">
                <a:latin typeface="Arial"/>
              </a:rPr>
              <a:t>HISTORY</a:t>
            </a:r>
          </a:p>
        </p:txBody>
      </p:sp>
      <p:sp>
        <p:nvSpPr>
          <p:cNvPr id="51" name="TextShape 2"/>
          <p:cNvSpPr txBox="1"/>
          <p:nvPr/>
        </p:nvSpPr>
        <p:spPr>
          <a:xfrm>
            <a:off x="504000" y="1769040"/>
            <a:ext cx="9071640" cy="438444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1800" b="0" strike="noStrike" spc="-1" dirty="0" err="1">
                <a:latin typeface="Arial"/>
              </a:rPr>
              <a:t>Iberia</a:t>
            </a:r>
            <a:r>
              <a:rPr lang="el-GR" sz="1800" b="0" strike="noStrike" spc="-1" dirty="0">
                <a:latin typeface="Arial"/>
              </a:rPr>
              <a:t> </a:t>
            </a:r>
            <a:r>
              <a:rPr lang="el-GR" sz="1800" b="0" strike="noStrike" spc="-1" dirty="0" err="1">
                <a:latin typeface="Arial"/>
              </a:rPr>
              <a:t>enters</a:t>
            </a:r>
            <a:r>
              <a:rPr lang="el-GR" sz="1800" b="0" strike="noStrike" spc="-1" dirty="0">
                <a:latin typeface="Arial"/>
              </a:rPr>
              <a:t> </a:t>
            </a:r>
            <a:r>
              <a:rPr lang="el-GR" sz="1800" b="0" strike="noStrike" spc="-1" dirty="0" err="1">
                <a:latin typeface="Arial"/>
              </a:rPr>
              <a:t>written</a:t>
            </a:r>
            <a:r>
              <a:rPr lang="el-GR" sz="1800" b="0" strike="noStrike" spc="-1" dirty="0">
                <a:latin typeface="Arial"/>
              </a:rPr>
              <a:t> </a:t>
            </a:r>
            <a:r>
              <a:rPr lang="el-GR" sz="1800" b="0" strike="noStrike" spc="-1" dirty="0" err="1">
                <a:latin typeface="Arial"/>
              </a:rPr>
              <a:t>records</a:t>
            </a:r>
            <a:r>
              <a:rPr lang="el-GR" sz="1800" b="0" strike="noStrike" spc="-1" dirty="0">
                <a:latin typeface="Arial"/>
              </a:rPr>
              <a:t> </a:t>
            </a:r>
            <a:r>
              <a:rPr lang="el-GR" sz="1800" b="0" strike="noStrike" spc="-1" dirty="0" err="1">
                <a:latin typeface="Arial"/>
              </a:rPr>
              <a:t>as</a:t>
            </a:r>
            <a:r>
              <a:rPr lang="el-GR" sz="1800" b="0" strike="noStrike" spc="-1" dirty="0">
                <a:latin typeface="Arial"/>
              </a:rPr>
              <a:t> a </a:t>
            </a:r>
            <a:r>
              <a:rPr lang="el-GR" sz="1800" b="0" strike="noStrike" spc="-1" dirty="0" err="1">
                <a:latin typeface="Arial"/>
              </a:rPr>
              <a:t>land</a:t>
            </a:r>
            <a:r>
              <a:rPr lang="el-GR" sz="1800" b="0" strike="noStrike" spc="-1" dirty="0">
                <a:latin typeface="Arial"/>
              </a:rPr>
              <a:t> </a:t>
            </a:r>
            <a:r>
              <a:rPr lang="el-GR" sz="1800" b="0" strike="noStrike" spc="-1" dirty="0" err="1">
                <a:latin typeface="Arial"/>
              </a:rPr>
              <a:t>populated</a:t>
            </a:r>
            <a:r>
              <a:rPr lang="el-GR" sz="1800" b="0" strike="noStrike" spc="-1" dirty="0">
                <a:latin typeface="Arial"/>
              </a:rPr>
              <a:t> </a:t>
            </a:r>
            <a:r>
              <a:rPr lang="el-GR" sz="1800" b="0" strike="noStrike" spc="-1" dirty="0" err="1">
                <a:latin typeface="Arial"/>
              </a:rPr>
              <a:t>largely</a:t>
            </a:r>
            <a:r>
              <a:rPr lang="el-GR" sz="1800" b="0" strike="noStrike" spc="-1" dirty="0">
                <a:latin typeface="Arial"/>
              </a:rPr>
              <a:t> </a:t>
            </a:r>
            <a:r>
              <a:rPr lang="el-GR" sz="1800" b="0" strike="noStrike" spc="-1" dirty="0" err="1">
                <a:latin typeface="Arial"/>
              </a:rPr>
              <a:t>by</a:t>
            </a:r>
            <a:r>
              <a:rPr lang="el-GR" sz="1800" b="0" strike="noStrike" spc="-1" dirty="0">
                <a:latin typeface="Arial"/>
              </a:rPr>
              <a:t> the </a:t>
            </a:r>
            <a:r>
              <a:rPr lang="el-GR" sz="1800" b="0" strike="noStrike" spc="-1" dirty="0" err="1">
                <a:latin typeface="Arial"/>
              </a:rPr>
              <a:t>Iberians</a:t>
            </a:r>
            <a:r>
              <a:rPr lang="el-GR" sz="1800" b="0" strike="noStrike" spc="-1" dirty="0">
                <a:latin typeface="Arial"/>
              </a:rPr>
              <a:t>, </a:t>
            </a:r>
            <a:r>
              <a:rPr lang="el-GR" sz="1800" b="0" strike="noStrike" spc="-1" dirty="0" err="1">
                <a:latin typeface="Arial"/>
              </a:rPr>
              <a:t>Basques</a:t>
            </a:r>
            <a:r>
              <a:rPr lang="el-GR" sz="1800" b="0" strike="noStrike" spc="-1" dirty="0">
                <a:latin typeface="Arial"/>
              </a:rPr>
              <a:t> and </a:t>
            </a:r>
            <a:r>
              <a:rPr lang="el-GR" sz="1800" b="0" strike="noStrike" spc="-1" dirty="0" err="1">
                <a:latin typeface="Arial"/>
              </a:rPr>
              <a:t>Celts</a:t>
            </a:r>
            <a:r>
              <a:rPr lang="el-GR" sz="1800" b="0" strike="noStrike" spc="-1" dirty="0">
                <a:latin typeface="Arial"/>
              </a:rPr>
              <a:t>. </a:t>
            </a:r>
            <a:r>
              <a:rPr lang="el-GR" sz="1800" b="0" strike="noStrike" spc="-1" dirty="0" err="1">
                <a:latin typeface="Arial"/>
              </a:rPr>
              <a:t>Early</a:t>
            </a:r>
            <a:r>
              <a:rPr lang="el-GR" sz="1800" b="0" strike="noStrike" spc="-1" dirty="0">
                <a:latin typeface="Arial"/>
              </a:rPr>
              <a:t> on </a:t>
            </a:r>
            <a:r>
              <a:rPr lang="el-GR" sz="1800" b="0" strike="noStrike" spc="-1" dirty="0" err="1">
                <a:latin typeface="Arial"/>
              </a:rPr>
              <a:t>its</a:t>
            </a:r>
            <a:r>
              <a:rPr lang="el-GR" sz="1800" b="0" strike="noStrike" spc="-1" dirty="0">
                <a:latin typeface="Arial"/>
              </a:rPr>
              <a:t> </a:t>
            </a:r>
            <a:r>
              <a:rPr lang="el-GR" sz="1800" b="0" strike="noStrike" spc="-1" dirty="0" err="1">
                <a:latin typeface="Arial"/>
              </a:rPr>
              <a:t>coastal</a:t>
            </a:r>
            <a:r>
              <a:rPr lang="el-GR" sz="1800" b="0" strike="noStrike" spc="-1" dirty="0">
                <a:latin typeface="Arial"/>
              </a:rPr>
              <a:t> </a:t>
            </a:r>
            <a:r>
              <a:rPr lang="el-GR" sz="1800" b="0" strike="noStrike" spc="-1" dirty="0" err="1">
                <a:latin typeface="Arial"/>
              </a:rPr>
              <a:t>areas</a:t>
            </a:r>
            <a:r>
              <a:rPr lang="el-GR" sz="1800" b="0" strike="noStrike" spc="-1" dirty="0">
                <a:latin typeface="Arial"/>
              </a:rPr>
              <a:t> </a:t>
            </a:r>
            <a:r>
              <a:rPr lang="el-GR" sz="1800" b="0" strike="noStrike" spc="-1" dirty="0" err="1">
                <a:latin typeface="Arial"/>
              </a:rPr>
              <a:t>were</a:t>
            </a:r>
            <a:r>
              <a:rPr lang="el-GR" sz="1800" b="0" strike="noStrike" spc="-1" dirty="0">
                <a:latin typeface="Arial"/>
              </a:rPr>
              <a:t> </a:t>
            </a:r>
            <a:r>
              <a:rPr lang="el-GR" sz="1800" b="0" strike="noStrike" spc="-1" dirty="0" err="1">
                <a:latin typeface="Arial"/>
              </a:rPr>
              <a:t>settled</a:t>
            </a:r>
            <a:r>
              <a:rPr lang="el-GR" sz="1800" b="0" strike="noStrike" spc="-1" dirty="0">
                <a:latin typeface="Arial"/>
              </a:rPr>
              <a:t> </a:t>
            </a:r>
            <a:r>
              <a:rPr lang="el-GR" sz="1800" b="0" strike="noStrike" spc="-1" dirty="0" err="1">
                <a:latin typeface="Arial"/>
              </a:rPr>
              <a:t>by</a:t>
            </a:r>
            <a:r>
              <a:rPr lang="el-GR" sz="1800" b="0" strike="noStrike" spc="-1" dirty="0">
                <a:latin typeface="Arial"/>
              </a:rPr>
              <a:t> </a:t>
            </a:r>
            <a:r>
              <a:rPr lang="el-GR" sz="1800" b="0" strike="noStrike" spc="-1" dirty="0" err="1">
                <a:latin typeface="Arial"/>
              </a:rPr>
              <a:t>Phoenicians</a:t>
            </a:r>
            <a:r>
              <a:rPr lang="el-GR" sz="1800" b="0" strike="noStrike" spc="-1" dirty="0">
                <a:latin typeface="Arial"/>
              </a:rPr>
              <a:t> </a:t>
            </a:r>
            <a:r>
              <a:rPr lang="el-GR" sz="1800" b="0" strike="noStrike" spc="-1" dirty="0" err="1">
                <a:latin typeface="Arial"/>
              </a:rPr>
              <a:t>who</a:t>
            </a:r>
            <a:r>
              <a:rPr lang="el-GR" sz="1800" b="0" strike="noStrike" spc="-1" dirty="0">
                <a:latin typeface="Arial"/>
              </a:rPr>
              <a:t> </a:t>
            </a:r>
            <a:r>
              <a:rPr lang="el-GR" sz="1800" b="0" strike="noStrike" spc="-1" dirty="0" err="1">
                <a:latin typeface="Arial"/>
              </a:rPr>
              <a:t>founded</a:t>
            </a:r>
            <a:r>
              <a:rPr lang="el-GR" sz="1800" b="0" strike="noStrike" spc="-1" dirty="0">
                <a:latin typeface="Arial"/>
              </a:rPr>
              <a:t> Western </a:t>
            </a:r>
            <a:r>
              <a:rPr lang="el-GR" sz="1800" b="0" strike="noStrike" spc="-1" dirty="0" err="1">
                <a:latin typeface="Arial"/>
              </a:rPr>
              <a:t>Europe's</a:t>
            </a:r>
            <a:r>
              <a:rPr lang="el-GR" sz="1800" b="0" strike="noStrike" spc="-1" dirty="0">
                <a:latin typeface="Arial"/>
              </a:rPr>
              <a:t> </a:t>
            </a:r>
            <a:r>
              <a:rPr lang="el-GR" sz="1800" b="0" strike="noStrike" spc="-1" dirty="0" err="1">
                <a:latin typeface="Arial"/>
              </a:rPr>
              <a:t>most</a:t>
            </a:r>
            <a:r>
              <a:rPr lang="el-GR" sz="1800" b="0" strike="noStrike" spc="-1" dirty="0">
                <a:latin typeface="Arial"/>
              </a:rPr>
              <a:t> </a:t>
            </a:r>
            <a:r>
              <a:rPr lang="el-GR" sz="1800" b="0" strike="noStrike" spc="-1" dirty="0" err="1">
                <a:latin typeface="Arial"/>
              </a:rPr>
              <a:t>ancient</a:t>
            </a:r>
            <a:r>
              <a:rPr lang="el-GR" sz="1800" b="0" strike="noStrike" spc="-1" dirty="0">
                <a:latin typeface="Arial"/>
              </a:rPr>
              <a:t> </a:t>
            </a:r>
            <a:r>
              <a:rPr lang="el-GR" sz="1800" b="0" strike="noStrike" spc="-1" dirty="0" err="1">
                <a:latin typeface="Arial"/>
              </a:rPr>
              <a:t>cities</a:t>
            </a:r>
            <a:r>
              <a:rPr lang="el-GR" sz="1800" b="0" strike="noStrike" spc="-1" dirty="0">
                <a:latin typeface="Arial"/>
              </a:rPr>
              <a:t> </a:t>
            </a:r>
            <a:r>
              <a:rPr lang="el-GR" sz="1800" b="0" strike="noStrike" spc="-1" dirty="0" err="1">
                <a:latin typeface="Arial"/>
              </a:rPr>
              <a:t>Cadiz</a:t>
            </a:r>
            <a:r>
              <a:rPr lang="el-GR" sz="1800" b="0" strike="noStrike" spc="-1" dirty="0">
                <a:latin typeface="Arial"/>
              </a:rPr>
              <a:t> and </a:t>
            </a:r>
            <a:r>
              <a:rPr lang="el-GR" sz="1800" b="0" strike="noStrike" spc="-1" dirty="0" err="1">
                <a:latin typeface="Arial"/>
              </a:rPr>
              <a:t>Malaga</a:t>
            </a:r>
            <a:r>
              <a:rPr lang="el-GR" sz="1800" b="0" strike="noStrike" spc="-1" dirty="0">
                <a:latin typeface="Arial"/>
              </a:rPr>
              <a:t>. </a:t>
            </a:r>
            <a:r>
              <a:rPr lang="el-GR" sz="1800" b="0" strike="noStrike" spc="-1" dirty="0" err="1">
                <a:latin typeface="Arial"/>
              </a:rPr>
              <a:t>Phoenician</a:t>
            </a:r>
            <a:r>
              <a:rPr lang="el-GR" sz="1800" b="0" strike="noStrike" spc="-1" dirty="0">
                <a:latin typeface="Arial"/>
              </a:rPr>
              <a:t> </a:t>
            </a:r>
            <a:r>
              <a:rPr lang="el-GR" sz="1800" b="0" strike="noStrike" spc="-1" dirty="0" err="1">
                <a:latin typeface="Arial"/>
              </a:rPr>
              <a:t>influence</a:t>
            </a:r>
            <a:r>
              <a:rPr lang="el-GR" sz="1800" b="0" strike="noStrike" spc="-1" dirty="0">
                <a:latin typeface="Arial"/>
              </a:rPr>
              <a:t> </a:t>
            </a:r>
            <a:r>
              <a:rPr lang="el-GR" sz="1800" b="0" strike="noStrike" spc="-1" dirty="0" err="1">
                <a:latin typeface="Arial"/>
              </a:rPr>
              <a:t>expanded</a:t>
            </a:r>
            <a:r>
              <a:rPr lang="el-GR" sz="1800" b="0" strike="noStrike" spc="-1" dirty="0">
                <a:latin typeface="Arial"/>
              </a:rPr>
              <a:t> </a:t>
            </a:r>
            <a:r>
              <a:rPr lang="el-GR" sz="1800" b="0" strike="noStrike" spc="-1" dirty="0" err="1">
                <a:latin typeface="Arial"/>
              </a:rPr>
              <a:t>as</a:t>
            </a:r>
            <a:r>
              <a:rPr lang="el-GR" sz="1800" b="0" strike="noStrike" spc="-1" dirty="0">
                <a:latin typeface="Arial"/>
              </a:rPr>
              <a:t> </a:t>
            </a:r>
            <a:r>
              <a:rPr lang="el-GR" sz="1800" b="0" strike="noStrike" spc="-1" dirty="0" err="1">
                <a:latin typeface="Arial"/>
              </a:rPr>
              <a:t>much</a:t>
            </a:r>
            <a:r>
              <a:rPr lang="el-GR" sz="1800" b="0" strike="noStrike" spc="-1" dirty="0">
                <a:latin typeface="Arial"/>
              </a:rPr>
              <a:t> of the </a:t>
            </a:r>
            <a:r>
              <a:rPr lang="el-GR" sz="1800" b="0" strike="noStrike" spc="-1" dirty="0" err="1">
                <a:latin typeface="Arial"/>
              </a:rPr>
              <a:t>Peninsula</a:t>
            </a:r>
            <a:r>
              <a:rPr lang="el-GR" sz="1800" b="0" strike="noStrike" spc="-1" dirty="0">
                <a:latin typeface="Arial"/>
              </a:rPr>
              <a:t> </a:t>
            </a:r>
            <a:r>
              <a:rPr lang="el-GR" sz="1800" b="0" strike="noStrike" spc="-1" dirty="0" err="1">
                <a:latin typeface="Arial"/>
              </a:rPr>
              <a:t>was</a:t>
            </a:r>
            <a:r>
              <a:rPr lang="el-GR" sz="1800" b="0" strike="noStrike" spc="-1" dirty="0">
                <a:latin typeface="Arial"/>
              </a:rPr>
              <a:t> </a:t>
            </a:r>
            <a:r>
              <a:rPr lang="el-GR" sz="1800" b="0" strike="noStrike" spc="-1" dirty="0" err="1">
                <a:latin typeface="Arial"/>
              </a:rPr>
              <a:t>eventually</a:t>
            </a:r>
            <a:r>
              <a:rPr lang="el-GR" sz="1800" b="0" strike="noStrike" spc="-1" dirty="0">
                <a:latin typeface="Arial"/>
              </a:rPr>
              <a:t> </a:t>
            </a:r>
            <a:r>
              <a:rPr lang="el-GR" sz="1800" b="0" strike="noStrike" spc="-1" dirty="0" err="1">
                <a:latin typeface="Arial"/>
              </a:rPr>
              <a:t>incorporated</a:t>
            </a:r>
            <a:r>
              <a:rPr lang="el-GR" sz="1800" b="0" strike="noStrike" spc="-1" dirty="0">
                <a:latin typeface="Arial"/>
              </a:rPr>
              <a:t> </a:t>
            </a:r>
            <a:r>
              <a:rPr lang="el-GR" sz="1800" b="0" strike="noStrike" spc="-1" dirty="0" err="1">
                <a:latin typeface="Arial"/>
              </a:rPr>
              <a:t>into</a:t>
            </a:r>
            <a:r>
              <a:rPr lang="el-GR" sz="1800" b="0" strike="noStrike" spc="-1" dirty="0">
                <a:latin typeface="Arial"/>
              </a:rPr>
              <a:t> the </a:t>
            </a:r>
            <a:r>
              <a:rPr lang="el-GR" sz="1800" b="0" strike="noStrike" spc="-1" dirty="0" err="1">
                <a:latin typeface="Arial"/>
              </a:rPr>
              <a:t>Carthaginian</a:t>
            </a:r>
            <a:r>
              <a:rPr lang="el-GR" sz="1800" b="0" strike="noStrike" spc="-1" dirty="0">
                <a:latin typeface="Arial"/>
              </a:rPr>
              <a:t> </a:t>
            </a:r>
            <a:r>
              <a:rPr lang="el-GR" sz="1800" b="0" strike="noStrike" spc="-1" dirty="0" err="1">
                <a:latin typeface="Arial"/>
              </a:rPr>
              <a:t>Empire</a:t>
            </a:r>
            <a:r>
              <a:rPr lang="el-GR" sz="1800" b="0" strike="noStrike" spc="-1" dirty="0">
                <a:latin typeface="Arial"/>
              </a:rPr>
              <a:t>, </a:t>
            </a:r>
            <a:r>
              <a:rPr lang="el-GR" sz="1800" b="0" strike="noStrike" spc="-1" dirty="0" err="1">
                <a:latin typeface="Arial"/>
              </a:rPr>
              <a:t>becoming</a:t>
            </a:r>
            <a:r>
              <a:rPr lang="el-GR" sz="1800" b="0" strike="noStrike" spc="-1" dirty="0">
                <a:latin typeface="Arial"/>
              </a:rPr>
              <a:t> a </a:t>
            </a:r>
            <a:r>
              <a:rPr lang="el-GR" sz="1800" b="0" strike="noStrike" spc="-1" dirty="0" err="1">
                <a:latin typeface="Arial"/>
              </a:rPr>
              <a:t>major</a:t>
            </a:r>
            <a:r>
              <a:rPr lang="el-GR" sz="1800" b="0" strike="noStrike" spc="-1" dirty="0">
                <a:latin typeface="Arial"/>
              </a:rPr>
              <a:t> </a:t>
            </a:r>
            <a:r>
              <a:rPr lang="el-GR" sz="1800" b="0" strike="noStrike" spc="-1" dirty="0" err="1">
                <a:latin typeface="Arial"/>
              </a:rPr>
              <a:t>theater</a:t>
            </a:r>
            <a:r>
              <a:rPr lang="el-GR" sz="1800" b="0" strike="noStrike" spc="-1" dirty="0">
                <a:latin typeface="Arial"/>
              </a:rPr>
              <a:t> of the </a:t>
            </a:r>
            <a:r>
              <a:rPr lang="el-GR" sz="1800" b="0" strike="noStrike" spc="-1" dirty="0" err="1">
                <a:latin typeface="Arial"/>
              </a:rPr>
              <a:t>Punic</a:t>
            </a:r>
            <a:r>
              <a:rPr lang="el-GR" sz="1800" b="0" strike="noStrike" spc="-1" dirty="0">
                <a:latin typeface="Arial"/>
              </a:rPr>
              <a:t> </a:t>
            </a:r>
            <a:r>
              <a:rPr lang="el-GR" sz="1800" b="0" strike="noStrike" spc="-1" dirty="0" err="1">
                <a:latin typeface="Arial"/>
              </a:rPr>
              <a:t>Wars</a:t>
            </a:r>
            <a:r>
              <a:rPr lang="el-GR" sz="1800" b="0" strike="noStrike" spc="-1" dirty="0">
                <a:latin typeface="Arial"/>
              </a:rPr>
              <a:t> </a:t>
            </a:r>
            <a:r>
              <a:rPr lang="el-GR" sz="1800" b="0" strike="noStrike" spc="-1" dirty="0" err="1">
                <a:latin typeface="Arial"/>
              </a:rPr>
              <a:t>against</a:t>
            </a:r>
            <a:r>
              <a:rPr lang="el-GR" sz="1800" b="0" strike="noStrike" spc="-1" dirty="0">
                <a:latin typeface="Arial"/>
              </a:rPr>
              <a:t> the </a:t>
            </a:r>
            <a:r>
              <a:rPr lang="el-GR" sz="1800" b="0" strike="noStrike" spc="-1" dirty="0" err="1">
                <a:latin typeface="Arial"/>
              </a:rPr>
              <a:t>expanding</a:t>
            </a:r>
            <a:r>
              <a:rPr lang="el-GR" sz="1800" b="0" strike="noStrike" spc="-1" dirty="0">
                <a:latin typeface="Arial"/>
              </a:rPr>
              <a:t> </a:t>
            </a:r>
            <a:r>
              <a:rPr lang="el-GR" sz="1800" b="0" strike="noStrike" spc="-1" dirty="0" err="1">
                <a:latin typeface="Arial"/>
              </a:rPr>
              <a:t>Roman</a:t>
            </a:r>
            <a:r>
              <a:rPr lang="el-GR" sz="1800" b="0" strike="noStrike" spc="-1" dirty="0">
                <a:latin typeface="Arial"/>
              </a:rPr>
              <a:t> </a:t>
            </a:r>
            <a:r>
              <a:rPr lang="el-GR" sz="1800" b="0" strike="noStrike" spc="-1" dirty="0" err="1">
                <a:latin typeface="Arial"/>
              </a:rPr>
              <a:t>Empire</a:t>
            </a:r>
            <a:r>
              <a:rPr lang="el-GR" sz="1800" b="0" strike="noStrike" spc="-1" dirty="0">
                <a:latin typeface="Arial"/>
              </a:rPr>
              <a:t>. </a:t>
            </a:r>
            <a:r>
              <a:rPr lang="el-GR" sz="1800" b="0" strike="noStrike" spc="-1" dirty="0" err="1">
                <a:latin typeface="Arial"/>
              </a:rPr>
              <a:t>After</a:t>
            </a:r>
            <a:r>
              <a:rPr lang="el-GR" sz="1800" b="0" strike="noStrike" spc="-1" dirty="0">
                <a:latin typeface="Arial"/>
              </a:rPr>
              <a:t> </a:t>
            </a:r>
            <a:r>
              <a:rPr lang="el-GR" sz="1800" b="0" strike="noStrike" spc="-1" dirty="0" err="1">
                <a:latin typeface="Arial"/>
              </a:rPr>
              <a:t>an</a:t>
            </a:r>
            <a:r>
              <a:rPr lang="el-GR" sz="1800" b="0" strike="noStrike" spc="-1" dirty="0">
                <a:latin typeface="Arial"/>
              </a:rPr>
              <a:t> </a:t>
            </a:r>
            <a:r>
              <a:rPr lang="el-GR" sz="1800" b="0" strike="noStrike" spc="-1" dirty="0" err="1">
                <a:latin typeface="Arial"/>
              </a:rPr>
              <a:t>arduous</a:t>
            </a:r>
            <a:r>
              <a:rPr lang="el-GR" sz="1800" b="0" strike="noStrike" spc="-1" dirty="0">
                <a:latin typeface="Arial"/>
              </a:rPr>
              <a:t> </a:t>
            </a:r>
            <a:r>
              <a:rPr lang="el-GR" sz="1800" b="0" strike="noStrike" spc="-1" dirty="0" err="1">
                <a:latin typeface="Arial"/>
              </a:rPr>
              <a:t>conquest</a:t>
            </a:r>
            <a:r>
              <a:rPr lang="el-GR" sz="1800" b="0" strike="noStrike" spc="-1" dirty="0">
                <a:latin typeface="Arial"/>
              </a:rPr>
              <a:t>, the </a:t>
            </a:r>
            <a:r>
              <a:rPr lang="el-GR" sz="1800" b="0" strike="noStrike" spc="-1" dirty="0" err="1">
                <a:latin typeface="Arial"/>
              </a:rPr>
              <a:t>peninsula</a:t>
            </a:r>
            <a:r>
              <a:rPr lang="el-GR" sz="1800" b="0" strike="noStrike" spc="-1" dirty="0">
                <a:latin typeface="Arial"/>
              </a:rPr>
              <a:t> </a:t>
            </a:r>
            <a:r>
              <a:rPr lang="el-GR" sz="1800" b="0" strike="noStrike" spc="-1" dirty="0" err="1">
                <a:latin typeface="Arial"/>
              </a:rPr>
              <a:t>came</a:t>
            </a:r>
            <a:r>
              <a:rPr lang="el-GR" sz="1800" b="0" strike="noStrike" spc="-1" dirty="0">
                <a:latin typeface="Arial"/>
              </a:rPr>
              <a:t> </a:t>
            </a:r>
            <a:r>
              <a:rPr lang="el-GR" sz="1800" b="0" strike="noStrike" spc="-1" dirty="0" err="1">
                <a:latin typeface="Arial"/>
              </a:rPr>
              <a:t>fully</a:t>
            </a:r>
            <a:r>
              <a:rPr lang="el-GR" sz="1800" b="0" strike="noStrike" spc="-1" dirty="0">
                <a:latin typeface="Arial"/>
              </a:rPr>
              <a:t> </a:t>
            </a:r>
            <a:r>
              <a:rPr lang="el-GR" sz="1800" b="0" strike="noStrike" spc="-1" dirty="0" err="1">
                <a:latin typeface="Arial"/>
              </a:rPr>
              <a:t>under</a:t>
            </a:r>
            <a:r>
              <a:rPr lang="el-GR" sz="1800" b="0" strike="noStrike" spc="-1" dirty="0">
                <a:latin typeface="Arial"/>
              </a:rPr>
              <a:t> </a:t>
            </a:r>
            <a:r>
              <a:rPr lang="el-GR" sz="1800" b="0" strike="noStrike" spc="-1" dirty="0" err="1">
                <a:latin typeface="Arial"/>
              </a:rPr>
              <a:t>Roman</a:t>
            </a:r>
            <a:r>
              <a:rPr lang="el-GR" sz="1800" b="0" strike="noStrike" spc="-1" dirty="0">
                <a:latin typeface="Arial"/>
              </a:rPr>
              <a:t> </a:t>
            </a:r>
            <a:r>
              <a:rPr lang="el-GR" sz="1800" b="0" strike="noStrike" spc="-1" dirty="0" err="1">
                <a:latin typeface="Arial"/>
              </a:rPr>
              <a:t>Rule</a:t>
            </a:r>
            <a:endParaRPr lang="el-GR" sz="1800" b="0" strike="noStrike" spc="-1" dirty="0">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52EFA-B976-4BDF-8F08-4474D48EF8B5}"/>
              </a:ext>
            </a:extLst>
          </p:cNvPr>
          <p:cNvSpPr>
            <a:spLocks noGrp="1"/>
          </p:cNvSpPr>
          <p:nvPr>
            <p:ph type="title"/>
          </p:nvPr>
        </p:nvSpPr>
        <p:spPr/>
        <p:txBody>
          <a:bodyPr/>
          <a:lstStyle/>
          <a:p>
            <a:pPr algn="ctr"/>
            <a:r>
              <a:rPr lang="en-US" sz="6600" dirty="0"/>
              <a:t>Also…</a:t>
            </a:r>
            <a:endParaRPr lang="el-GR" sz="6600" dirty="0"/>
          </a:p>
        </p:txBody>
      </p:sp>
      <p:sp>
        <p:nvSpPr>
          <p:cNvPr id="3" name="Υπότιτλος 2">
            <a:extLst>
              <a:ext uri="{FF2B5EF4-FFF2-40B4-BE49-F238E27FC236}">
                <a16:creationId xmlns:a16="http://schemas.microsoft.com/office/drawing/2014/main" id="{C46EDE9F-351F-4526-B0DF-58487BD3BFDF}"/>
              </a:ext>
            </a:extLst>
          </p:cNvPr>
          <p:cNvSpPr>
            <a:spLocks noGrp="1"/>
          </p:cNvSpPr>
          <p:nvPr>
            <p:ph type="subTitle"/>
          </p:nvPr>
        </p:nvSpPr>
        <p:spPr>
          <a:xfrm>
            <a:off x="340555" y="519034"/>
            <a:ext cx="9071640" cy="4384440"/>
          </a:xfrm>
        </p:spPr>
        <p:txBody>
          <a:bodyPr/>
          <a:lstStyle/>
          <a:p>
            <a:r>
              <a:rPr lang="en-US" dirty="0"/>
              <a:t> </a:t>
            </a:r>
            <a:r>
              <a:rPr lang="en-US" sz="2600" dirty="0"/>
              <a:t>During the early Middle Ages it came under Germanic rule but later, much of it was conquered by </a:t>
            </a:r>
            <a:r>
              <a:rPr lang="en-US" sz="2600" dirty="0">
                <a:hlinkClick r:id="rId2" tooltip="Moorish"/>
              </a:rPr>
              <a:t>Moorish</a:t>
            </a:r>
            <a:r>
              <a:rPr lang="en-US" sz="2600" dirty="0"/>
              <a:t> invaders from North Africa. In a process that took centuries, the small Christian kingdoms in the north gradually regained control of the peninsula. </a:t>
            </a:r>
            <a:endParaRPr lang="el-GR" sz="2600" dirty="0"/>
          </a:p>
        </p:txBody>
      </p:sp>
    </p:spTree>
    <p:extLst>
      <p:ext uri="{BB962C8B-B14F-4D97-AF65-F5344CB8AC3E}">
        <p14:creationId xmlns:p14="http://schemas.microsoft.com/office/powerpoint/2010/main" val="982202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Shape 1"/>
          <p:cNvSpPr txBox="1"/>
          <p:nvPr/>
        </p:nvSpPr>
        <p:spPr>
          <a:xfrm>
            <a:off x="504000" y="301320"/>
            <a:ext cx="9071640" cy="1262160"/>
          </a:xfrm>
          <a:prstGeom prst="rect">
            <a:avLst/>
          </a:prstGeom>
          <a:noFill/>
          <a:ln>
            <a:noFill/>
          </a:ln>
        </p:spPr>
        <p:txBody>
          <a:bodyPr lIns="0" tIns="0" rIns="0" bIns="0" anchor="ctr"/>
          <a:lstStyle/>
          <a:p>
            <a:pPr algn="ctr"/>
            <a:r>
              <a:rPr lang="el-GR" sz="6600" b="0" strike="noStrike" spc="-1" dirty="0">
                <a:latin typeface="Arial"/>
              </a:rPr>
              <a:t> </a:t>
            </a:r>
            <a:r>
              <a:rPr lang="en-US" sz="6600" spc="-1" dirty="0">
                <a:latin typeface="Arial"/>
              </a:rPr>
              <a:t>R</a:t>
            </a:r>
            <a:r>
              <a:rPr lang="el-GR" sz="6600" b="0" strike="noStrike" spc="-1" dirty="0" err="1">
                <a:latin typeface="Arial"/>
              </a:rPr>
              <a:t>ivers</a:t>
            </a:r>
            <a:endParaRPr lang="el-GR" sz="6600" b="0" strike="noStrike" spc="-1" dirty="0">
              <a:latin typeface="Arial"/>
            </a:endParaRPr>
          </a:p>
        </p:txBody>
      </p:sp>
      <p:sp>
        <p:nvSpPr>
          <p:cNvPr id="55" name="TextShape 2"/>
          <p:cNvSpPr txBox="1"/>
          <p:nvPr/>
        </p:nvSpPr>
        <p:spPr>
          <a:xfrm>
            <a:off x="504000" y="1769040"/>
            <a:ext cx="4426920" cy="4384440"/>
          </a:xfrm>
          <a:prstGeom prst="rect">
            <a:avLst/>
          </a:prstGeom>
          <a:noFill/>
          <a:ln>
            <a:noFill/>
          </a:ln>
        </p:spPr>
        <p:txBody>
          <a:bodyPr lIns="0" tIns="0" rIns="0" bIns="0">
            <a:normAutofit/>
          </a:bodyPr>
          <a:lstStyle/>
          <a:p>
            <a:pPr marL="108000">
              <a:spcBef>
                <a:spcPts val="1417"/>
              </a:spcBef>
              <a:buClr>
                <a:srgbClr val="000000"/>
              </a:buClr>
              <a:buSzPct val="45000"/>
            </a:pPr>
            <a:r>
              <a:rPr lang="en-US" sz="3200" spc="-1" dirty="0">
                <a:latin typeface="Arial"/>
              </a:rPr>
              <a:t>There are several major rivers in Spain such as the Tagus (Tajo), Ebro, Guadalquivir, Jucar, Segura, </a:t>
            </a:r>
            <a:r>
              <a:rPr lang="en-US" sz="3200" spc="-1" dirty="0" err="1">
                <a:latin typeface="Arial"/>
              </a:rPr>
              <a:t>Turia</a:t>
            </a:r>
            <a:r>
              <a:rPr lang="en-US" sz="3200" spc="-1" dirty="0">
                <a:latin typeface="Arial"/>
              </a:rPr>
              <a:t> and Minho.</a:t>
            </a:r>
          </a:p>
        </p:txBody>
      </p:sp>
      <p:sp>
        <p:nvSpPr>
          <p:cNvPr id="56" name="TextShape 3"/>
          <p:cNvSpPr txBox="1"/>
          <p:nvPr/>
        </p:nvSpPr>
        <p:spPr>
          <a:xfrm>
            <a:off x="5364170" y="1043326"/>
            <a:ext cx="4426920" cy="4384440"/>
          </a:xfrm>
          <a:prstGeom prst="rect">
            <a:avLst/>
          </a:prstGeom>
          <a:noFill/>
          <a:ln>
            <a:noFill/>
          </a:ln>
        </p:spPr>
        <p:txBody>
          <a:bodyPr lIns="0" tIns="0" rIns="0" bIns="0">
            <a:normAutofit/>
          </a:bodyPr>
          <a:lstStyle/>
          <a:p>
            <a:pPr marL="108000">
              <a:spcBef>
                <a:spcPts val="1417"/>
              </a:spcBef>
              <a:buClr>
                <a:srgbClr val="000000"/>
              </a:buClr>
              <a:buSzPct val="45000"/>
            </a:pPr>
            <a:endParaRPr lang="el-GR" sz="2400" b="0" strike="noStrike" spc="-1" dirty="0">
              <a:latin typeface="Arial"/>
            </a:endParaRPr>
          </a:p>
        </p:txBody>
      </p:sp>
      <p:pic>
        <p:nvPicPr>
          <p:cNvPr id="4" name="Εικόνα 3">
            <a:extLst>
              <a:ext uri="{FF2B5EF4-FFF2-40B4-BE49-F238E27FC236}">
                <a16:creationId xmlns:a16="http://schemas.microsoft.com/office/drawing/2014/main" id="{9F870687-5EDE-4317-BB03-B7312474B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14551">
            <a:off x="5898777" y="1781131"/>
            <a:ext cx="3357706" cy="1960199"/>
          </a:xfrm>
          <a:prstGeom prst="rect">
            <a:avLst/>
          </a:prstGeom>
          <a:ln>
            <a:noFill/>
          </a:ln>
          <a:effectLst>
            <a:softEdge rad="112500"/>
          </a:effectLst>
        </p:spPr>
      </p:pic>
      <p:pic>
        <p:nvPicPr>
          <p:cNvPr id="6" name="Εικόνα 5">
            <a:extLst>
              <a:ext uri="{FF2B5EF4-FFF2-40B4-BE49-F238E27FC236}">
                <a16:creationId xmlns:a16="http://schemas.microsoft.com/office/drawing/2014/main" id="{F739AA96-DFA6-4D25-8CE0-19F6DBCAA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46173">
            <a:off x="5431659" y="4445206"/>
            <a:ext cx="2859830" cy="2142112"/>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504000" y="301320"/>
            <a:ext cx="9071640" cy="1262160"/>
          </a:xfrm>
          <a:prstGeom prst="rect">
            <a:avLst/>
          </a:prstGeom>
          <a:noFill/>
          <a:ln>
            <a:noFill/>
          </a:ln>
        </p:spPr>
        <p:txBody>
          <a:bodyPr lIns="0" tIns="0" rIns="0" bIns="0" anchor="ctr"/>
          <a:lstStyle/>
          <a:p>
            <a:pPr algn="ctr"/>
            <a:r>
              <a:rPr lang="el-GR" sz="4400" b="0" strike="noStrike" spc="-1">
                <a:latin typeface="Arial"/>
              </a:rPr>
              <a:t>Spanish Food</a:t>
            </a:r>
          </a:p>
        </p:txBody>
      </p:sp>
      <p:sp>
        <p:nvSpPr>
          <p:cNvPr id="62" name="TextShape 2"/>
          <p:cNvSpPr txBox="1"/>
          <p:nvPr/>
        </p:nvSpPr>
        <p:spPr>
          <a:xfrm>
            <a:off x="504000" y="1769040"/>
            <a:ext cx="4426920" cy="4384440"/>
          </a:xfrm>
          <a:prstGeom prst="rect">
            <a:avLst/>
          </a:prstGeom>
          <a:noFill/>
          <a:ln>
            <a:noFill/>
          </a:ln>
        </p:spPr>
        <p:txBody>
          <a:bodyPr lIns="0" tIns="0" rIns="0" bIns="0">
            <a:normAutofit fontScale="77500" lnSpcReduction="20000"/>
          </a:bodyPr>
          <a:lstStyle/>
          <a:p>
            <a:pPr marL="432000" indent="-324000">
              <a:spcBef>
                <a:spcPts val="1417"/>
              </a:spcBef>
              <a:buClr>
                <a:srgbClr val="000000"/>
              </a:buClr>
              <a:buSzPct val="45000"/>
              <a:buFont typeface="Wingdings" charset="2"/>
              <a:buChar char=""/>
            </a:pPr>
            <a:r>
              <a:rPr lang="el-GR" sz="3200" b="0" strike="noStrike" spc="-1">
                <a:latin typeface="Arial"/>
              </a:rPr>
              <a:t>Spanish food is often recognised as one of the top cuisines in the world, and some traditional Spanish dishes and recipes date hundreds of years. Food has become as integral to Spain as its rich and tumultuous history, with each region of Spain – once a collection of numerous, distinct kingdoms – boasting their own unique cuisines and flavours.</a:t>
            </a:r>
          </a:p>
        </p:txBody>
      </p:sp>
      <p:pic>
        <p:nvPicPr>
          <p:cNvPr id="63" name="Εικόνα 62"/>
          <p:cNvPicPr/>
          <p:nvPr/>
        </p:nvPicPr>
        <p:blipFill>
          <a:blip r:embed="rId2"/>
          <a:stretch/>
        </p:blipFill>
        <p:spPr>
          <a:xfrm>
            <a:off x="5221080" y="2094120"/>
            <a:ext cx="4426920" cy="2945880"/>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Shape 1"/>
          <p:cNvSpPr txBox="1"/>
          <p:nvPr/>
        </p:nvSpPr>
        <p:spPr>
          <a:xfrm>
            <a:off x="504000" y="301320"/>
            <a:ext cx="9071640" cy="1262160"/>
          </a:xfrm>
          <a:prstGeom prst="rect">
            <a:avLst/>
          </a:prstGeom>
          <a:noFill/>
          <a:ln>
            <a:noFill/>
          </a:ln>
        </p:spPr>
        <p:txBody>
          <a:bodyPr lIns="0" tIns="0" rIns="0" bIns="0" anchor="ctr"/>
          <a:lstStyle/>
          <a:p>
            <a:pPr algn="ctr"/>
            <a:r>
              <a:rPr lang="el-GR" sz="4400" b="0" strike="noStrike" spc="-1">
                <a:latin typeface="Arial"/>
              </a:rPr>
              <a:t>Also..</a:t>
            </a:r>
          </a:p>
        </p:txBody>
      </p:sp>
      <p:sp>
        <p:nvSpPr>
          <p:cNvPr id="65" name="TextShape 2"/>
          <p:cNvSpPr txBox="1"/>
          <p:nvPr/>
        </p:nvSpPr>
        <p:spPr>
          <a:xfrm>
            <a:off x="504360" y="1587960"/>
            <a:ext cx="9071640" cy="438444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2800" b="0" strike="noStrike" spc="-1">
                <a:latin typeface="Arial"/>
              </a:rPr>
              <a:t>Each regional speciality in Spain is worth trying, and many of the top Spanish restaurants are known by the different regions they come from. In the main Spanish cities you can find Basque, Galician, Asturian and Valencian  restaurants, to name but a few of the renowned regions for local food specialities.</a:t>
            </a:r>
          </a:p>
        </p:txBody>
      </p:sp>
      <p:pic>
        <p:nvPicPr>
          <p:cNvPr id="66" name="Εικόνα 65"/>
          <p:cNvPicPr/>
          <p:nvPr/>
        </p:nvPicPr>
        <p:blipFill>
          <a:blip r:embed="rId2"/>
          <a:stretch/>
        </p:blipFill>
        <p:spPr>
          <a:xfrm>
            <a:off x="2592000" y="4752000"/>
            <a:ext cx="3672000" cy="2172240"/>
          </a:xfrm>
          <a:prstGeom prst="rect">
            <a:avLst/>
          </a:prstGeom>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Shape 1"/>
          <p:cNvSpPr txBox="1"/>
          <p:nvPr/>
        </p:nvSpPr>
        <p:spPr>
          <a:xfrm>
            <a:off x="504000" y="301320"/>
            <a:ext cx="9071640" cy="1262160"/>
          </a:xfrm>
          <a:prstGeom prst="rect">
            <a:avLst/>
          </a:prstGeom>
          <a:noFill/>
          <a:ln>
            <a:noFill/>
          </a:ln>
        </p:spPr>
        <p:txBody>
          <a:bodyPr lIns="0" tIns="0" rIns="0" bIns="0" anchor="ctr"/>
          <a:lstStyle/>
          <a:p>
            <a:pPr algn="ctr"/>
            <a:r>
              <a:rPr lang="el-GR" sz="4400" b="0" strike="noStrike" spc="-1">
                <a:latin typeface="Arial"/>
              </a:rPr>
              <a:t>Sport</a:t>
            </a:r>
            <a:br/>
            <a:endParaRPr lang="el-GR" sz="4400" b="0" strike="noStrike" spc="-1">
              <a:latin typeface="Arial"/>
            </a:endParaRPr>
          </a:p>
        </p:txBody>
      </p:sp>
      <p:sp>
        <p:nvSpPr>
          <p:cNvPr id="68" name="TextShape 2"/>
          <p:cNvSpPr txBox="1"/>
          <p:nvPr/>
        </p:nvSpPr>
        <p:spPr>
          <a:xfrm>
            <a:off x="504000" y="1769040"/>
            <a:ext cx="9071640" cy="438444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2000" b="0" strike="noStrike" spc="-1">
                <a:latin typeface="Arial"/>
              </a:rPr>
              <a:t>Sport in Spain in the second half of the 20th century has always been dominated by football. Other popular sport activities include basketball, tennis, cycling, handball, motorcycling, Formula One, water sports, rhythmic gymnastics, golf, bullfighting and skiing. Spain has also hosted a number of international events such as the 1992 Summer Olympics in Barcelona and the 1982 FIFA World Cup.</a:t>
            </a:r>
            <a:r>
              <a:rPr lang="el-GR" sz="3200" b="0" strike="noStrike" spc="-1">
                <a:latin typeface="Arial"/>
              </a:rPr>
              <a:t> </a:t>
            </a:r>
          </a:p>
        </p:txBody>
      </p:sp>
      <p:pic>
        <p:nvPicPr>
          <p:cNvPr id="69" name="Εικόνα 68"/>
          <p:cNvPicPr/>
          <p:nvPr/>
        </p:nvPicPr>
        <p:blipFill>
          <a:blip r:embed="rId2"/>
          <a:stretch/>
        </p:blipFill>
        <p:spPr>
          <a:xfrm>
            <a:off x="2372400" y="4464000"/>
            <a:ext cx="3603600" cy="2232000"/>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504000" y="301320"/>
            <a:ext cx="9071640" cy="1262160"/>
          </a:xfrm>
          <a:prstGeom prst="rect">
            <a:avLst/>
          </a:prstGeom>
          <a:noFill/>
          <a:ln>
            <a:noFill/>
          </a:ln>
        </p:spPr>
        <p:txBody>
          <a:bodyPr lIns="0" tIns="0" rIns="0" bIns="0" anchor="ctr"/>
          <a:lstStyle/>
          <a:p>
            <a:pPr algn="ctr"/>
            <a:r>
              <a:rPr lang="el-GR" sz="4400" b="0" strike="noStrike" spc="-1">
                <a:latin typeface="Arial"/>
              </a:rPr>
              <a:t>Music of Spain</a:t>
            </a:r>
          </a:p>
        </p:txBody>
      </p:sp>
      <p:sp>
        <p:nvSpPr>
          <p:cNvPr id="71" name="TextShape 2"/>
          <p:cNvSpPr txBox="1"/>
          <p:nvPr/>
        </p:nvSpPr>
        <p:spPr>
          <a:xfrm>
            <a:off x="504000" y="1769040"/>
            <a:ext cx="9071640" cy="4384440"/>
          </a:xfrm>
          <a:prstGeom prst="rect">
            <a:avLst/>
          </a:prstGeom>
          <a:noFill/>
          <a:ln>
            <a:noFill/>
          </a:ln>
        </p:spPr>
        <p:txBody>
          <a:bodyPr lIns="0" tIns="0" rIns="0" bIns="0">
            <a:normAutofit/>
          </a:bodyPr>
          <a:lstStyle/>
          <a:p>
            <a:pPr marL="432000" indent="-324000">
              <a:spcBef>
                <a:spcPts val="1417"/>
              </a:spcBef>
              <a:buClr>
                <a:srgbClr val="000000"/>
              </a:buClr>
              <a:buSzPct val="45000"/>
              <a:buFont typeface="Wingdings" charset="2"/>
              <a:buChar char=""/>
            </a:pPr>
            <a:r>
              <a:rPr lang="el-GR" sz="2600" b="0" strike="noStrike" spc="-1">
                <a:latin typeface="Arial"/>
              </a:rPr>
              <a:t>The music of Spain has a long history. It has played an important role in the development of Western music, and has greatly influenced Latin American music. Spanish music is often associated with traditional styles such as flamenco and classical guitar. While these forms of music are common, there are many different traditional musical and dance styles across the regions</a:t>
            </a:r>
          </a:p>
        </p:txBody>
      </p:sp>
      <p:pic>
        <p:nvPicPr>
          <p:cNvPr id="72" name="Εικόνα 71"/>
          <p:cNvPicPr/>
          <p:nvPr/>
        </p:nvPicPr>
        <p:blipFill>
          <a:blip r:embed="rId2"/>
          <a:stretch/>
        </p:blipFill>
        <p:spPr>
          <a:xfrm>
            <a:off x="6768000" y="4553280"/>
            <a:ext cx="2574720" cy="2502720"/>
          </a:xfrm>
          <a:prstGeom prst="rect">
            <a:avLst/>
          </a:prstGeom>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TotalTime>
  <Words>646</Words>
  <Application>Microsoft Office PowerPoint</Application>
  <PresentationFormat>Προσαρμογή</PresentationFormat>
  <Paragraphs>20</Paragraphs>
  <Slides>12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vt:i4>
      </vt:variant>
    </vt:vector>
  </HeadingPairs>
  <TitlesOfParts>
    <vt:vector size="18" baseType="lpstr">
      <vt:lpstr>Arial</vt:lpstr>
      <vt:lpstr>DejaVu Sans</vt:lpstr>
      <vt:lpstr>Symbol</vt:lpstr>
      <vt:lpstr>Times New Roman</vt:lpstr>
      <vt:lpstr>Wingdings</vt:lpstr>
      <vt:lpstr>Office Theme</vt:lpstr>
      <vt:lpstr>Παρουσίαση του PowerPoint</vt:lpstr>
      <vt:lpstr>Παρουσίαση του PowerPoint</vt:lpstr>
      <vt:lpstr>Παρουσίαση του PowerPoint</vt:lpstr>
      <vt:lpstr>Also…</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cp:lastModifiedBy>Dashi Klodi</cp:lastModifiedBy>
  <cp:revision>5</cp:revision>
  <dcterms:modified xsi:type="dcterms:W3CDTF">2018-04-21T19:44:18Z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2018-03-28T19:07:02Z</dcterms:created>
  <dc:creator/>
  <dc:description/>
  <dc:language>el-GR</dc:language>
  <cp:lastModifiedBy/>
  <dcterms:modified xsi:type="dcterms:W3CDTF">2018-03-28T20:00:53Z</dcterms:modified>
  <cp:revision>1</cp:revision>
  <dc:subject/>
  <dc:title/>
</cp:coreProperties>
</file>