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8" r:id="rId1"/>
  </p:sldMasterIdLst>
  <p:sldIdLst>
    <p:sldId id="256" r:id="rId2"/>
    <p:sldId id="257" r:id="rId3"/>
    <p:sldId id="259" r:id="rId4"/>
    <p:sldId id="260" r:id="rId5"/>
    <p:sldId id="258" r:id="rId6"/>
    <p:sldId id="261" r:id="rId7"/>
    <p:sldId id="262" r:id="rId8"/>
    <p:sldId id="263" r:id="rId9"/>
    <p:sldId id="264" r:id="rId10"/>
    <p:sldId id="265" r:id="rId1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B7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91" d="100"/>
          <a:sy n="91" d="100"/>
        </p:scale>
        <p:origin x="-480" y="-11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10" name="9 - Ορθογώνιο τρίγωνο"/>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 Τίτλος"/>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l-GR" smtClean="0"/>
              <a:t>Kλικ για επεξεργασία του τίτλου</a:t>
            </a:r>
            <a:endParaRPr kumimoji="0" lang="en-US"/>
          </a:p>
        </p:txBody>
      </p:sp>
      <p:sp>
        <p:nvSpPr>
          <p:cNvPr id="17" name="16 - Υπότιτλος"/>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l-GR" smtClean="0"/>
              <a:t>Κάντε κλικ για να επεξεργαστείτε τον υπότιτλο του υποδείγματος</a:t>
            </a:r>
            <a:endParaRPr kumimoji="0" lang="en-US"/>
          </a:p>
        </p:txBody>
      </p:sp>
      <p:grpSp>
        <p:nvGrpSpPr>
          <p:cNvPr id="2" name="1 - Ομάδα"/>
          <p:cNvGrpSpPr/>
          <p:nvPr/>
        </p:nvGrpSpPr>
        <p:grpSpPr>
          <a:xfrm>
            <a:off x="-3765" y="4953000"/>
            <a:ext cx="9147765" cy="1912088"/>
            <a:chOff x="-3765" y="4832896"/>
            <a:chExt cx="9147765" cy="2032192"/>
          </a:xfrm>
        </p:grpSpPr>
        <p:sp>
          <p:nvSpPr>
            <p:cNvPr id="7" name="6 - Ελεύθερη σχεδίαση"/>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7 - Ελεύθερη σχεδίαση"/>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10 - Ελεύθερη σχεδίαση"/>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11 - Ευθεία γραμμή σύνδεσης"/>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 Θέση ημερομηνίας"/>
          <p:cNvSpPr>
            <a:spLocks noGrp="1"/>
          </p:cNvSpPr>
          <p:nvPr>
            <p:ph type="dt" sz="half" idx="10"/>
          </p:nvPr>
        </p:nvSpPr>
        <p:spPr/>
        <p:txBody>
          <a:bodyPr/>
          <a:lstStyle>
            <a:lvl1pPr>
              <a:defRPr>
                <a:solidFill>
                  <a:srgbClr val="FFFFFF"/>
                </a:solidFill>
              </a:defRPr>
            </a:lvl1pPr>
            <a:extLst/>
          </a:lstStyle>
          <a:p>
            <a:fld id="{B3C140DE-9D84-4557-B39C-87F592499A17}" type="datetimeFigureOut">
              <a:rPr lang="el-GR" smtClean="0"/>
              <a:pPr/>
              <a:t>08/05/2018</a:t>
            </a:fld>
            <a:endParaRPr lang="el-GR"/>
          </a:p>
        </p:txBody>
      </p:sp>
      <p:sp>
        <p:nvSpPr>
          <p:cNvPr id="19" name="18 - Θέση υποσέλιδου"/>
          <p:cNvSpPr>
            <a:spLocks noGrp="1"/>
          </p:cNvSpPr>
          <p:nvPr>
            <p:ph type="ftr" sz="quarter" idx="11"/>
          </p:nvPr>
        </p:nvSpPr>
        <p:spPr/>
        <p:txBody>
          <a:bodyPr/>
          <a:lstStyle>
            <a:lvl1pPr>
              <a:defRPr>
                <a:solidFill>
                  <a:schemeClr val="accent1">
                    <a:tint val="20000"/>
                  </a:schemeClr>
                </a:solidFill>
              </a:defRPr>
            </a:lvl1pPr>
            <a:extLst/>
          </a:lstStyle>
          <a:p>
            <a:endParaRPr lang="el-GR"/>
          </a:p>
        </p:txBody>
      </p:sp>
      <p:sp>
        <p:nvSpPr>
          <p:cNvPr id="27" name="26 - Θέση αριθμού διαφάνειας"/>
          <p:cNvSpPr>
            <a:spLocks noGrp="1"/>
          </p:cNvSpPr>
          <p:nvPr>
            <p:ph type="sldNum" sz="quarter" idx="12"/>
          </p:nvPr>
        </p:nvSpPr>
        <p:spPr/>
        <p:txBody>
          <a:bodyPr/>
          <a:lstStyle>
            <a:lvl1pPr>
              <a:defRPr>
                <a:solidFill>
                  <a:srgbClr val="FFFFFF"/>
                </a:solidFill>
              </a:defRPr>
            </a:lvl1pPr>
            <a:extLst/>
          </a:lstStyle>
          <a:p>
            <a:fld id="{67EF70E7-29A7-46E0-81B0-4120B747BF9A}"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1481329"/>
            <a:ext cx="8229600" cy="4386071"/>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B3C140DE-9D84-4557-B39C-87F592499A17}" type="datetimeFigureOut">
              <a:rPr lang="el-GR" smtClean="0"/>
              <a:pPr/>
              <a:t>08/05/2018</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67EF70E7-29A7-46E0-81B0-4120B747BF9A}"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844013" y="274640"/>
            <a:ext cx="1777470" cy="5592761"/>
          </a:xfrm>
        </p:spPr>
        <p:txBody>
          <a:bodyPr vert="eaVert"/>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41"/>
            <a:ext cx="6324600" cy="5592760"/>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B3C140DE-9D84-4557-B39C-87F592499A17}" type="datetimeFigureOut">
              <a:rPr lang="el-GR" smtClean="0"/>
              <a:pPr/>
              <a:t>08/05/2018</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67EF70E7-29A7-46E0-81B0-4120B747BF9A}"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B3C140DE-9D84-4557-B39C-87F592499A17}" type="datetimeFigureOut">
              <a:rPr lang="el-GR" smtClean="0"/>
              <a:pPr/>
              <a:t>08/05/2018</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67EF70E7-29A7-46E0-81B0-4120B747BF9A}" type="slidenum">
              <a:rPr lang="el-GR" smtClean="0"/>
              <a:pPr/>
              <a:t>‹#›</a:t>
            </a:fld>
            <a:endParaRPr lang="el-GR"/>
          </a:p>
        </p:txBody>
      </p:sp>
      <p:sp>
        <p:nvSpPr>
          <p:cNvPr id="7" name="6 - Τίτλος"/>
          <p:cNvSpPr>
            <a:spLocks noGrp="1"/>
          </p:cNvSpPr>
          <p:nvPr>
            <p:ph type="title"/>
          </p:nvPr>
        </p:nvSpPr>
        <p:spPr/>
        <p:txBody>
          <a:bodyPr rtlCol="0"/>
          <a:lstStyle>
            <a:extLst/>
          </a:lstStyle>
          <a:p>
            <a:r>
              <a:rPr kumimoji="0" lang="el-GR" smtClean="0"/>
              <a:t>Kλικ για επεξεργασία του τίτλου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2">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extLst/>
          </a:lstStyle>
          <a:p>
            <a:fld id="{B3C140DE-9D84-4557-B39C-87F592499A17}" type="datetimeFigureOut">
              <a:rPr lang="el-GR" smtClean="0"/>
              <a:pPr/>
              <a:t>08/05/2018</a:t>
            </a:fld>
            <a:endParaRPr lang="el-GR"/>
          </a:p>
        </p:txBody>
      </p:sp>
      <p:sp>
        <p:nvSpPr>
          <p:cNvPr id="5" name="4 - Θέση υποσέλιδου"/>
          <p:cNvSpPr>
            <a:spLocks noGrp="1"/>
          </p:cNvSpPr>
          <p:nvPr>
            <p:ph type="ftr" sz="quarter" idx="11"/>
          </p:nvPr>
        </p:nvSpPr>
        <p:spPr/>
        <p:txBody>
          <a:bodyPr/>
          <a:lstStyle>
            <a:extLst/>
          </a:lstStyle>
          <a:p>
            <a:endParaRPr lang="el-GR"/>
          </a:p>
        </p:txBody>
      </p:sp>
      <p:sp>
        <p:nvSpPr>
          <p:cNvPr id="6" name="5 - Θέση αριθμού διαφάνειας"/>
          <p:cNvSpPr>
            <a:spLocks noGrp="1"/>
          </p:cNvSpPr>
          <p:nvPr>
            <p:ph type="sldNum" sz="quarter" idx="12"/>
          </p:nvPr>
        </p:nvSpPr>
        <p:spPr/>
        <p:txBody>
          <a:bodyPr/>
          <a:lstStyle>
            <a:extLst/>
          </a:lstStyle>
          <a:p>
            <a:fld id="{67EF70E7-29A7-46E0-81B0-4120B747BF9A}" type="slidenum">
              <a:rPr lang="el-GR" smtClean="0"/>
              <a:pPr/>
              <a:t>‹#›</a:t>
            </a:fld>
            <a:endParaRPr lang="el-GR"/>
          </a:p>
        </p:txBody>
      </p:sp>
      <p:sp>
        <p:nvSpPr>
          <p:cNvPr id="7" name="6 - Διάσημα"/>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7 - Διάσημα"/>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bg>
      <p:bgRef idx="1002">
        <a:schemeClr val="bg1"/>
      </p:bgRef>
    </p:bg>
    <p:spTree>
      <p:nvGrpSpPr>
        <p:cNvPr id="1" name=""/>
        <p:cNvGrpSpPr/>
        <p:nvPr/>
      </p:nvGrpSpPr>
      <p:grpSpPr>
        <a:xfrm>
          <a:off x="0" y="0"/>
          <a:ext cx="0" cy="0"/>
          <a:chOff x="0" y="0"/>
          <a:chExt cx="0" cy="0"/>
        </a:xfrm>
      </p:grpSpPr>
      <p:sp>
        <p:nvSpPr>
          <p:cNvPr id="3" name="2 - Θέση περιεχομένου"/>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B3C140DE-9D84-4557-B39C-87F592499A17}" type="datetimeFigureOut">
              <a:rPr lang="el-GR" smtClean="0"/>
              <a:pPr/>
              <a:t>08/05/2018</a:t>
            </a:fld>
            <a:endParaRPr lang="el-GR"/>
          </a:p>
        </p:txBody>
      </p:sp>
      <p:sp>
        <p:nvSpPr>
          <p:cNvPr id="6" name="5 - Θέση υποσέλιδου"/>
          <p:cNvSpPr>
            <a:spLocks noGrp="1"/>
          </p:cNvSpPr>
          <p:nvPr>
            <p:ph type="ftr" sz="quarter" idx="11"/>
          </p:nvPr>
        </p:nvSpPr>
        <p:spPr/>
        <p:txBody>
          <a:bodyPr/>
          <a:lstStyle>
            <a:extLst/>
          </a:lstStyle>
          <a:p>
            <a:endParaRPr lang="el-GR"/>
          </a:p>
        </p:txBody>
      </p:sp>
      <p:sp>
        <p:nvSpPr>
          <p:cNvPr id="7" name="6 - Θέση αριθμού διαφάνειας"/>
          <p:cNvSpPr>
            <a:spLocks noGrp="1"/>
          </p:cNvSpPr>
          <p:nvPr>
            <p:ph type="sldNum" sz="quarter" idx="12"/>
          </p:nvPr>
        </p:nvSpPr>
        <p:spPr/>
        <p:txBody>
          <a:bodyPr/>
          <a:lstStyle>
            <a:extLst/>
          </a:lstStyle>
          <a:p>
            <a:fld id="{67EF70E7-29A7-46E0-81B0-4120B747BF9A}" type="slidenum">
              <a:rPr lang="el-GR" smtClean="0"/>
              <a:pPr/>
              <a:t>‹#›</a:t>
            </a:fld>
            <a:endParaRPr lang="el-GR"/>
          </a:p>
        </p:txBody>
      </p:sp>
      <p:sp>
        <p:nvSpPr>
          <p:cNvPr id="8" name="7 - Τίτλος"/>
          <p:cNvSpPr>
            <a:spLocks noGrp="1"/>
          </p:cNvSpPr>
          <p:nvPr>
            <p:ph type="title"/>
          </p:nvPr>
        </p:nvSpPr>
        <p:spPr/>
        <p:txBody>
          <a:bodyPr rtlCol="0"/>
          <a:lstStyle>
            <a:extLst/>
          </a:lstStyle>
          <a:p>
            <a:r>
              <a:rPr kumimoji="0" lang="el-GR" smtClean="0"/>
              <a:t>Kλικ για επεξεργασία του τίτλου</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bg>
      <p:bgRef idx="1003">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8229600" cy="1143000"/>
          </a:xfrm>
        </p:spPr>
        <p:txBody>
          <a:bodyPr anchor="ctr"/>
          <a:lstStyle>
            <a:lvl1pPr>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extLst/>
          </a:lstStyle>
          <a:p>
            <a:fld id="{B3C140DE-9D84-4557-B39C-87F592499A17}" type="datetimeFigureOut">
              <a:rPr lang="el-GR" smtClean="0"/>
              <a:pPr/>
              <a:t>08/05/2018</a:t>
            </a:fld>
            <a:endParaRPr lang="el-GR"/>
          </a:p>
        </p:txBody>
      </p:sp>
      <p:sp>
        <p:nvSpPr>
          <p:cNvPr id="8" name="7 - Θέση υποσέλιδου"/>
          <p:cNvSpPr>
            <a:spLocks noGrp="1"/>
          </p:cNvSpPr>
          <p:nvPr>
            <p:ph type="ftr" sz="quarter" idx="11"/>
          </p:nvPr>
        </p:nvSpPr>
        <p:spPr/>
        <p:txBody>
          <a:bodyPr/>
          <a:lstStyle>
            <a:extLst/>
          </a:lstStyle>
          <a:p>
            <a:endParaRPr lang="el-GR"/>
          </a:p>
        </p:txBody>
      </p:sp>
      <p:sp>
        <p:nvSpPr>
          <p:cNvPr id="9" name="8 - Θέση αριθμού διαφάνειας"/>
          <p:cNvSpPr>
            <a:spLocks noGrp="1"/>
          </p:cNvSpPr>
          <p:nvPr>
            <p:ph type="sldNum" sz="quarter" idx="12"/>
          </p:nvPr>
        </p:nvSpPr>
        <p:spPr/>
        <p:txBody>
          <a:bodyPr/>
          <a:lstStyle>
            <a:extLst/>
          </a:lstStyle>
          <a:p>
            <a:fld id="{67EF70E7-29A7-46E0-81B0-4120B747BF9A}"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bg>
      <p:bgRef idx="1002">
        <a:schemeClr val="bg1"/>
      </p:bgRef>
    </p:bg>
    <p:spTree>
      <p:nvGrpSpPr>
        <p:cNvPr id="1" name=""/>
        <p:cNvGrpSpPr/>
        <p:nvPr/>
      </p:nvGrpSpPr>
      <p:grpSpPr>
        <a:xfrm>
          <a:off x="0" y="0"/>
          <a:ext cx="0" cy="0"/>
          <a:chOff x="0" y="0"/>
          <a:chExt cx="0" cy="0"/>
        </a:xfrm>
      </p:grpSpPr>
      <p:sp>
        <p:nvSpPr>
          <p:cNvPr id="3" name="2 - Θέση ημερομηνίας"/>
          <p:cNvSpPr>
            <a:spLocks noGrp="1"/>
          </p:cNvSpPr>
          <p:nvPr>
            <p:ph type="dt" sz="half" idx="10"/>
          </p:nvPr>
        </p:nvSpPr>
        <p:spPr/>
        <p:txBody>
          <a:bodyPr/>
          <a:lstStyle>
            <a:extLst/>
          </a:lstStyle>
          <a:p>
            <a:fld id="{B3C140DE-9D84-4557-B39C-87F592499A17}" type="datetimeFigureOut">
              <a:rPr lang="el-GR" smtClean="0"/>
              <a:pPr/>
              <a:t>08/05/2018</a:t>
            </a:fld>
            <a:endParaRPr lang="el-GR"/>
          </a:p>
        </p:txBody>
      </p:sp>
      <p:sp>
        <p:nvSpPr>
          <p:cNvPr id="4" name="3 - Θέση υποσέλιδου"/>
          <p:cNvSpPr>
            <a:spLocks noGrp="1"/>
          </p:cNvSpPr>
          <p:nvPr>
            <p:ph type="ftr" sz="quarter" idx="11"/>
          </p:nvPr>
        </p:nvSpPr>
        <p:spPr/>
        <p:txBody>
          <a:bodyPr/>
          <a:lstStyle>
            <a:extLst/>
          </a:lstStyle>
          <a:p>
            <a:endParaRPr lang="el-GR"/>
          </a:p>
        </p:txBody>
      </p:sp>
      <p:sp>
        <p:nvSpPr>
          <p:cNvPr id="5" name="4 - Θέση αριθμού διαφάνειας"/>
          <p:cNvSpPr>
            <a:spLocks noGrp="1"/>
          </p:cNvSpPr>
          <p:nvPr>
            <p:ph type="sldNum" sz="quarter" idx="12"/>
          </p:nvPr>
        </p:nvSpPr>
        <p:spPr/>
        <p:txBody>
          <a:bodyPr/>
          <a:lstStyle>
            <a:extLst/>
          </a:lstStyle>
          <a:p>
            <a:fld id="{67EF70E7-29A7-46E0-81B0-4120B747BF9A}" type="slidenum">
              <a:rPr lang="el-GR" smtClean="0"/>
              <a:pPr/>
              <a:t>‹#›</a:t>
            </a:fld>
            <a:endParaRPr lang="el-GR"/>
          </a:p>
        </p:txBody>
      </p:sp>
      <p:sp>
        <p:nvSpPr>
          <p:cNvPr id="6" name="5 - Τίτλος"/>
          <p:cNvSpPr>
            <a:spLocks noGrp="1"/>
          </p:cNvSpPr>
          <p:nvPr>
            <p:ph type="title"/>
          </p:nvPr>
        </p:nvSpPr>
        <p:spPr/>
        <p:txBody>
          <a:bodyPr rtlCol="0"/>
          <a:lstStyle>
            <a:extLst/>
          </a:lstStyle>
          <a:p>
            <a:r>
              <a:rPr kumimoji="0" lang="el-GR" smtClean="0"/>
              <a:t>Kλικ για επεξεργασία του τίτλου</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extLst/>
          </a:lstStyle>
          <a:p>
            <a:fld id="{B3C140DE-9D84-4557-B39C-87F592499A17}" type="datetimeFigureOut">
              <a:rPr lang="el-GR" smtClean="0"/>
              <a:pPr/>
              <a:t>08/05/2018</a:t>
            </a:fld>
            <a:endParaRPr lang="el-GR"/>
          </a:p>
        </p:txBody>
      </p:sp>
      <p:sp>
        <p:nvSpPr>
          <p:cNvPr id="3" name="2 - Θέση υποσέλιδου"/>
          <p:cNvSpPr>
            <a:spLocks noGrp="1"/>
          </p:cNvSpPr>
          <p:nvPr>
            <p:ph type="ftr" sz="quarter" idx="11"/>
          </p:nvPr>
        </p:nvSpPr>
        <p:spPr/>
        <p:txBody>
          <a:bodyPr/>
          <a:lstStyle>
            <a:extLst/>
          </a:lstStyle>
          <a:p>
            <a:endParaRPr lang="el-GR"/>
          </a:p>
        </p:txBody>
      </p:sp>
      <p:sp>
        <p:nvSpPr>
          <p:cNvPr id="4" name="3 - Θέση αριθμού διαφάνειας"/>
          <p:cNvSpPr>
            <a:spLocks noGrp="1"/>
          </p:cNvSpPr>
          <p:nvPr>
            <p:ph type="sldNum" sz="quarter" idx="12"/>
          </p:nvPr>
        </p:nvSpPr>
        <p:spPr/>
        <p:txBody>
          <a:bodyPr/>
          <a:lstStyle>
            <a:extLst/>
          </a:lstStyle>
          <a:p>
            <a:fld id="{67EF70E7-29A7-46E0-81B0-4120B747BF9A}"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3">
        <a:schemeClr val="bg1"/>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l-GR" smtClean="0"/>
              <a:t>Kλικ για επεξεργασία των στυλ του υποδείγματος</a:t>
            </a:r>
          </a:p>
        </p:txBody>
      </p:sp>
      <p:sp>
        <p:nvSpPr>
          <p:cNvPr id="4" name="3 - Θέση περιεχομένου"/>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a:xfrm>
            <a:off x="6727032" y="6407944"/>
            <a:ext cx="1920240" cy="365760"/>
          </a:xfrm>
        </p:spPr>
        <p:txBody>
          <a:bodyPr/>
          <a:lstStyle>
            <a:extLst/>
          </a:lstStyle>
          <a:p>
            <a:fld id="{B3C140DE-9D84-4557-B39C-87F592499A17}" type="datetimeFigureOut">
              <a:rPr lang="el-GR" smtClean="0"/>
              <a:pPr/>
              <a:t>08/05/2018</a:t>
            </a:fld>
            <a:endParaRPr lang="el-GR"/>
          </a:p>
        </p:txBody>
      </p:sp>
      <p:sp>
        <p:nvSpPr>
          <p:cNvPr id="6" name="5 - Θέση υποσέλιδου"/>
          <p:cNvSpPr>
            <a:spLocks noGrp="1"/>
          </p:cNvSpPr>
          <p:nvPr>
            <p:ph type="ftr" sz="quarter" idx="11"/>
          </p:nvPr>
        </p:nvSpPr>
        <p:spPr/>
        <p:txBody>
          <a:bodyPr/>
          <a:lstStyle>
            <a:extLst/>
          </a:lstStyle>
          <a:p>
            <a:endParaRPr lang="el-GR"/>
          </a:p>
        </p:txBody>
      </p:sp>
      <p:sp>
        <p:nvSpPr>
          <p:cNvPr id="7" name="6 - Θέση αριθμού διαφάνειας"/>
          <p:cNvSpPr>
            <a:spLocks noGrp="1"/>
          </p:cNvSpPr>
          <p:nvPr>
            <p:ph type="sldNum" sz="quarter" idx="12"/>
          </p:nvPr>
        </p:nvSpPr>
        <p:spPr/>
        <p:txBody>
          <a:bodyPr/>
          <a:lstStyle>
            <a:extLst/>
          </a:lstStyle>
          <a:p>
            <a:fld id="{67EF70E7-29A7-46E0-81B0-4120B747BF9A}"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2">
        <a:schemeClr val="bg1"/>
      </p:bgRef>
    </p:bg>
    <p:spTree>
      <p:nvGrpSpPr>
        <p:cNvPr id="1" name=""/>
        <p:cNvGrpSpPr/>
        <p:nvPr/>
      </p:nvGrpSpPr>
      <p:grpSpPr>
        <a:xfrm>
          <a:off x="0" y="0"/>
          <a:ext cx="0" cy="0"/>
          <a:chOff x="0" y="0"/>
          <a:chExt cx="0" cy="0"/>
        </a:xfrm>
      </p:grpSpPr>
      <p:sp>
        <p:nvSpPr>
          <p:cNvPr id="4" name="3 - Θέση κειμένου"/>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l-GR" smtClean="0"/>
              <a:t>Kλικ για επεξεργασία των στυλ του υποδείγματος</a:t>
            </a:r>
          </a:p>
        </p:txBody>
      </p:sp>
      <p:sp>
        <p:nvSpPr>
          <p:cNvPr id="3" name="2 - Θέση εικόνας"/>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l-GR" smtClean="0"/>
              <a:t>Κάντε κλικ στο εικονίδιο για να προσθέσετε μια εικόνα</a:t>
            </a:r>
            <a:endParaRPr kumimoji="0" lang="en-US" dirty="0"/>
          </a:p>
        </p:txBody>
      </p:sp>
      <p:sp>
        <p:nvSpPr>
          <p:cNvPr id="5" name="4 - Θέση ημερομηνίας"/>
          <p:cNvSpPr>
            <a:spLocks noGrp="1"/>
          </p:cNvSpPr>
          <p:nvPr>
            <p:ph type="dt" sz="half" idx="10"/>
          </p:nvPr>
        </p:nvSpPr>
        <p:spPr/>
        <p:txBody>
          <a:bodyPr/>
          <a:lstStyle>
            <a:lvl1pPr>
              <a:defRPr>
                <a:solidFill>
                  <a:schemeClr val="tx1"/>
                </a:solidFill>
              </a:defRPr>
            </a:lvl1pPr>
            <a:extLst/>
          </a:lstStyle>
          <a:p>
            <a:fld id="{B3C140DE-9D84-4557-B39C-87F592499A17}" type="datetimeFigureOut">
              <a:rPr lang="el-GR" smtClean="0"/>
              <a:pPr/>
              <a:t>08/05/2018</a:t>
            </a:fld>
            <a:endParaRPr lang="el-GR"/>
          </a:p>
        </p:txBody>
      </p:sp>
      <p:sp>
        <p:nvSpPr>
          <p:cNvPr id="6" name="5 - Θέση υποσέλιδου"/>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l-GR"/>
          </a:p>
        </p:txBody>
      </p:sp>
      <p:sp>
        <p:nvSpPr>
          <p:cNvPr id="7" name="6 - Θέση αριθμού διαφάνειας"/>
          <p:cNvSpPr>
            <a:spLocks noGrp="1"/>
          </p:cNvSpPr>
          <p:nvPr>
            <p:ph type="sldNum" sz="quarter" idx="12"/>
          </p:nvPr>
        </p:nvSpPr>
        <p:spPr/>
        <p:txBody>
          <a:bodyPr/>
          <a:lstStyle>
            <a:lvl1pPr>
              <a:defRPr>
                <a:solidFill>
                  <a:schemeClr val="tx1"/>
                </a:solidFill>
              </a:defRPr>
            </a:lvl1pPr>
            <a:extLst/>
          </a:lstStyle>
          <a:p>
            <a:fld id="{67EF70E7-29A7-46E0-81B0-4120B747BF9A}" type="slidenum">
              <a:rPr lang="el-GR" smtClean="0"/>
              <a:pPr/>
              <a:t>‹#›</a:t>
            </a:fld>
            <a:endParaRPr lang="el-GR"/>
          </a:p>
        </p:txBody>
      </p:sp>
      <p:sp>
        <p:nvSpPr>
          <p:cNvPr id="2" name="1 - Τίτλος"/>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l-GR" smtClean="0"/>
              <a:t>Kλικ για επεξεργασία του τίτλου</a:t>
            </a:r>
            <a:endParaRPr kumimoji="0" lang="en-US"/>
          </a:p>
        </p:txBody>
      </p:sp>
      <p:sp>
        <p:nvSpPr>
          <p:cNvPr id="8" name="7 - Ελεύθερη σχεδίαση"/>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8 - Ελεύθερη σχεδίαση"/>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9 - Ορθογώνιο τρίγωνο"/>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10 - Ευθεία γραμμή σύνδεσης"/>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 Διάσημα"/>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12 - Διάσημα"/>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 Ελεύθερη σχεδίαση"/>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 Ελεύθερη σχεδίαση"/>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13 - Ορθογώνιο τρίγωνο"/>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14 - Ευθεία γραμμή σύνδεσης"/>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 Θέση τίτλου"/>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l-GR" smtClean="0"/>
              <a:t>Kλικ για επεξεργασία του τίτλου</a:t>
            </a:r>
            <a:endParaRPr kumimoji="0" lang="en-US"/>
          </a:p>
        </p:txBody>
      </p:sp>
      <p:sp>
        <p:nvSpPr>
          <p:cNvPr id="30" name="29 - Θέση κειμένου"/>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0" name="9 - Θέση ημερομηνίας"/>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B3C140DE-9D84-4557-B39C-87F592499A17}" type="datetimeFigureOut">
              <a:rPr lang="el-GR" smtClean="0"/>
              <a:pPr/>
              <a:t>08/05/2018</a:t>
            </a:fld>
            <a:endParaRPr lang="el-GR"/>
          </a:p>
        </p:txBody>
      </p:sp>
      <p:sp>
        <p:nvSpPr>
          <p:cNvPr id="22" name="21 - Θέση υποσέλιδου"/>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l-GR"/>
          </a:p>
        </p:txBody>
      </p:sp>
      <p:sp>
        <p:nvSpPr>
          <p:cNvPr id="18" name="17 - Θέση αριθμού διαφάνειας"/>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67EF70E7-29A7-46E0-81B0-4120B747BF9A}"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www.touropia.com/tourist-attractions-in-madrid/" TargetMode="External"/><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www.touropia.com/tourist-attractions-in-san-sebastian/" TargetMode="External"/><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www.touropia.com/tourist-attractions-in-barcelona/" TargetMode="External"/><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395536" y="3284984"/>
            <a:ext cx="7056784" cy="820688"/>
          </a:xfrm>
        </p:spPr>
        <p:txBody>
          <a:bodyPr>
            <a:normAutofit fontScale="90000"/>
          </a:bodyPr>
          <a:lstStyle/>
          <a:p>
            <a:r>
              <a:rPr lang="en-US" sz="4800" dirty="0" smtClean="0">
                <a:solidFill>
                  <a:srgbClr val="C00000"/>
                </a:solidFill>
              </a:rPr>
              <a:t>PANAGIOTIS </a:t>
            </a:r>
            <a:r>
              <a:rPr lang="en-US" sz="4800" dirty="0" smtClean="0">
                <a:solidFill>
                  <a:srgbClr val="C0B700"/>
                </a:solidFill>
              </a:rPr>
              <a:t>FOUGIAS</a:t>
            </a:r>
            <a:endParaRPr lang="el-GR" sz="4800" dirty="0">
              <a:solidFill>
                <a:srgbClr val="C0B700"/>
              </a:solidFill>
            </a:endParaRPr>
          </a:p>
        </p:txBody>
      </p:sp>
      <p:sp>
        <p:nvSpPr>
          <p:cNvPr id="3" name="2 - Υπότιτλος"/>
          <p:cNvSpPr>
            <a:spLocks noGrp="1"/>
          </p:cNvSpPr>
          <p:nvPr>
            <p:ph type="subTitle" idx="1"/>
          </p:nvPr>
        </p:nvSpPr>
        <p:spPr>
          <a:xfrm>
            <a:off x="467544" y="4293096"/>
            <a:ext cx="5472608" cy="1752600"/>
          </a:xfrm>
        </p:spPr>
        <p:txBody>
          <a:bodyPr/>
          <a:lstStyle/>
          <a:p>
            <a:r>
              <a:rPr lang="en-US" dirty="0" smtClean="0">
                <a:solidFill>
                  <a:srgbClr val="C00000"/>
                </a:solidFill>
              </a:rPr>
              <a:t>A2 1 GYMNASIO </a:t>
            </a:r>
            <a:r>
              <a:rPr lang="en-US" dirty="0" smtClean="0">
                <a:solidFill>
                  <a:srgbClr val="C0B700"/>
                </a:solidFill>
              </a:rPr>
              <a:t>KRIAS VRISIS </a:t>
            </a:r>
            <a:endParaRPr lang="el-GR" dirty="0">
              <a:solidFill>
                <a:srgbClr val="C0B7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Τίτλος"/>
          <p:cNvSpPr>
            <a:spLocks noGrp="1"/>
          </p:cNvSpPr>
          <p:nvPr>
            <p:ph type="title"/>
          </p:nvPr>
        </p:nvSpPr>
        <p:spPr>
          <a:xfrm>
            <a:off x="3851920" y="2636912"/>
            <a:ext cx="3202696" cy="899672"/>
          </a:xfrm>
        </p:spPr>
        <p:txBody>
          <a:bodyPr/>
          <a:lstStyle/>
          <a:p>
            <a:r>
              <a:rPr lang="en-US" dirty="0" smtClean="0">
                <a:solidFill>
                  <a:srgbClr val="C00000"/>
                </a:solidFill>
              </a:rPr>
              <a:t>THANKS!!</a:t>
            </a:r>
            <a:endParaRPr lang="el-GR" dirty="0">
              <a:solidFill>
                <a:srgbClr val="C00000"/>
              </a:solidFill>
            </a:endParaRPr>
          </a:p>
        </p:txBody>
      </p:sp>
      <p:sp>
        <p:nvSpPr>
          <p:cNvPr id="8" name="7 - Θέση κειμένου"/>
          <p:cNvSpPr>
            <a:spLocks noGrp="1"/>
          </p:cNvSpPr>
          <p:nvPr>
            <p:ph type="body" idx="1"/>
          </p:nvPr>
        </p:nvSpPr>
        <p:spPr>
          <a:xfrm>
            <a:off x="2555776" y="3501008"/>
            <a:ext cx="4572000" cy="1454888"/>
          </a:xfrm>
        </p:spPr>
        <p:txBody>
          <a:bodyPr>
            <a:normAutofit/>
          </a:bodyPr>
          <a:lstStyle/>
          <a:p>
            <a:r>
              <a:rPr lang="en-US" sz="2400" dirty="0" smtClean="0">
                <a:solidFill>
                  <a:schemeClr val="accent1"/>
                </a:solidFill>
              </a:rPr>
              <a:t>FOR THE INTEREST</a:t>
            </a:r>
            <a:endParaRPr lang="el-GR" sz="2400" dirty="0">
              <a:solidFill>
                <a:schemeClr val="accen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6 - Θέση περιεχομένου" descr="776694.jpg"/>
          <p:cNvPicPr>
            <a:picLocks noGrp="1" noChangeAspect="1"/>
          </p:cNvPicPr>
          <p:nvPr>
            <p:ph sz="half" idx="1"/>
          </p:nvPr>
        </p:nvPicPr>
        <p:blipFill>
          <a:blip r:embed="rId2" cstate="print"/>
          <a:stretch>
            <a:fillRect/>
          </a:stretch>
        </p:blipFill>
        <p:spPr>
          <a:xfrm>
            <a:off x="395536" y="2420888"/>
            <a:ext cx="3682752" cy="3013540"/>
          </a:xfrm>
        </p:spPr>
      </p:pic>
      <p:sp>
        <p:nvSpPr>
          <p:cNvPr id="6" name="5 - Θέση περιεχομένου"/>
          <p:cNvSpPr>
            <a:spLocks noGrp="1"/>
          </p:cNvSpPr>
          <p:nvPr>
            <p:ph sz="half" idx="2"/>
          </p:nvPr>
        </p:nvSpPr>
        <p:spPr>
          <a:xfrm>
            <a:off x="4499992" y="1916832"/>
            <a:ext cx="4038600" cy="4525963"/>
          </a:xfrm>
        </p:spPr>
        <p:txBody>
          <a:bodyPr>
            <a:normAutofit fontScale="92500" lnSpcReduction="20000"/>
          </a:bodyPr>
          <a:lstStyle/>
          <a:p>
            <a:r>
              <a:rPr lang="en-US" dirty="0" smtClean="0"/>
              <a:t>The Spanish </a:t>
            </a:r>
            <a:r>
              <a:rPr lang="en-US" dirty="0" err="1" smtClean="0"/>
              <a:t>omelette</a:t>
            </a:r>
            <a:r>
              <a:rPr lang="en-US" dirty="0" smtClean="0"/>
              <a:t> </a:t>
            </a:r>
            <a:r>
              <a:rPr lang="en-US" dirty="0" smtClean="0"/>
              <a:t>is another beloved top Spanish food – and everyone has an opinion on how to cook it. It's a great starter for breakfast, lunch and dinner, and no doubt you'll come across many Spanish potato omelettes during your time in Spain.</a:t>
            </a:r>
            <a:endParaRPr lang="el-GR" dirty="0"/>
          </a:p>
        </p:txBody>
      </p:sp>
      <p:sp>
        <p:nvSpPr>
          <p:cNvPr id="4" name="3 - Τίτλος"/>
          <p:cNvSpPr>
            <a:spLocks noGrp="1"/>
          </p:cNvSpPr>
          <p:nvPr>
            <p:ph type="title"/>
          </p:nvPr>
        </p:nvSpPr>
        <p:spPr/>
        <p:txBody>
          <a:bodyPr/>
          <a:lstStyle/>
          <a:p>
            <a:r>
              <a:rPr lang="en-US" dirty="0" smtClean="0"/>
              <a:t>TRADITIONAL FOODS</a:t>
            </a:r>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 Θέση περιεχομένου" descr="776699.jpg"/>
          <p:cNvPicPr>
            <a:picLocks noGrp="1" noChangeAspect="1"/>
          </p:cNvPicPr>
          <p:nvPr>
            <p:ph sz="half" idx="1"/>
          </p:nvPr>
        </p:nvPicPr>
        <p:blipFill>
          <a:blip r:embed="rId2" cstate="print"/>
          <a:stretch>
            <a:fillRect/>
          </a:stretch>
        </p:blipFill>
        <p:spPr>
          <a:xfrm>
            <a:off x="611560" y="1988840"/>
            <a:ext cx="3466728" cy="3168352"/>
          </a:xfrm>
        </p:spPr>
      </p:pic>
      <p:sp>
        <p:nvSpPr>
          <p:cNvPr id="3" name="2 - Θέση περιεχομένου"/>
          <p:cNvSpPr>
            <a:spLocks noGrp="1"/>
          </p:cNvSpPr>
          <p:nvPr>
            <p:ph sz="half" idx="2"/>
          </p:nvPr>
        </p:nvSpPr>
        <p:spPr/>
        <p:txBody>
          <a:bodyPr>
            <a:normAutofit fontScale="77500" lnSpcReduction="20000"/>
          </a:bodyPr>
          <a:lstStyle/>
          <a:p>
            <a:r>
              <a:rPr lang="en-US" dirty="0" smtClean="0"/>
              <a:t>This boiled octopus dish gets its unique flavours from maceration in three simple ingredients: paprika crusty rock salt and a drizzle of olive oil. It's a signature Galician dish and you'll find it on the menu in many Galician restaurants around Spain, and especially in the many </a:t>
            </a:r>
            <a:r>
              <a:rPr lang="en-US" i="1" dirty="0" smtClean="0"/>
              <a:t>polbeiras</a:t>
            </a:r>
            <a:r>
              <a:rPr lang="en-US" dirty="0" smtClean="0"/>
              <a:t> (octopus restaurants) dotting the Galician region.</a:t>
            </a:r>
            <a:endParaRPr lang="el-GR" dirty="0"/>
          </a:p>
        </p:txBody>
      </p:sp>
      <p:sp>
        <p:nvSpPr>
          <p:cNvPr id="4" name="3 - Τίτλος"/>
          <p:cNvSpPr>
            <a:spLocks noGrp="1"/>
          </p:cNvSpPr>
          <p:nvPr>
            <p:ph type="title"/>
          </p:nvPr>
        </p:nvSpPr>
        <p:spPr/>
        <p:txBody>
          <a:bodyPr/>
          <a:lstStyle/>
          <a:p>
            <a:r>
              <a:rPr lang="en-US" dirty="0" smtClean="0"/>
              <a:t>TRADITIONAL FOODS</a:t>
            </a:r>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 Θέση περιεχομένου" descr="776704.jpg"/>
          <p:cNvPicPr>
            <a:picLocks noGrp="1" noChangeAspect="1"/>
          </p:cNvPicPr>
          <p:nvPr>
            <p:ph sz="half" idx="1"/>
          </p:nvPr>
        </p:nvPicPr>
        <p:blipFill>
          <a:blip r:embed="rId2" cstate="print"/>
          <a:stretch>
            <a:fillRect/>
          </a:stretch>
        </p:blipFill>
        <p:spPr>
          <a:xfrm>
            <a:off x="467544" y="2276872"/>
            <a:ext cx="4038600" cy="2923698"/>
          </a:xfrm>
        </p:spPr>
      </p:pic>
      <p:sp>
        <p:nvSpPr>
          <p:cNvPr id="3" name="2 - Θέση περιεχομένου"/>
          <p:cNvSpPr>
            <a:spLocks noGrp="1"/>
          </p:cNvSpPr>
          <p:nvPr>
            <p:ph sz="half" idx="2"/>
          </p:nvPr>
        </p:nvSpPr>
        <p:spPr/>
        <p:txBody>
          <a:bodyPr>
            <a:normAutofit fontScale="77500" lnSpcReduction="20000"/>
          </a:bodyPr>
          <a:lstStyle/>
          <a:p>
            <a:r>
              <a:rPr lang="en-US" dirty="0" smtClean="0"/>
              <a:t>As in many top Spanish foods</a:t>
            </a:r>
            <a:r>
              <a:rPr lang="en-US" b="1" dirty="0" smtClean="0"/>
              <a:t>,</a:t>
            </a:r>
            <a:r>
              <a:rPr lang="en-US" dirty="0" smtClean="0"/>
              <a:t> simplicity and drawing out natural flavours of fresh ingredients are key, and this is easily seen in this tantalising yet simple dish </a:t>
            </a:r>
            <a:r>
              <a:rPr lang="en-US" i="1" dirty="0" smtClean="0"/>
              <a:t>gambas al ajillo. </a:t>
            </a:r>
            <a:r>
              <a:rPr lang="en-US" dirty="0" smtClean="0"/>
              <a:t>Small Spanish prawns are typically lightly cooked in a small clay dish of hot olive oil, roasted garlic and usually a small </a:t>
            </a:r>
            <a:r>
              <a:rPr lang="en-US" dirty="0" err="1" smtClean="0"/>
              <a:t>chilli</a:t>
            </a:r>
            <a:r>
              <a:rPr lang="en-US" dirty="0" smtClean="0"/>
              <a:t> that gives this dish a little kick</a:t>
            </a:r>
            <a:r>
              <a:rPr lang="en-US" i="1" dirty="0" smtClean="0"/>
              <a:t>.</a:t>
            </a:r>
            <a:endParaRPr lang="el-GR" dirty="0"/>
          </a:p>
        </p:txBody>
      </p:sp>
      <p:sp>
        <p:nvSpPr>
          <p:cNvPr id="4" name="3 - Τίτλος"/>
          <p:cNvSpPr>
            <a:spLocks noGrp="1"/>
          </p:cNvSpPr>
          <p:nvPr>
            <p:ph type="title"/>
          </p:nvPr>
        </p:nvSpPr>
        <p:spPr/>
        <p:txBody>
          <a:bodyPr/>
          <a:lstStyle/>
          <a:p>
            <a:r>
              <a:rPr lang="en-US" dirty="0" smtClean="0"/>
              <a:t>TRADITIONAL FOODS</a:t>
            </a:r>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 Θέση περιεχομένου" descr="776696.jpg"/>
          <p:cNvPicPr>
            <a:picLocks noGrp="1" noChangeAspect="1"/>
          </p:cNvPicPr>
          <p:nvPr>
            <p:ph sz="half" idx="1"/>
          </p:nvPr>
        </p:nvPicPr>
        <p:blipFill>
          <a:blip r:embed="rId2" cstate="print"/>
          <a:stretch>
            <a:fillRect/>
          </a:stretch>
        </p:blipFill>
        <p:spPr>
          <a:xfrm>
            <a:off x="395536" y="2276872"/>
            <a:ext cx="4038600" cy="3240360"/>
          </a:xfrm>
        </p:spPr>
      </p:pic>
      <p:sp>
        <p:nvSpPr>
          <p:cNvPr id="3" name="2 - Θέση περιεχομένου"/>
          <p:cNvSpPr>
            <a:spLocks noGrp="1"/>
          </p:cNvSpPr>
          <p:nvPr>
            <p:ph sz="half" idx="2"/>
          </p:nvPr>
        </p:nvSpPr>
        <p:spPr>
          <a:xfrm>
            <a:off x="4648200" y="1700808"/>
            <a:ext cx="4038600" cy="4306483"/>
          </a:xfrm>
        </p:spPr>
        <p:txBody>
          <a:bodyPr>
            <a:normAutofit/>
          </a:bodyPr>
          <a:lstStyle/>
          <a:p>
            <a:r>
              <a:rPr lang="en-US" dirty="0" smtClean="0"/>
              <a:t>This vegetarian top Spanish dish is for all ages, eaten in Spain appetiser, a side dish to meats, or even as a meal with a fried egg on top or chorizo. </a:t>
            </a:r>
            <a:endParaRPr lang="el-GR" dirty="0"/>
          </a:p>
        </p:txBody>
      </p:sp>
      <p:sp>
        <p:nvSpPr>
          <p:cNvPr id="4" name="3 - Τίτλος"/>
          <p:cNvSpPr>
            <a:spLocks noGrp="1"/>
          </p:cNvSpPr>
          <p:nvPr>
            <p:ph type="title"/>
          </p:nvPr>
        </p:nvSpPr>
        <p:spPr/>
        <p:txBody>
          <a:bodyPr/>
          <a:lstStyle/>
          <a:p>
            <a:r>
              <a:rPr lang="en-US" dirty="0" smtClean="0"/>
              <a:t>TRADITIONAL FOODS</a:t>
            </a:r>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 Θέση περιεχομένου" descr="palacio_real.jpg"/>
          <p:cNvPicPr>
            <a:picLocks noGrp="1" noChangeAspect="1"/>
          </p:cNvPicPr>
          <p:nvPr>
            <p:ph sz="half" idx="1"/>
          </p:nvPr>
        </p:nvPicPr>
        <p:blipFill>
          <a:blip r:embed="rId2" cstate="print"/>
          <a:stretch>
            <a:fillRect/>
          </a:stretch>
        </p:blipFill>
        <p:spPr>
          <a:xfrm>
            <a:off x="395536" y="2060848"/>
            <a:ext cx="3888432" cy="3168352"/>
          </a:xfrm>
        </p:spPr>
      </p:pic>
      <p:sp>
        <p:nvSpPr>
          <p:cNvPr id="3" name="2 - Θέση περιεχομένου"/>
          <p:cNvSpPr>
            <a:spLocks noGrp="1"/>
          </p:cNvSpPr>
          <p:nvPr>
            <p:ph sz="half" idx="2"/>
          </p:nvPr>
        </p:nvSpPr>
        <p:spPr/>
        <p:txBody>
          <a:bodyPr>
            <a:normAutofit fontScale="85000" lnSpcReduction="10000"/>
          </a:bodyPr>
          <a:lstStyle/>
          <a:p>
            <a:r>
              <a:rPr lang="en-US" dirty="0" smtClean="0"/>
              <a:t>The Palacio Real (Royal Palace) of </a:t>
            </a:r>
            <a:r>
              <a:rPr lang="en-US" dirty="0" smtClean="0">
                <a:hlinkClick r:id="rId3"/>
              </a:rPr>
              <a:t>Madrid</a:t>
            </a:r>
            <a:r>
              <a:rPr lang="en-US" dirty="0" smtClean="0"/>
              <a:t> is the official residence of the King of Spain although it is only used for state ceremonies. The Royal Palace was built between 1738 to 1755 and King Carlos III took up residence in the palace in 1764.</a:t>
            </a:r>
            <a:endParaRPr lang="el-GR" dirty="0"/>
          </a:p>
        </p:txBody>
      </p:sp>
      <p:sp>
        <p:nvSpPr>
          <p:cNvPr id="4" name="3 - Τίτλος"/>
          <p:cNvSpPr>
            <a:spLocks noGrp="1"/>
          </p:cNvSpPr>
          <p:nvPr>
            <p:ph type="title"/>
          </p:nvPr>
        </p:nvSpPr>
        <p:spPr/>
        <p:txBody>
          <a:bodyPr/>
          <a:lstStyle/>
          <a:p>
            <a:r>
              <a:rPr lang="en-US" dirty="0" smtClean="0"/>
              <a:t>TOURIST ATTRACTIONS</a:t>
            </a:r>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 Θέση περιεχομένου" descr="la_concha.jpg"/>
          <p:cNvPicPr>
            <a:picLocks noGrp="1" noChangeAspect="1"/>
          </p:cNvPicPr>
          <p:nvPr>
            <p:ph sz="half" idx="1"/>
          </p:nvPr>
        </p:nvPicPr>
        <p:blipFill>
          <a:blip r:embed="rId2" cstate="print"/>
          <a:stretch>
            <a:fillRect/>
          </a:stretch>
        </p:blipFill>
        <p:spPr>
          <a:xfrm>
            <a:off x="323528" y="2276872"/>
            <a:ext cx="3888432" cy="2808312"/>
          </a:xfrm>
        </p:spPr>
      </p:pic>
      <p:sp>
        <p:nvSpPr>
          <p:cNvPr id="3" name="2 - Θέση περιεχομένου"/>
          <p:cNvSpPr>
            <a:spLocks noGrp="1"/>
          </p:cNvSpPr>
          <p:nvPr>
            <p:ph sz="half" idx="2"/>
          </p:nvPr>
        </p:nvSpPr>
        <p:spPr/>
        <p:txBody>
          <a:bodyPr>
            <a:normAutofit fontScale="85000" lnSpcReduction="10000"/>
          </a:bodyPr>
          <a:lstStyle/>
          <a:p>
            <a:r>
              <a:rPr lang="en-US" dirty="0" smtClean="0"/>
              <a:t>Protected from strong winds by steep cliffs and islands, La Concha in </a:t>
            </a:r>
            <a:r>
              <a:rPr lang="en-US" dirty="0" smtClean="0">
                <a:hlinkClick r:id="rId3"/>
              </a:rPr>
              <a:t>San Sebastian</a:t>
            </a:r>
            <a:r>
              <a:rPr lang="en-US" dirty="0" smtClean="0"/>
              <a:t> is said by many to be one of the best city beaches in Europe, let alone Spain. Here you can go surfing, walk along the promenade in search of good restaurants and enjoy the beautiful views of the beach.</a:t>
            </a:r>
            <a:endParaRPr lang="el-GR" dirty="0"/>
          </a:p>
        </p:txBody>
      </p:sp>
      <p:sp>
        <p:nvSpPr>
          <p:cNvPr id="4" name="3 - Τίτλος"/>
          <p:cNvSpPr>
            <a:spLocks noGrp="1"/>
          </p:cNvSpPr>
          <p:nvPr>
            <p:ph type="title"/>
          </p:nvPr>
        </p:nvSpPr>
        <p:spPr/>
        <p:txBody>
          <a:bodyPr/>
          <a:lstStyle/>
          <a:p>
            <a:r>
              <a:rPr lang="en-US" dirty="0" smtClean="0"/>
              <a:t>TOURIST ATTRACTIONS</a:t>
            </a:r>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 Θέση περιεχομένου" descr="sagrada_familia.jpg"/>
          <p:cNvPicPr>
            <a:picLocks noGrp="1" noChangeAspect="1"/>
          </p:cNvPicPr>
          <p:nvPr>
            <p:ph sz="half" idx="1"/>
          </p:nvPr>
        </p:nvPicPr>
        <p:blipFill>
          <a:blip r:embed="rId2" cstate="print"/>
          <a:stretch>
            <a:fillRect/>
          </a:stretch>
        </p:blipFill>
        <p:spPr>
          <a:xfrm>
            <a:off x="251520" y="1988840"/>
            <a:ext cx="4032448" cy="3240360"/>
          </a:xfrm>
        </p:spPr>
      </p:pic>
      <p:sp>
        <p:nvSpPr>
          <p:cNvPr id="3" name="2 - Θέση περιεχομένου"/>
          <p:cNvSpPr>
            <a:spLocks noGrp="1"/>
          </p:cNvSpPr>
          <p:nvPr>
            <p:ph sz="half" idx="2"/>
          </p:nvPr>
        </p:nvSpPr>
        <p:spPr/>
        <p:txBody>
          <a:bodyPr>
            <a:normAutofit fontScale="77500" lnSpcReduction="20000"/>
          </a:bodyPr>
          <a:lstStyle/>
          <a:p>
            <a:r>
              <a:rPr lang="en-US" dirty="0" smtClean="0"/>
              <a:t>The Sagrada Familia is a large Roman Catholic church in </a:t>
            </a:r>
            <a:r>
              <a:rPr lang="en-US" dirty="0" smtClean="0">
                <a:hlinkClick r:id="rId3"/>
              </a:rPr>
              <a:t>Barcelona</a:t>
            </a:r>
            <a:r>
              <a:rPr lang="en-US" dirty="0" smtClean="0"/>
              <a:t>, and one of Spain’s most visited tourist attractions. It’s a design by Antoni Gaudí, a Catalan architect who worked on this project for almost 40 years until his death in 1926. The construction of the basilica began in 1882 and still as yet not finished.</a:t>
            </a:r>
            <a:endParaRPr lang="el-GR" dirty="0"/>
          </a:p>
        </p:txBody>
      </p:sp>
      <p:sp>
        <p:nvSpPr>
          <p:cNvPr id="4" name="3 - Τίτλος"/>
          <p:cNvSpPr>
            <a:spLocks noGrp="1"/>
          </p:cNvSpPr>
          <p:nvPr>
            <p:ph type="title"/>
          </p:nvPr>
        </p:nvSpPr>
        <p:spPr/>
        <p:txBody>
          <a:bodyPr/>
          <a:lstStyle/>
          <a:p>
            <a:r>
              <a:rPr lang="en-US" dirty="0" smtClean="0"/>
              <a:t>TOURIST ATTRACTIONS</a:t>
            </a:r>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 Θέση περιεχομένου" descr="alhambra.jpg"/>
          <p:cNvPicPr>
            <a:picLocks noGrp="1" noChangeAspect="1"/>
          </p:cNvPicPr>
          <p:nvPr>
            <p:ph sz="half" idx="1"/>
          </p:nvPr>
        </p:nvPicPr>
        <p:blipFill>
          <a:blip r:embed="rId2" cstate="print"/>
          <a:stretch>
            <a:fillRect/>
          </a:stretch>
        </p:blipFill>
        <p:spPr>
          <a:xfrm>
            <a:off x="395536" y="2204864"/>
            <a:ext cx="3759347" cy="2736304"/>
          </a:xfrm>
        </p:spPr>
      </p:pic>
      <p:sp>
        <p:nvSpPr>
          <p:cNvPr id="3" name="2 - Θέση περιεχομένου"/>
          <p:cNvSpPr>
            <a:spLocks noGrp="1"/>
          </p:cNvSpPr>
          <p:nvPr>
            <p:ph sz="half" idx="2"/>
          </p:nvPr>
        </p:nvSpPr>
        <p:spPr/>
        <p:txBody>
          <a:bodyPr>
            <a:normAutofit fontScale="77500" lnSpcReduction="20000"/>
          </a:bodyPr>
          <a:lstStyle/>
          <a:p>
            <a:r>
              <a:rPr lang="en-US" dirty="0" smtClean="0"/>
              <a:t>Part fortress, part palace and part garden the Alhambra is situated on a plateau overlooking the city of Granada in southern Spain. The palace was constructed in the 14th century by the Nasrid sultans. The Alhambra is now one of Spain’s major tourist attractions and many visitors come to Granada just to see the Alhambra.</a:t>
            </a:r>
            <a:endParaRPr lang="el-GR" dirty="0"/>
          </a:p>
        </p:txBody>
      </p:sp>
      <p:sp>
        <p:nvSpPr>
          <p:cNvPr id="4" name="3 - Τίτλος"/>
          <p:cNvSpPr>
            <a:spLocks noGrp="1"/>
          </p:cNvSpPr>
          <p:nvPr>
            <p:ph type="title"/>
          </p:nvPr>
        </p:nvSpPr>
        <p:spPr/>
        <p:txBody>
          <a:bodyPr/>
          <a:lstStyle/>
          <a:p>
            <a:r>
              <a:rPr lang="en-US" dirty="0" smtClean="0"/>
              <a:t>TOURIST ATTRACTIONS</a:t>
            </a:r>
            <a:endParaRPr lang="el-G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Συγκέντρωση">
  <a:themeElements>
    <a:clrScheme name="Άποψη">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Συγκέντρωση">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Συγκέντρωση">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27</TotalTime>
  <Words>258</Words>
  <Application>Microsoft Office PowerPoint</Application>
  <PresentationFormat>Προβολή στην οθόνη (4:3)</PresentationFormat>
  <Paragraphs>20</Paragraphs>
  <Slides>10</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10</vt:i4>
      </vt:variant>
    </vt:vector>
  </HeadingPairs>
  <TitlesOfParts>
    <vt:vector size="11" baseType="lpstr">
      <vt:lpstr>Συγκέντρωση</vt:lpstr>
      <vt:lpstr>PANAGIOTIS FOUGIAS</vt:lpstr>
      <vt:lpstr>TRADITIONAL FOODS</vt:lpstr>
      <vt:lpstr>TRADITIONAL FOODS</vt:lpstr>
      <vt:lpstr>TRADITIONAL FOODS</vt:lpstr>
      <vt:lpstr>TRADITIONAL FOODS</vt:lpstr>
      <vt:lpstr>TOURIST ATTRACTIONS</vt:lpstr>
      <vt:lpstr>TOURIST ATTRACTIONS</vt:lpstr>
      <vt:lpstr>TOURIST ATTRACTIONS</vt:lpstr>
      <vt:lpstr>TOURIST ATTRACTIONS</vt:lpstr>
      <vt:lpstr>THANKS!!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PANAGIOTHS FOUGIAS</dc:title>
  <dc:creator>12</dc:creator>
  <cp:lastModifiedBy>1ο Γυμνάσιο Κρύας Βρύσης</cp:lastModifiedBy>
  <cp:revision>6</cp:revision>
  <dcterms:created xsi:type="dcterms:W3CDTF">2018-04-18T14:41:57Z</dcterms:created>
  <dcterms:modified xsi:type="dcterms:W3CDTF">2018-05-08T06:50:02Z</dcterms:modified>
</cp:coreProperties>
</file>