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39" autoAdjust="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7AC628C0-C974-4585-805A-6D78F21BA540}" type="datetimeFigureOut">
              <a:rPr lang="el-GR" smtClean="0"/>
              <a:pPr/>
              <a:t>7/5/2018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6FCE9FB-BECE-4426-8D48-CF6525330CD4}"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C628C0-C974-4585-805A-6D78F21BA540}" type="datetimeFigureOut">
              <a:rPr lang="el-GR" smtClean="0"/>
              <a:pPr/>
              <a:t>7/5/2018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FCE9FB-BECE-4426-8D48-CF6525330CD4}"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57200" y="0"/>
            <a:ext cx="8229600" cy="1142984"/>
          </a:xfrm>
        </p:spPr>
        <p:txBody>
          <a:bodyPr>
            <a:normAutofit/>
          </a:bodyPr>
          <a:lstStyle/>
          <a:p>
            <a:r>
              <a:rPr lang="en-US" sz="6000" dirty="0" smtClean="0"/>
              <a:t>L</a:t>
            </a:r>
            <a:r>
              <a:rPr lang="en-US" sz="6000" dirty="0" smtClean="0"/>
              <a:t>ondon</a:t>
            </a:r>
            <a:endParaRPr lang="el-GR" sz="6000" dirty="0"/>
          </a:p>
        </p:txBody>
      </p:sp>
      <p:sp>
        <p:nvSpPr>
          <p:cNvPr id="5" name="4 - Θέση περιεχομένου"/>
          <p:cNvSpPr>
            <a:spLocks noGrp="1"/>
          </p:cNvSpPr>
          <p:nvPr>
            <p:ph sz="half" idx="1"/>
          </p:nvPr>
        </p:nvSpPr>
        <p:spPr>
          <a:xfrm>
            <a:off x="1571604" y="1357298"/>
            <a:ext cx="6357982" cy="1857388"/>
          </a:xfrm>
        </p:spPr>
        <p:txBody>
          <a:bodyPr>
            <a:noAutofit/>
          </a:bodyPr>
          <a:lstStyle/>
          <a:p>
            <a:pPr algn="ctr"/>
            <a:r>
              <a:rPr lang="en-US" sz="3600" dirty="0" smtClean="0"/>
              <a:t>is the capital and most populous city of England and the United Kingdom</a:t>
            </a:r>
            <a:endParaRPr lang="el-GR" sz="3600" dirty="0"/>
          </a:p>
        </p:txBody>
      </p:sp>
      <p:pic>
        <p:nvPicPr>
          <p:cNvPr id="9" name="8 - Θέση περιεχομένου" descr="london2.jpg"/>
          <p:cNvPicPr>
            <a:picLocks noGrp="1" noChangeAspect="1"/>
          </p:cNvPicPr>
          <p:nvPr>
            <p:ph sz="half" idx="2"/>
          </p:nvPr>
        </p:nvPicPr>
        <p:blipFill>
          <a:blip r:embed="rId2"/>
          <a:stretch>
            <a:fillRect/>
          </a:stretch>
        </p:blipFill>
        <p:spPr>
          <a:xfrm>
            <a:off x="1928794" y="3286124"/>
            <a:ext cx="5857916" cy="3286148"/>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n-US" dirty="0" smtClean="0"/>
              <a:t>Thanks for watching</a:t>
            </a:r>
            <a:endParaRPr lang="el-GR" dirty="0"/>
          </a:p>
        </p:txBody>
      </p:sp>
      <p:sp>
        <p:nvSpPr>
          <p:cNvPr id="6" name="5 - Θέση περιεχομένου"/>
          <p:cNvSpPr>
            <a:spLocks noGrp="1"/>
          </p:cNvSpPr>
          <p:nvPr>
            <p:ph idx="1"/>
          </p:nvPr>
        </p:nvSpPr>
        <p:spPr/>
        <p:txBody>
          <a:bodyPr/>
          <a:lstStyle/>
          <a:p>
            <a:r>
              <a:rPr lang="en-US" dirty="0" smtClean="0"/>
              <a:t>My name is …SARRAS DIMITRIS</a:t>
            </a:r>
          </a:p>
          <a:p>
            <a:endParaRPr lang="en-US" dirty="0"/>
          </a:p>
          <a:p>
            <a:endParaRPr lang="en-US" dirty="0" smtClean="0"/>
          </a:p>
          <a:p>
            <a:r>
              <a:rPr lang="en-US" smtClean="0"/>
              <a:t>AND MY </a:t>
            </a:r>
            <a:r>
              <a:rPr lang="en-US" smtClean="0"/>
              <a:t>TEACHER’S </a:t>
            </a:r>
            <a:r>
              <a:rPr lang="en-US" smtClean="0"/>
              <a:t>NAME IS..PERDIKATSIS DIONISIS</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0"/>
            <a:ext cx="8229600" cy="1143000"/>
          </a:xfrm>
        </p:spPr>
        <p:txBody>
          <a:bodyPr>
            <a:normAutofit/>
          </a:bodyPr>
          <a:lstStyle/>
          <a:p>
            <a:r>
              <a:rPr lang="en-US" sz="5400" dirty="0" smtClean="0"/>
              <a:t>Tower </a:t>
            </a:r>
            <a:r>
              <a:rPr lang="en-US" sz="5400" dirty="0" smtClean="0"/>
              <a:t>B</a:t>
            </a:r>
            <a:r>
              <a:rPr lang="en-US" sz="5400" dirty="0" smtClean="0"/>
              <a:t>ridge </a:t>
            </a:r>
            <a:r>
              <a:rPr lang="en-US" sz="5400" dirty="0" smtClean="0"/>
              <a:t>of London</a:t>
            </a:r>
            <a:endParaRPr lang="el-GR" sz="5400" dirty="0"/>
          </a:p>
        </p:txBody>
      </p:sp>
      <p:sp>
        <p:nvSpPr>
          <p:cNvPr id="3" name="2 - Θέση περιεχομένου"/>
          <p:cNvSpPr>
            <a:spLocks noGrp="1"/>
          </p:cNvSpPr>
          <p:nvPr>
            <p:ph sz="half" idx="1"/>
          </p:nvPr>
        </p:nvSpPr>
        <p:spPr>
          <a:xfrm>
            <a:off x="357158" y="1285860"/>
            <a:ext cx="6429420" cy="2643206"/>
          </a:xfrm>
        </p:spPr>
        <p:txBody>
          <a:bodyPr>
            <a:normAutofit lnSpcReduction="10000"/>
          </a:bodyPr>
          <a:lstStyle/>
          <a:p>
            <a:r>
              <a:rPr lang="en-US" b="1" dirty="0" smtClean="0"/>
              <a:t>Tower Bridge</a:t>
            </a:r>
            <a:r>
              <a:rPr lang="en-US" dirty="0" smtClean="0"/>
              <a:t> is a combined bascule and suspension bridge in London built between 1886 and 1894. The bridge crosses the River Thames close to the Tower of London and has become an iconic symbol of London</a:t>
            </a:r>
            <a:endParaRPr lang="el-GR" dirty="0"/>
          </a:p>
        </p:txBody>
      </p:sp>
      <p:pic>
        <p:nvPicPr>
          <p:cNvPr id="5" name="4 - Θέση περιεχομένου" descr="tower bridge.jpg"/>
          <p:cNvPicPr>
            <a:picLocks noGrp="1" noChangeAspect="1"/>
          </p:cNvPicPr>
          <p:nvPr>
            <p:ph sz="half" idx="2"/>
          </p:nvPr>
        </p:nvPicPr>
        <p:blipFill>
          <a:blip r:embed="rId2"/>
          <a:stretch>
            <a:fillRect/>
          </a:stretch>
        </p:blipFill>
        <p:spPr>
          <a:xfrm>
            <a:off x="3500430" y="3714752"/>
            <a:ext cx="5032426" cy="2921482"/>
          </a:xfrm>
          <a:effectLst>
            <a:outerShdw blurRad="1270000" dist="254000" dir="21540000" sx="112000" sy="112000" algn="ctr" rotWithShape="0">
              <a:srgbClr val="000000">
                <a:alpha val="8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5400" dirty="0" smtClean="0"/>
              <a:t>BIG BEN</a:t>
            </a:r>
            <a:endParaRPr lang="el-GR" sz="5400" dirty="0"/>
          </a:p>
        </p:txBody>
      </p:sp>
      <p:sp>
        <p:nvSpPr>
          <p:cNvPr id="3" name="2 - Θέση περιεχομένου"/>
          <p:cNvSpPr>
            <a:spLocks noGrp="1"/>
          </p:cNvSpPr>
          <p:nvPr>
            <p:ph sz="half" idx="1"/>
          </p:nvPr>
        </p:nvSpPr>
        <p:spPr>
          <a:xfrm>
            <a:off x="457200" y="1600201"/>
            <a:ext cx="7615262" cy="1543048"/>
          </a:xfrm>
        </p:spPr>
        <p:txBody>
          <a:bodyPr>
            <a:noAutofit/>
          </a:bodyPr>
          <a:lstStyle/>
          <a:p>
            <a:r>
              <a:rPr lang="en-US" sz="3200" dirty="0" smtClean="0"/>
              <a:t>Big Ben is the most famous sight in the London. This clock is very big and is very famous for tourist.</a:t>
            </a:r>
            <a:endParaRPr lang="el-GR" sz="3200" dirty="0"/>
          </a:p>
        </p:txBody>
      </p:sp>
      <p:pic>
        <p:nvPicPr>
          <p:cNvPr id="5" name="4 - Θέση περιεχομένου" descr="big ben.jpg"/>
          <p:cNvPicPr>
            <a:picLocks noGrp="1" noChangeAspect="1"/>
          </p:cNvPicPr>
          <p:nvPr>
            <p:ph sz="half" idx="2"/>
          </p:nvPr>
        </p:nvPicPr>
        <p:blipFill>
          <a:blip r:embed="rId2"/>
          <a:stretch>
            <a:fillRect/>
          </a:stretch>
        </p:blipFill>
        <p:spPr>
          <a:xfrm>
            <a:off x="1571604" y="3357562"/>
            <a:ext cx="5909822" cy="3286148"/>
          </a:xfr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50800" dist="50800" dir="5400000" algn="ctr" rotWithShape="0">
              <a:srgbClr val="000000">
                <a:alpha val="9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4800" dirty="0" smtClean="0"/>
              <a:t>Geography of London</a:t>
            </a:r>
            <a:endParaRPr lang="el-GR" sz="4800" dirty="0"/>
          </a:p>
        </p:txBody>
      </p:sp>
      <p:sp>
        <p:nvSpPr>
          <p:cNvPr id="3" name="2 - Θέση περιεχομένου"/>
          <p:cNvSpPr>
            <a:spLocks noGrp="1"/>
          </p:cNvSpPr>
          <p:nvPr>
            <p:ph sz="half" idx="1"/>
          </p:nvPr>
        </p:nvSpPr>
        <p:spPr>
          <a:xfrm>
            <a:off x="457200" y="1600201"/>
            <a:ext cx="7543824" cy="2043113"/>
          </a:xfrm>
        </p:spPr>
        <p:txBody>
          <a:bodyPr>
            <a:normAutofit fontScale="85000" lnSpcReduction="20000"/>
          </a:bodyPr>
          <a:lstStyle/>
          <a:p>
            <a:r>
              <a:rPr lang="en-US" dirty="0" smtClean="0"/>
              <a:t>London is the largest urban area and capital city of the United Kingdom. It is located in the southeast of Great Britain. The London region covers an area of 1,579 square </a:t>
            </a:r>
            <a:r>
              <a:rPr lang="en-US" dirty="0" err="1" smtClean="0"/>
              <a:t>kilometres</a:t>
            </a:r>
            <a:r>
              <a:rPr lang="en-US" dirty="0" smtClean="0"/>
              <a:t> (610 sq mi), and had a population of 7,172,036 in 2001 and a population density of 4,542 people per square </a:t>
            </a:r>
            <a:r>
              <a:rPr lang="en-US" dirty="0" err="1" smtClean="0"/>
              <a:t>kilometre</a:t>
            </a:r>
            <a:r>
              <a:rPr lang="en-US" dirty="0" smtClean="0"/>
              <a:t>.</a:t>
            </a:r>
            <a:endParaRPr lang="el-GR" dirty="0"/>
          </a:p>
        </p:txBody>
      </p:sp>
      <p:pic>
        <p:nvPicPr>
          <p:cNvPr id="5" name="4 - Θέση περιεχομένου" descr="untitled.png"/>
          <p:cNvPicPr>
            <a:picLocks noGrp="1" noChangeAspect="1"/>
          </p:cNvPicPr>
          <p:nvPr>
            <p:ph sz="half" idx="2"/>
          </p:nvPr>
        </p:nvPicPr>
        <p:blipFill>
          <a:blip r:embed="rId2">
            <a:duotone>
              <a:prstClr val="black"/>
              <a:schemeClr val="accent2">
                <a:tint val="45000"/>
                <a:satMod val="400000"/>
              </a:schemeClr>
            </a:duotone>
            <a:lum bright="-1000" contrast="50000"/>
          </a:blip>
          <a:stretch>
            <a:fillRect/>
          </a:stretch>
        </p:blipFill>
        <p:spPr>
          <a:xfrm>
            <a:off x="2000232" y="3514378"/>
            <a:ext cx="5500726" cy="3343622"/>
          </a:xfrm>
          <a:effectLst>
            <a:outerShdw blurRad="685800" dist="1346200" dir="21540000" sx="86000" sy="86000" algn="ctr" rotWithShape="0">
              <a:srgbClr val="000000">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Weather in </a:t>
            </a:r>
            <a:r>
              <a:rPr lang="en-US" dirty="0" smtClean="0"/>
              <a:t>L</a:t>
            </a:r>
            <a:r>
              <a:rPr lang="en-US" dirty="0" smtClean="0"/>
              <a:t>ondon</a:t>
            </a:r>
            <a:endParaRPr lang="el-GR" dirty="0"/>
          </a:p>
        </p:txBody>
      </p:sp>
      <p:sp>
        <p:nvSpPr>
          <p:cNvPr id="3" name="2 - Θέση περιεχομένου"/>
          <p:cNvSpPr>
            <a:spLocks noGrp="1"/>
          </p:cNvSpPr>
          <p:nvPr>
            <p:ph sz="half" idx="1"/>
          </p:nvPr>
        </p:nvSpPr>
        <p:spPr>
          <a:xfrm>
            <a:off x="357158" y="1000108"/>
            <a:ext cx="4038600" cy="5357826"/>
          </a:xfrm>
        </p:spPr>
        <p:txBody>
          <a:bodyPr>
            <a:normAutofit/>
          </a:bodyPr>
          <a:lstStyle/>
          <a:p>
            <a:r>
              <a:rPr lang="en-US" dirty="0" smtClean="0"/>
              <a:t>.</a:t>
            </a:r>
          </a:p>
          <a:p>
            <a:r>
              <a:rPr lang="en-US" dirty="0" smtClean="0"/>
              <a:t>Weather in </a:t>
            </a:r>
            <a:r>
              <a:rPr lang="en-US" dirty="0" err="1" smtClean="0"/>
              <a:t>london</a:t>
            </a:r>
            <a:r>
              <a:rPr lang="en-US" dirty="0" smtClean="0"/>
              <a:t> is different because all day rain but sometimes have sun in the </a:t>
            </a:r>
            <a:r>
              <a:rPr lang="en-US" dirty="0" err="1" smtClean="0"/>
              <a:t>sumer.But</a:t>
            </a:r>
            <a:r>
              <a:rPr lang="en-US" dirty="0" smtClean="0"/>
              <a:t> winter all day rain and snow. The weather in </a:t>
            </a:r>
            <a:r>
              <a:rPr lang="en-US" dirty="0" err="1" smtClean="0"/>
              <a:t>london</a:t>
            </a:r>
            <a:r>
              <a:rPr lang="en-US" dirty="0" smtClean="0"/>
              <a:t> its bad but many tourist came in London for sights and not for weather.</a:t>
            </a:r>
            <a:endParaRPr lang="el-GR" dirty="0"/>
          </a:p>
        </p:txBody>
      </p:sp>
      <p:pic>
        <p:nvPicPr>
          <p:cNvPr id="7" name="6 - Θέση περιεχομένου" descr="weather.png"/>
          <p:cNvPicPr>
            <a:picLocks noGrp="1" noChangeAspect="1"/>
          </p:cNvPicPr>
          <p:nvPr>
            <p:ph sz="half" idx="2"/>
          </p:nvPr>
        </p:nvPicPr>
        <p:blipFill>
          <a:blip r:embed="rId2"/>
          <a:stretch>
            <a:fillRect/>
          </a:stretch>
        </p:blipFill>
        <p:spPr>
          <a:xfrm>
            <a:off x="4714876" y="2000240"/>
            <a:ext cx="4071966" cy="4337458"/>
          </a:xfr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History of </a:t>
            </a:r>
            <a:r>
              <a:rPr lang="en-US" dirty="0" smtClean="0"/>
              <a:t>L</a:t>
            </a:r>
            <a:r>
              <a:rPr lang="en-US" dirty="0" smtClean="0"/>
              <a:t>ondon</a:t>
            </a:r>
            <a:endParaRPr lang="el-GR" dirty="0"/>
          </a:p>
        </p:txBody>
      </p:sp>
      <p:sp>
        <p:nvSpPr>
          <p:cNvPr id="3" name="2 - Θέση περιεχομένου"/>
          <p:cNvSpPr>
            <a:spLocks noGrp="1"/>
          </p:cNvSpPr>
          <p:nvPr>
            <p:ph sz="half" idx="1"/>
          </p:nvPr>
        </p:nvSpPr>
        <p:spPr/>
        <p:txBody>
          <a:bodyPr>
            <a:normAutofit fontScale="70000" lnSpcReduction="20000"/>
          </a:bodyPr>
          <a:lstStyle/>
          <a:p>
            <a:r>
              <a:rPr lang="en-US" dirty="0" smtClean="0"/>
              <a:t>The history of London, the capital city of England and the United Kingdom, extends over 2000 years. In that time, it has become one of the world's most significant financial and cultural capital cities. It has withstood plague, devastating fire, civil war, aerial bombardment, terrorist attacks, and riots.</a:t>
            </a:r>
          </a:p>
          <a:p>
            <a:r>
              <a:rPr lang="en-US" dirty="0" smtClean="0"/>
              <a:t>The City of London, often referred to simply as "the City", is the historic core of the Greater London area, and is today its primary financial district, though it represents only a small part of the wider metropolis.</a:t>
            </a:r>
          </a:p>
          <a:p>
            <a:endParaRPr lang="el-GR" dirty="0"/>
          </a:p>
        </p:txBody>
      </p:sp>
      <p:pic>
        <p:nvPicPr>
          <p:cNvPr id="5" name="4 - Θέση περιεχομένου" descr="history.png"/>
          <p:cNvPicPr>
            <a:picLocks noGrp="1" noChangeAspect="1"/>
          </p:cNvPicPr>
          <p:nvPr>
            <p:ph sz="half" idx="2"/>
          </p:nvPr>
        </p:nvPicPr>
        <p:blipFill>
          <a:blip r:embed="rId2"/>
          <a:stretch>
            <a:fillRect/>
          </a:stretch>
        </p:blipFill>
        <p:spPr>
          <a:xfrm>
            <a:off x="4500562" y="2000240"/>
            <a:ext cx="4399804" cy="43998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28596" y="785794"/>
            <a:ext cx="8229600" cy="1143000"/>
          </a:xfrm>
        </p:spPr>
        <p:txBody>
          <a:bodyPr>
            <a:normAutofit fontScale="90000"/>
          </a:bodyPr>
          <a:lstStyle/>
          <a:p>
            <a:r>
              <a:rPr lang="en-US" dirty="0" smtClean="0"/>
              <a:t>London it has many football clubs and stadiums : such as , arsenal </a:t>
            </a:r>
            <a:r>
              <a:rPr lang="en-US" dirty="0" err="1" smtClean="0"/>
              <a:t>chelsea</a:t>
            </a:r>
            <a:r>
              <a:rPr lang="en-US" dirty="0" smtClean="0"/>
              <a:t>, </a:t>
            </a:r>
            <a:r>
              <a:rPr lang="en-US" dirty="0" err="1" smtClean="0"/>
              <a:t>tottenham</a:t>
            </a:r>
            <a:r>
              <a:rPr lang="en-US" dirty="0" smtClean="0"/>
              <a:t> . And stadiums </a:t>
            </a:r>
            <a:r>
              <a:rPr lang="en-US" dirty="0" err="1" smtClean="0"/>
              <a:t>stamford</a:t>
            </a:r>
            <a:r>
              <a:rPr lang="en-US" dirty="0" smtClean="0"/>
              <a:t> bridge , white hart lane or emirates </a:t>
            </a:r>
            <a:endParaRPr lang="el-GR" dirty="0"/>
          </a:p>
        </p:txBody>
      </p:sp>
      <p:pic>
        <p:nvPicPr>
          <p:cNvPr id="8" name="7 - Θέση περιεχομένου" descr="emirates.jpg"/>
          <p:cNvPicPr>
            <a:picLocks noGrp="1" noChangeAspect="1"/>
          </p:cNvPicPr>
          <p:nvPr>
            <p:ph sz="half" idx="1"/>
          </p:nvPr>
        </p:nvPicPr>
        <p:blipFill>
          <a:blip r:embed="rId2"/>
          <a:stretch>
            <a:fillRect/>
          </a:stretch>
        </p:blipFill>
        <p:spPr>
          <a:xfrm>
            <a:off x="214282" y="3643314"/>
            <a:ext cx="4074342" cy="2652719"/>
          </a:xfrm>
        </p:spPr>
      </p:pic>
      <p:pic>
        <p:nvPicPr>
          <p:cNvPr id="9" name="8 - Θέση περιεχομένου" descr="wembley.png"/>
          <p:cNvPicPr>
            <a:picLocks noGrp="1" noChangeAspect="1"/>
          </p:cNvPicPr>
          <p:nvPr>
            <p:ph sz="half" idx="2"/>
          </p:nvPr>
        </p:nvPicPr>
        <p:blipFill>
          <a:blip r:embed="rId3"/>
          <a:stretch>
            <a:fillRect/>
          </a:stretch>
        </p:blipFill>
        <p:spPr>
          <a:xfrm>
            <a:off x="4516137" y="3000372"/>
            <a:ext cx="4627863" cy="2591603"/>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r>
              <a:rPr lang="en-US" dirty="0" smtClean="0"/>
              <a:t>Language of </a:t>
            </a:r>
            <a:r>
              <a:rPr lang="en-US" dirty="0" smtClean="0"/>
              <a:t>L</a:t>
            </a:r>
            <a:r>
              <a:rPr lang="en-US" dirty="0" smtClean="0"/>
              <a:t>ondon </a:t>
            </a:r>
            <a:r>
              <a:rPr lang="en-US" dirty="0" smtClean="0"/>
              <a:t>is English</a:t>
            </a:r>
            <a:endParaRPr lang="el-GR" dirty="0"/>
          </a:p>
        </p:txBody>
      </p:sp>
      <p:pic>
        <p:nvPicPr>
          <p:cNvPr id="11" name="10 - Θέση περιεχομένου" descr="abc.png"/>
          <p:cNvPicPr>
            <a:picLocks noGrp="1" noChangeAspect="1"/>
          </p:cNvPicPr>
          <p:nvPr>
            <p:ph idx="1"/>
          </p:nvPr>
        </p:nvPicPr>
        <p:blipFill>
          <a:blip r:embed="rId2">
            <a:lum bright="-10000" contrast="100000"/>
          </a:blip>
          <a:stretch>
            <a:fillRect/>
          </a:stretch>
        </p:blipFill>
        <p:spPr>
          <a:xfrm rot="21050104">
            <a:off x="2275392" y="1952299"/>
            <a:ext cx="5090057" cy="4003641"/>
          </a:xfrm>
          <a:effectLst>
            <a:innerShdw blurRad="939800">
              <a:prstClr val="black"/>
            </a:inn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cars(LONDON)</a:t>
            </a:r>
            <a:endParaRPr lang="el-GR" dirty="0"/>
          </a:p>
        </p:txBody>
      </p:sp>
      <p:sp>
        <p:nvSpPr>
          <p:cNvPr id="4" name="3 - Θέση περιεχομένου"/>
          <p:cNvSpPr>
            <a:spLocks noGrp="1"/>
          </p:cNvSpPr>
          <p:nvPr>
            <p:ph sz="half" idx="1"/>
          </p:nvPr>
        </p:nvSpPr>
        <p:spPr>
          <a:xfrm>
            <a:off x="457200" y="1714488"/>
            <a:ext cx="3971924" cy="4411675"/>
          </a:xfrm>
        </p:spPr>
        <p:txBody>
          <a:bodyPr/>
          <a:lstStyle/>
          <a:p>
            <a:r>
              <a:rPr lang="en-US" sz="6600" dirty="0" smtClean="0"/>
              <a:t>Cars</a:t>
            </a:r>
            <a:r>
              <a:rPr lang="en-US" dirty="0" smtClean="0"/>
              <a:t> in England and London is different because the </a:t>
            </a:r>
            <a:r>
              <a:rPr lang="en-US" dirty="0" err="1" smtClean="0"/>
              <a:t>sheat</a:t>
            </a:r>
            <a:r>
              <a:rPr lang="en-US" dirty="0" smtClean="0"/>
              <a:t> of driver is right of the car.</a:t>
            </a:r>
            <a:endParaRPr lang="el-GR" dirty="0"/>
          </a:p>
        </p:txBody>
      </p:sp>
      <p:pic>
        <p:nvPicPr>
          <p:cNvPr id="6" name="5 - Θέση περιεχομένου" descr="cars.jpg"/>
          <p:cNvPicPr>
            <a:picLocks noGrp="1" noChangeAspect="1"/>
          </p:cNvPicPr>
          <p:nvPr>
            <p:ph sz="half" idx="2"/>
          </p:nvPr>
        </p:nvPicPr>
        <p:blipFill>
          <a:blip r:embed="rId2"/>
          <a:stretch>
            <a:fillRect/>
          </a:stretch>
        </p:blipFill>
        <p:spPr>
          <a:xfrm>
            <a:off x="4414058" y="2205833"/>
            <a:ext cx="4482550" cy="3357586"/>
          </a:xfrm>
          <a:effectLst>
            <a:innerShdw blurRad="114300" dist="190500">
              <a:prstClr val="black"/>
            </a:innerShdw>
          </a:effectLst>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340</Words>
  <Application>Microsoft Office PowerPoint</Application>
  <PresentationFormat>Προβολή στην οθόνη (4:3)</PresentationFormat>
  <Paragraphs>23</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Θέμα του Office</vt:lpstr>
      <vt:lpstr>London</vt:lpstr>
      <vt:lpstr>Tower Bridge of London</vt:lpstr>
      <vt:lpstr>BIG BEN</vt:lpstr>
      <vt:lpstr>Geography of London</vt:lpstr>
      <vt:lpstr>Weather in London</vt:lpstr>
      <vt:lpstr>History of London</vt:lpstr>
      <vt:lpstr>London it has many football clubs and stadiums : such as , arsenal chelsea, tottenham . And stadiums stamford bridge , white hart lane or emirates </vt:lpstr>
      <vt:lpstr>Language of London is English</vt:lpstr>
      <vt:lpstr>cars(LONDON)</vt:lpstr>
      <vt:lpstr>Thanks for watching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london</dc:title>
  <dc:creator>lena_</dc:creator>
  <cp:lastModifiedBy>Dionisios</cp:lastModifiedBy>
  <cp:revision>12</cp:revision>
  <dcterms:created xsi:type="dcterms:W3CDTF">2018-05-07T16:27:32Z</dcterms:created>
  <dcterms:modified xsi:type="dcterms:W3CDTF">2018-05-07T18:59:41Z</dcterms:modified>
</cp:coreProperties>
</file>