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1" autoAdjust="0"/>
    <p:restoredTop sz="94638" autoAdjust="0"/>
  </p:normalViewPr>
  <p:slideViewPr>
    <p:cSldViewPr>
      <p:cViewPr varScale="1">
        <p:scale>
          <a:sx n="99" d="100"/>
          <a:sy n="99" d="100"/>
        </p:scale>
        <p:origin x="-32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7007A-5459-4EB1-A012-ECC36454BDC4}" type="datetimeFigureOut">
              <a:rPr lang="en-US" smtClean="0"/>
              <a:pPr/>
              <a:t>5/3/2018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19A0-C052-4A6D-9473-23B6E5F6C2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7007A-5459-4EB1-A012-ECC36454BDC4}" type="datetimeFigureOut">
              <a:rPr lang="en-US" smtClean="0"/>
              <a:pPr/>
              <a:t>5/3/2018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19A0-C052-4A6D-9473-23B6E5F6C2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7007A-5459-4EB1-A012-ECC36454BDC4}" type="datetimeFigureOut">
              <a:rPr lang="en-US" smtClean="0"/>
              <a:pPr/>
              <a:t>5/3/2018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19A0-C052-4A6D-9473-23B6E5F6C2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7007A-5459-4EB1-A012-ECC36454BDC4}" type="datetimeFigureOut">
              <a:rPr lang="en-US" smtClean="0"/>
              <a:pPr/>
              <a:t>5/3/2018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19A0-C052-4A6D-9473-23B6E5F6C2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7007A-5459-4EB1-A012-ECC36454BDC4}" type="datetimeFigureOut">
              <a:rPr lang="en-US" smtClean="0"/>
              <a:pPr/>
              <a:t>5/3/2018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19A0-C052-4A6D-9473-23B6E5F6C2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7007A-5459-4EB1-A012-ECC36454BDC4}" type="datetimeFigureOut">
              <a:rPr lang="en-US" smtClean="0"/>
              <a:pPr/>
              <a:t>5/3/2018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19A0-C052-4A6D-9473-23B6E5F6C2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7007A-5459-4EB1-A012-ECC36454BDC4}" type="datetimeFigureOut">
              <a:rPr lang="en-US" smtClean="0"/>
              <a:pPr/>
              <a:t>5/3/2018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19A0-C052-4A6D-9473-23B6E5F6C2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7007A-5459-4EB1-A012-ECC36454BDC4}" type="datetimeFigureOut">
              <a:rPr lang="en-US" smtClean="0"/>
              <a:pPr/>
              <a:t>5/3/2018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19A0-C052-4A6D-9473-23B6E5F6C2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7007A-5459-4EB1-A012-ECC36454BDC4}" type="datetimeFigureOut">
              <a:rPr lang="en-US" smtClean="0"/>
              <a:pPr/>
              <a:t>5/3/2018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19A0-C052-4A6D-9473-23B6E5F6C2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7007A-5459-4EB1-A012-ECC36454BDC4}" type="datetimeFigureOut">
              <a:rPr lang="en-US" smtClean="0"/>
              <a:pPr/>
              <a:t>5/3/2018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19A0-C052-4A6D-9473-23B6E5F6C2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7007A-5459-4EB1-A012-ECC36454BDC4}" type="datetimeFigureOut">
              <a:rPr lang="en-US" smtClean="0"/>
              <a:pPr/>
              <a:t>5/3/2018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E19A0-C052-4A6D-9473-23B6E5F6C2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7007A-5459-4EB1-A012-ECC36454BDC4}" type="datetimeFigureOut">
              <a:rPr lang="en-US" smtClean="0"/>
              <a:pPr/>
              <a:t>5/3/2018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E19A0-C052-4A6D-9473-23B6E5F6C2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Family-Silhouette-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968" y="1447800"/>
            <a:ext cx="7124232" cy="4754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- Ορθογώνιο"/>
          <p:cNvSpPr/>
          <p:nvPr/>
        </p:nvSpPr>
        <p:spPr>
          <a:xfrm>
            <a:off x="2438400" y="228600"/>
            <a:ext cx="34615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My Family 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1295399"/>
          </a:xfrm>
        </p:spPr>
        <p:txBody>
          <a:bodyPr/>
          <a:lstStyle/>
          <a:p>
            <a:r>
              <a:rPr lang="en-US" dirty="0" smtClean="0"/>
              <a:t> I </a:t>
            </a:r>
            <a:endParaRPr lang="en-US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1447800"/>
            <a:ext cx="6400800" cy="33528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First of </a:t>
            </a:r>
            <a:r>
              <a:rPr lang="en-US" dirty="0" smtClean="0">
                <a:solidFill>
                  <a:schemeClr val="tx1"/>
                </a:solidFill>
              </a:rPr>
              <a:t>all, </a:t>
            </a:r>
            <a:r>
              <a:rPr lang="en-US" dirty="0" smtClean="0">
                <a:solidFill>
                  <a:schemeClr val="tx1"/>
                </a:solidFill>
              </a:rPr>
              <a:t>my name is Sofia </a:t>
            </a:r>
            <a:r>
              <a:rPr lang="en-US" dirty="0" err="1" smtClean="0">
                <a:solidFill>
                  <a:schemeClr val="tx1"/>
                </a:solidFill>
              </a:rPr>
              <a:t>Lipiridou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I am  13 ( thirteen) years old and I have 2 (two) sisters younger than me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Also my  </a:t>
            </a:r>
            <a:r>
              <a:rPr lang="en-US" dirty="0" err="1" smtClean="0">
                <a:solidFill>
                  <a:schemeClr val="tx1"/>
                </a:solidFill>
              </a:rPr>
              <a:t>favourite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colour</a:t>
            </a:r>
            <a:r>
              <a:rPr lang="en-US" dirty="0" smtClean="0">
                <a:solidFill>
                  <a:schemeClr val="tx1"/>
                </a:solidFill>
              </a:rPr>
              <a:t> is black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My </a:t>
            </a:r>
            <a:r>
              <a:rPr lang="en-US" dirty="0" err="1" smtClean="0">
                <a:solidFill>
                  <a:schemeClr val="tx1"/>
                </a:solidFill>
              </a:rPr>
              <a:t>favourite</a:t>
            </a:r>
            <a:r>
              <a:rPr lang="en-US" dirty="0" smtClean="0">
                <a:solidFill>
                  <a:schemeClr val="tx1"/>
                </a:solidFill>
              </a:rPr>
              <a:t> singer is Charlie </a:t>
            </a:r>
            <a:r>
              <a:rPr lang="en-US" dirty="0" err="1" smtClean="0">
                <a:solidFill>
                  <a:schemeClr val="tx1"/>
                </a:solidFill>
              </a:rPr>
              <a:t>Puth</a:t>
            </a:r>
            <a:r>
              <a:rPr lang="en-US" dirty="0" smtClean="0">
                <a:solidFill>
                  <a:schemeClr val="tx1"/>
                </a:solidFill>
              </a:rPr>
              <a:t> and my </a:t>
            </a:r>
            <a:r>
              <a:rPr lang="en-US" dirty="0" err="1" smtClean="0">
                <a:solidFill>
                  <a:schemeClr val="tx1"/>
                </a:solidFill>
              </a:rPr>
              <a:t>favo</a:t>
            </a:r>
            <a:r>
              <a:rPr lang="en-US" dirty="0" err="1">
                <a:solidFill>
                  <a:schemeClr val="tx1"/>
                </a:solidFill>
              </a:rPr>
              <a:t>u</a:t>
            </a:r>
            <a:r>
              <a:rPr lang="en-US" dirty="0" err="1" smtClean="0">
                <a:solidFill>
                  <a:schemeClr val="tx1"/>
                </a:solidFill>
              </a:rPr>
              <a:t>rite</a:t>
            </a:r>
            <a:r>
              <a:rPr lang="en-US" dirty="0" smtClean="0">
                <a:solidFill>
                  <a:schemeClr val="tx1"/>
                </a:solidFill>
              </a:rPr>
              <a:t> song is ATTENTION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3 - Εικόνα" descr="Family-Silhouette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4648201"/>
            <a:ext cx="1828800" cy="2209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5 - Εικόνα" descr="Family-Silhouette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648200"/>
            <a:ext cx="1905000" cy="2209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Dad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My dad is Kostas </a:t>
            </a:r>
            <a:r>
              <a:rPr lang="en-US" dirty="0" err="1" smtClean="0"/>
              <a:t>Parasidis</a:t>
            </a:r>
            <a:r>
              <a:rPr lang="en-US" dirty="0" smtClean="0"/>
              <a:t> and he is </a:t>
            </a:r>
          </a:p>
          <a:p>
            <a:pPr>
              <a:buNone/>
            </a:pPr>
            <a:r>
              <a:rPr lang="en-US" dirty="0" smtClean="0"/>
              <a:t>  37 (thirty seven) years old</a:t>
            </a:r>
          </a:p>
          <a:p>
            <a:r>
              <a:rPr lang="en-US" dirty="0" smtClean="0"/>
              <a:t>He like </a:t>
            </a:r>
            <a:r>
              <a:rPr lang="en-US" dirty="0" smtClean="0"/>
              <a:t>playing </a:t>
            </a:r>
            <a:r>
              <a:rPr lang="en-US" dirty="0" smtClean="0"/>
              <a:t>x-box360</a:t>
            </a:r>
          </a:p>
          <a:p>
            <a:r>
              <a:rPr lang="en-US" dirty="0" smtClean="0"/>
              <a:t>He is </a:t>
            </a:r>
            <a:r>
              <a:rPr lang="en-US" dirty="0" smtClean="0"/>
              <a:t>a truck </a:t>
            </a:r>
            <a:r>
              <a:rPr lang="en-US" dirty="0" smtClean="0"/>
              <a:t>driver</a:t>
            </a:r>
            <a:endParaRPr lang="en-US" dirty="0"/>
          </a:p>
        </p:txBody>
      </p:sp>
      <p:pic>
        <p:nvPicPr>
          <p:cNvPr id="1026" name="Picture 2" descr="ÎÏÎ¿ÏÎ­Î»ÎµÏÎ¼Î± ÎµÎ¹ÎºÏÎ½Î±Ï Î³Î¹Î± d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3124200"/>
            <a:ext cx="4867275" cy="29146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</a:t>
            </a:r>
            <a:r>
              <a:rPr lang="el-GR" dirty="0"/>
              <a:t> </a:t>
            </a:r>
            <a:r>
              <a:rPr lang="en-US" dirty="0" smtClean="0"/>
              <a:t>middle sister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My sister is </a:t>
            </a:r>
            <a:r>
              <a:rPr lang="en-US" dirty="0" err="1" smtClean="0"/>
              <a:t>Irini</a:t>
            </a:r>
            <a:r>
              <a:rPr lang="en-US" dirty="0" smtClean="0"/>
              <a:t> </a:t>
            </a:r>
            <a:r>
              <a:rPr lang="en-US" dirty="0" err="1" smtClean="0"/>
              <a:t>Parasidou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She is 4 (four) years old</a:t>
            </a:r>
          </a:p>
          <a:p>
            <a:pPr>
              <a:buNone/>
            </a:pPr>
            <a:r>
              <a:rPr lang="en-US" dirty="0" smtClean="0"/>
              <a:t>She has </a:t>
            </a:r>
            <a:r>
              <a:rPr lang="en-US" dirty="0" smtClean="0"/>
              <a:t>short </a:t>
            </a:r>
            <a:r>
              <a:rPr lang="en-US" dirty="0" smtClean="0"/>
              <a:t>hair</a:t>
            </a:r>
          </a:p>
          <a:p>
            <a:pPr>
              <a:buNone/>
            </a:pPr>
            <a:r>
              <a:rPr lang="en-US" dirty="0" smtClean="0"/>
              <a:t>And she has blue eyes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6386" name="Picture 2" descr="ÎÏÎ¿ÏÎ­Î»ÎµÏÎ¼Î± ÎµÎ¹ÎºÏÎ½Î±Ï Î³Î¹Î± blue ey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3962400"/>
            <a:ext cx="3657600" cy="2590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388" name="Picture 4" descr="ÎÏÎ¿ÏÎ­Î»ÎµÏÎ¼Î± ÎµÎ¹ÎºÏÎ½Î±Ï Î³Î¹Î± short hai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914400"/>
            <a:ext cx="1752600" cy="16002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little sister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My little sister is Melina </a:t>
            </a:r>
            <a:r>
              <a:rPr lang="en-US" dirty="0" err="1" smtClean="0"/>
              <a:t>Parasidou</a:t>
            </a:r>
            <a:r>
              <a:rPr lang="en-US" dirty="0" smtClean="0"/>
              <a:t> </a:t>
            </a:r>
          </a:p>
          <a:p>
            <a:r>
              <a:rPr lang="en-US" dirty="0" smtClean="0"/>
              <a:t>She is 1 (one ) year old and she </a:t>
            </a:r>
            <a:r>
              <a:rPr lang="en-US" dirty="0" smtClean="0"/>
              <a:t>likes to eat </a:t>
            </a:r>
            <a:r>
              <a:rPr lang="en-US" dirty="0" smtClean="0"/>
              <a:t>all day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127</Words>
  <Application>Microsoft Office PowerPoint</Application>
  <PresentationFormat>Προβολή στην οθόνη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Θέμα του Office</vt:lpstr>
      <vt:lpstr>Διαφάνεια 1</vt:lpstr>
      <vt:lpstr> I </vt:lpstr>
      <vt:lpstr>My Dad</vt:lpstr>
      <vt:lpstr>My  middle sister</vt:lpstr>
      <vt:lpstr>My little sister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Guest</dc:creator>
  <cp:lastModifiedBy>Owner</cp:lastModifiedBy>
  <cp:revision>7</cp:revision>
  <dcterms:created xsi:type="dcterms:W3CDTF">2018-05-03T05:34:15Z</dcterms:created>
  <dcterms:modified xsi:type="dcterms:W3CDTF">2018-05-03T06:36:14Z</dcterms:modified>
</cp:coreProperties>
</file>