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4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6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3FD9F-ACA4-4AA9-82E4-645A7D1E181B}" type="datetimeFigureOut">
              <a:rPr lang="el-GR" smtClean="0"/>
              <a:pPr/>
              <a:t>18/04/2018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F6F7B-473A-4D8D-A128-6017D9137435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9591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Ορθογώνιο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Ορθογώνιο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2BEBDB2-F77B-4FC9-B247-E08636D4E8B7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E657-555D-4ED3-A383-24F393198396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B3558AE-426C-422F-B6FA-6CC21C12CF54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E1864-DCFC-471B-BC62-7546432A6D71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5148C-7F4A-45DF-87B0-7A001A40967D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9D873C58-7406-4258-9387-999A3A7F7B0C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2" name="Θέση υποσέλιδου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732FE58-D378-4466-A9B3-BF435238A66A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12" name="Θέση αριθμού διαφάνειας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 dirty="0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5" name="Θέση κειμένου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FBFF2-A961-4CF9-BCD3-E4A3D9487D30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E7E9-05A1-4E97-842D-4268A6DFE59E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771C-0C5A-4C5B-AF17-73AC9FED77EB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Ορθογώνιο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Ορθογώνιο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F6DD5BE-4E67-412A-8028-B141F8F7B822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 dirty="0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rgbClr val="00B0F0">
                <a:alpha val="42000"/>
                <a:lumMod val="99000"/>
                <a:lumOff val="1000"/>
              </a:srgbClr>
            </a:gs>
            <a:gs pos="63000">
              <a:srgbClr val="FF7A00"/>
            </a:gs>
            <a:gs pos="39000">
              <a:srgbClr val="FF0300"/>
            </a:gs>
            <a:gs pos="100000">
              <a:srgbClr val="4D0808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0F8F6C-178B-4F85-97CC-8C11C7D3620C}" type="datetime1">
              <a:rPr lang="el-GR" smtClean="0"/>
              <a:t>18/04/2018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Ορθογώνιο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baseline="30000" dirty="0" smtClean="0">
                <a:solidFill>
                  <a:schemeClr val="bg1"/>
                </a:solidFill>
              </a:rPr>
              <a:t>st</a:t>
            </a:r>
            <a:r>
              <a:rPr lang="en-US" dirty="0" smtClean="0">
                <a:solidFill>
                  <a:schemeClr val="bg1"/>
                </a:solidFill>
              </a:rPr>
              <a:t> junior high school of </a:t>
            </a:r>
            <a:r>
              <a:rPr lang="en-US" dirty="0" err="1" smtClean="0">
                <a:solidFill>
                  <a:schemeClr val="bg1"/>
                </a:solidFill>
              </a:rPr>
              <a:t>Kria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Vrisi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555776" y="5805264"/>
            <a:ext cx="6705600" cy="6858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Kiose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bg1"/>
                </a:solidFill>
              </a:rPr>
              <a:t>Marios</a:t>
            </a:r>
            <a:endParaRPr lang="el-G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91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THANKS FOR WATCHING!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i got </a:t>
            </a:r>
            <a:r>
              <a:rPr lang="en-US" dirty="0"/>
              <a:t>my information </a:t>
            </a:r>
            <a:r>
              <a:rPr lang="en-US" dirty="0" smtClean="0"/>
              <a:t>from:   https</a:t>
            </a:r>
            <a:r>
              <a:rPr lang="en-US" dirty="0"/>
              <a:t>://en.wikipedia.org/wiki/Japan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7567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JAPAN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 Japan is located in east Asia. It has 127 million residents. About 9.1 million live in Tokyo, the capital of Japan.</a:t>
            </a:r>
            <a:endParaRPr lang="el-GR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212976"/>
            <a:ext cx="4796011" cy="2852028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56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LANGUAGES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More than 99% of the country’s population speaks Japanese</a:t>
            </a:r>
            <a:r>
              <a:rPr lang="en-US" dirty="0"/>
              <a:t>. Japanese writing uses </a:t>
            </a:r>
            <a:r>
              <a:rPr lang="en-US" dirty="0" smtClean="0"/>
              <a:t>kanji </a:t>
            </a:r>
            <a:r>
              <a:rPr lang="en-US" dirty="0"/>
              <a:t>and two sets of </a:t>
            </a:r>
            <a:r>
              <a:rPr lang="en-US" dirty="0" smtClean="0"/>
              <a:t>kana (Hiragana </a:t>
            </a:r>
            <a:r>
              <a:rPr lang="en-US" dirty="0"/>
              <a:t>and </a:t>
            </a:r>
            <a:r>
              <a:rPr lang="en-US" dirty="0" smtClean="0"/>
              <a:t>katakana).</a:t>
            </a:r>
            <a:endParaRPr lang="el-GR" dirty="0"/>
          </a:p>
        </p:txBody>
      </p:sp>
      <p:pic>
        <p:nvPicPr>
          <p:cNvPr id="9218" name="Picture 2" descr="Σχετική εικόν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1258" y="4203239"/>
            <a:ext cx="3582742" cy="2361537"/>
          </a:xfrm>
          <a:prstGeom prst="rect">
            <a:avLst/>
          </a:prstGeom>
          <a:noFill/>
        </p:spPr>
      </p:pic>
      <p:pic>
        <p:nvPicPr>
          <p:cNvPr id="9220" name="Picture 4" descr="Σχετική εικόν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47390"/>
            <a:ext cx="3408330" cy="22175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916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SIGHTS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" name="Θέση κειμένου 6"/>
          <p:cNvSpPr>
            <a:spLocks noGrp="1"/>
          </p:cNvSpPr>
          <p:nvPr>
            <p:ph type="body" idx="2"/>
          </p:nvPr>
        </p:nvSpPr>
        <p:spPr>
          <a:xfrm>
            <a:off x="1043608" y="3669448"/>
            <a:ext cx="2088232" cy="302704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Temple of the Golden Pavilion is the most popular tourist attraction in </a:t>
            </a:r>
            <a:r>
              <a:rPr lang="en-US" dirty="0" smtClean="0">
                <a:solidFill>
                  <a:schemeClr val="tx1"/>
                </a:solidFill>
              </a:rPr>
              <a:t>Japan.</a:t>
            </a:r>
            <a:endParaRPr lang="en-US" dirty="0">
              <a:solidFill>
                <a:schemeClr val="tx1"/>
              </a:solidFill>
            </a:endParaRPr>
          </a:p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331640" y="1340768"/>
            <a:ext cx="6408712" cy="12241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Japan is one of the most popular travel destinations in the world. </a:t>
            </a:r>
            <a:r>
              <a:rPr lang="en-US" dirty="0"/>
              <a:t>Almost all of the historical sites are still used for their original purposes while remaining open to the </a:t>
            </a:r>
            <a:r>
              <a:rPr lang="en-US" dirty="0" smtClean="0"/>
              <a:t>public.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854" y="4221088"/>
            <a:ext cx="3568452" cy="2378968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5 - Ορθογώνιο"/>
          <p:cNvSpPr/>
          <p:nvPr/>
        </p:nvSpPr>
        <p:spPr>
          <a:xfrm>
            <a:off x="4211960" y="3573016"/>
            <a:ext cx="3370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Golden Pavilion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5793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HISTORY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1"/>
          </p:nvPr>
        </p:nvSpPr>
        <p:spPr>
          <a:xfrm>
            <a:off x="1907704" y="1412776"/>
            <a:ext cx="6890320" cy="17484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In 1956 Japan becomes a member of The </a:t>
            </a:r>
            <a:r>
              <a:rPr lang="en-US" dirty="0"/>
              <a:t>U</a:t>
            </a:r>
            <a:r>
              <a:rPr lang="en-US" dirty="0" smtClean="0"/>
              <a:t>nited Nations. In 1964 Olympic games are held in </a:t>
            </a:r>
            <a:r>
              <a:rPr lang="en-US" dirty="0" smtClean="0"/>
              <a:t>Tokyo. In 2011 a magnitude-7.3 earthquake struck off the coast of Japan.</a:t>
            </a:r>
            <a:endParaRPr lang="el-GR" dirty="0"/>
          </a:p>
        </p:txBody>
      </p:sp>
      <p:pic>
        <p:nvPicPr>
          <p:cNvPr id="1026" name="Picture 2" descr="ÎÏÎ¿ÏÎ­Î»ÎµÏÎ¼Î± ÎµÎ¹ÎºÏÎ½Î±Ï Î³Î¹Î± japan 2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284984"/>
            <a:ext cx="4968552" cy="325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97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RELIGION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Japan has full religious freedom based on Article 20 of its Constitution. According to researches conducted 84–96 percent of the Japanese population subscribe to Shinto as its indigenous religion. </a:t>
            </a:r>
            <a:endParaRPr lang="el-GR" dirty="0"/>
          </a:p>
        </p:txBody>
      </p:sp>
      <p:pic>
        <p:nvPicPr>
          <p:cNvPr id="4" name="3 - Εικόνα" descr="αρχείο λήψης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84599" y="4581128"/>
            <a:ext cx="2774801" cy="208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76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CUISINE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574855" y="1385439"/>
            <a:ext cx="6298441" cy="2286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Japanese </a:t>
            </a:r>
            <a:r>
              <a:rPr lang="en-US" dirty="0"/>
              <a:t>cuisine is based on combining staple foods, typically Japanese rice or noodles, with a </a:t>
            </a:r>
            <a:r>
              <a:rPr lang="en-US" dirty="0" smtClean="0"/>
              <a:t>soup.</a:t>
            </a:r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671" y="3700555"/>
            <a:ext cx="3568416" cy="199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6732240" y="3126159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RAMEN</a:t>
            </a:r>
            <a:endParaRPr lang="el-GR" sz="2400" dirty="0"/>
          </a:p>
        </p:txBody>
      </p:sp>
      <p:sp>
        <p:nvSpPr>
          <p:cNvPr id="6" name="5 - Ορθογώνιο"/>
          <p:cNvSpPr/>
          <p:nvPr/>
        </p:nvSpPr>
        <p:spPr>
          <a:xfrm>
            <a:off x="1979712" y="3587824"/>
            <a:ext cx="3096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Ramen is a Japanese dish. It consists of Chinese-style wheat noodles served in a meat or fish-based broth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91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CELEBRATIONS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Some </a:t>
            </a:r>
            <a:r>
              <a:rPr lang="en-US" dirty="0"/>
              <a:t>festivals have their roots in Chinese </a:t>
            </a:r>
            <a:r>
              <a:rPr lang="en-US" dirty="0" smtClean="0"/>
              <a:t>festivals from </a:t>
            </a:r>
            <a:r>
              <a:rPr lang="en-US" dirty="0"/>
              <a:t>centuries </a:t>
            </a:r>
            <a:r>
              <a:rPr lang="en-US" dirty="0" smtClean="0"/>
              <a:t>ago. Some </a:t>
            </a:r>
            <a:r>
              <a:rPr lang="en-US" dirty="0"/>
              <a:t>are so different that </a:t>
            </a:r>
            <a:r>
              <a:rPr lang="en-US" dirty="0" smtClean="0"/>
              <a:t>do </a:t>
            </a:r>
            <a:r>
              <a:rPr lang="en-US" dirty="0"/>
              <a:t>not even remotely resemble the original festival despite sharing the same name and date. </a:t>
            </a:r>
            <a:endParaRPr lang="el-GR" dirty="0"/>
          </a:p>
        </p:txBody>
      </p:sp>
      <p:sp>
        <p:nvSpPr>
          <p:cNvPr id="3074" name="AutoShape 2" descr="Αποτέλεσμα εικόνας για new year in jap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076" name="AutoShape 4" descr="Αποτέλεσμα εικόνας για new year in jap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3078" name="AutoShape 6" descr="Αποτέλεσμα εικόνας για new year in japa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3080" name="Picture 8" descr="Αποτέλεσμα εικόνας για new year in jap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221088"/>
            <a:ext cx="3631332" cy="2420889"/>
          </a:xfrm>
          <a:prstGeom prst="rect">
            <a:avLst/>
          </a:prstGeom>
          <a:noFill/>
        </p:spPr>
      </p:pic>
      <p:sp>
        <p:nvSpPr>
          <p:cNvPr id="10" name="9 - TextBox"/>
          <p:cNvSpPr txBox="1"/>
          <p:nvPr/>
        </p:nvSpPr>
        <p:spPr>
          <a:xfrm>
            <a:off x="3779912" y="3645024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YEAR IN JAPAN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6702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ART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Japanese comics, known as manga, developed in the 20th century and have become popular worldwide. Japanese animated films and television series, known as anime.</a:t>
            </a:r>
            <a:endParaRPr lang="el-GR" dirty="0"/>
          </a:p>
        </p:txBody>
      </p:sp>
      <p:sp>
        <p:nvSpPr>
          <p:cNvPr id="2050" name="AutoShape 2" descr="Αποτέλεσμα εικόνας για naru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5 - Εικόνα" descr="αρχείο λήψης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653136"/>
            <a:ext cx="1765176" cy="2053714"/>
          </a:xfrm>
          <a:prstGeom prst="rect">
            <a:avLst/>
          </a:prstGeom>
        </p:spPr>
      </p:pic>
      <p:sp>
        <p:nvSpPr>
          <p:cNvPr id="7" name="6 - TextBox"/>
          <p:cNvSpPr txBox="1"/>
          <p:nvPr/>
        </p:nvSpPr>
        <p:spPr>
          <a:xfrm>
            <a:off x="5652120" y="4005065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an Anime character</a:t>
            </a:r>
            <a:endParaRPr lang="el-GR" dirty="0"/>
          </a:p>
        </p:txBody>
      </p:sp>
      <p:pic>
        <p:nvPicPr>
          <p:cNvPr id="8" name="7 - Εικόνα" descr="manga-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4653136"/>
            <a:ext cx="2839864" cy="1899159"/>
          </a:xfrm>
          <a:prstGeom prst="rect">
            <a:avLst/>
          </a:prstGeom>
        </p:spPr>
      </p:pic>
      <p:sp>
        <p:nvSpPr>
          <p:cNvPr id="10" name="9 - TextBox"/>
          <p:cNvSpPr txBox="1"/>
          <p:nvPr/>
        </p:nvSpPr>
        <p:spPr>
          <a:xfrm>
            <a:off x="1691680" y="414908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is a </a:t>
            </a:r>
            <a:r>
              <a:rPr lang="en-US" dirty="0" err="1" smtClean="0"/>
              <a:t>Manga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403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283</TotalTime>
  <Words>310</Words>
  <Application>Microsoft Office PowerPoint</Application>
  <PresentationFormat>Προβολή στην οθόνη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Διάμεσος</vt:lpstr>
      <vt:lpstr>1st junior high school of Kria Vrisi</vt:lpstr>
      <vt:lpstr>JAPAN</vt:lpstr>
      <vt:lpstr>LANGUAGES</vt:lpstr>
      <vt:lpstr>SIGHTS</vt:lpstr>
      <vt:lpstr>HISTORY</vt:lpstr>
      <vt:lpstr>RELIGION</vt:lpstr>
      <vt:lpstr>CUISINE</vt:lpstr>
      <vt:lpstr>CELEBRATIONS</vt:lpstr>
      <vt:lpstr>ART</vt:lpstr>
      <vt:lpstr>THANKS FOR WATCHING!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1st junior high school of Kria Vrissi</dc:title>
  <dc:creator>Kwstas</dc:creator>
  <cp:lastModifiedBy>Kwstas</cp:lastModifiedBy>
  <cp:revision>29</cp:revision>
  <dcterms:created xsi:type="dcterms:W3CDTF">2018-04-09T11:49:32Z</dcterms:created>
  <dcterms:modified xsi:type="dcterms:W3CDTF">2018-04-18T17:53:07Z</dcterms:modified>
</cp:coreProperties>
</file>