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2" r:id="rId3"/>
    <p:sldId id="259" r:id="rId4"/>
    <p:sldId id="261" r:id="rId5"/>
    <p:sldId id="263" r:id="rId6"/>
    <p:sldId id="265" r:id="rId7"/>
    <p:sldId id="266" r:id="rId8"/>
    <p:sldId id="267"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Objects="1" showGuides="1">
      <p:cViewPr varScale="1">
        <p:scale>
          <a:sx n="91" d="100"/>
          <a:sy n="91" d="100"/>
        </p:scale>
        <p:origin x="-97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16" name="15 - Θέση αριθμού διαφάνειας"/>
          <p:cNvSpPr>
            <a:spLocks noGrp="1"/>
          </p:cNvSpPr>
          <p:nvPr>
            <p:ph type="sldNum" sz="quarter" idx="11"/>
          </p:nvPr>
        </p:nvSpPr>
        <p:spPr/>
        <p:txBody>
          <a:bodyPr/>
          <a:lstStyle/>
          <a:p>
            <a:fld id="{4C0B924F-03F3-4553-B816-6DE9F181B60E}" type="slidenum">
              <a:rPr lang="el-GR" smtClean="0"/>
              <a:pPr/>
              <a:t>‹#›</a:t>
            </a:fld>
            <a:endParaRPr lang="el-GR"/>
          </a:p>
        </p:txBody>
      </p:sp>
      <p:sp>
        <p:nvSpPr>
          <p:cNvPr id="17" name="16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77C771FC-6C0D-4FF7-81AE-0D0D6810D234}" type="datetimeFigureOut">
              <a:rPr lang="el-GR" smtClean="0"/>
              <a:pPr/>
              <a:t>24/4/2018</a:t>
            </a:fld>
            <a:endParaRPr lang="el-GR"/>
          </a:p>
        </p:txBody>
      </p:sp>
      <p:sp>
        <p:nvSpPr>
          <p:cNvPr id="15" name="14 - Θέση αριθμού διαφάνειας"/>
          <p:cNvSpPr>
            <a:spLocks noGrp="1"/>
          </p:cNvSpPr>
          <p:nvPr>
            <p:ph type="sldNum" sz="quarter" idx="15"/>
          </p:nvPr>
        </p:nvSpPr>
        <p:spPr/>
        <p:txBody>
          <a:bodyPr/>
          <a:lstStyle>
            <a:lvl1pPr algn="ctr">
              <a:defRPr/>
            </a:lvl1pPr>
          </a:lstStyle>
          <a:p>
            <a:fld id="{4C0B924F-03F3-4553-B816-6DE9F181B60E}" type="slidenum">
              <a:rPr lang="el-GR" smtClean="0"/>
              <a:pPr/>
              <a:t>‹#›</a:t>
            </a:fld>
            <a:endParaRPr lang="el-GR"/>
          </a:p>
        </p:txBody>
      </p:sp>
      <p:sp>
        <p:nvSpPr>
          <p:cNvPr id="16" name="15 - Θέση υποσέλιδου"/>
          <p:cNvSpPr>
            <a:spLocks noGrp="1"/>
          </p:cNvSpPr>
          <p:nvPr>
            <p:ph type="ftr" sz="quarter" idx="16"/>
          </p:nvPr>
        </p:nvSpPr>
        <p:spPr/>
        <p:txBody>
          <a:bodyPr/>
          <a:lstStyle/>
          <a:p>
            <a:endParaRPr lang="el-GR"/>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
        <p:nvSpPr>
          <p:cNvPr id="8" name="7 - Θέση υποσέλιδου"/>
          <p:cNvSpPr>
            <a:spLocks noGrp="1"/>
          </p:cNvSpPr>
          <p:nvPr>
            <p:ph type="ftr" sz="quarter" idx="11"/>
          </p:nvPr>
        </p:nvSpPr>
        <p:spPr/>
        <p:txBody>
          <a:bodyPr/>
          <a:lstStyle/>
          <a:p>
            <a:endParaRPr lang="el-GR"/>
          </a:p>
        </p:txBody>
      </p:sp>
      <p:sp>
        <p:nvSpPr>
          <p:cNvPr id="7" name="6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C0B924F-03F3-4553-B816-6DE9F181B60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77C771FC-6C0D-4FF7-81AE-0D0D6810D234}" type="datetimeFigureOut">
              <a:rPr lang="el-GR" smtClean="0"/>
              <a:pPr/>
              <a:t>24/4/2018</a:t>
            </a:fld>
            <a:endParaRPr lang="el-GR"/>
          </a:p>
        </p:txBody>
      </p:sp>
      <p:sp>
        <p:nvSpPr>
          <p:cNvPr id="9" name="8 - Θέση αριθμού διαφάνειας"/>
          <p:cNvSpPr>
            <a:spLocks noGrp="1"/>
          </p:cNvSpPr>
          <p:nvPr>
            <p:ph type="sldNum" sz="quarter" idx="15"/>
          </p:nvPr>
        </p:nvSpPr>
        <p:spPr/>
        <p:txBody>
          <a:bodyPr/>
          <a:lstStyle/>
          <a:p>
            <a:fld id="{4C0B924F-03F3-4553-B816-6DE9F181B60E}" type="slidenum">
              <a:rPr lang="el-GR" smtClean="0"/>
              <a:pPr/>
              <a:t>‹#›</a:t>
            </a:fld>
            <a:endParaRPr lang="el-GR"/>
          </a:p>
        </p:txBody>
      </p:sp>
      <p:sp>
        <p:nvSpPr>
          <p:cNvPr id="10" name="9 - Θέση υποσέλιδου"/>
          <p:cNvSpPr>
            <a:spLocks noGrp="1"/>
          </p:cNvSpPr>
          <p:nvPr>
            <p:ph type="ftr" sz="quarter" idx="16"/>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77C771FC-6C0D-4FF7-81AE-0D0D6810D234}" type="datetimeFigureOut">
              <a:rPr lang="el-GR" smtClean="0"/>
              <a:pPr/>
              <a:t>24/4/2018</a:t>
            </a:fld>
            <a:endParaRPr lang="el-GR"/>
          </a:p>
        </p:txBody>
      </p:sp>
      <p:sp>
        <p:nvSpPr>
          <p:cNvPr id="9" name="8 - Θέση αριθμού διαφάνειας"/>
          <p:cNvSpPr>
            <a:spLocks noGrp="1"/>
          </p:cNvSpPr>
          <p:nvPr>
            <p:ph type="sldNum" sz="quarter" idx="11"/>
          </p:nvPr>
        </p:nvSpPr>
        <p:spPr/>
        <p:txBody>
          <a:bodyPr/>
          <a:lstStyle/>
          <a:p>
            <a:fld id="{4C0B924F-03F3-4553-B816-6DE9F181B60E}" type="slidenum">
              <a:rPr lang="el-GR" smtClean="0"/>
              <a:pPr/>
              <a:t>‹#›</a:t>
            </a:fld>
            <a:endParaRPr lang="el-GR"/>
          </a:p>
        </p:txBody>
      </p:sp>
      <p:sp>
        <p:nvSpPr>
          <p:cNvPr id="10" name="9 - Θέση υποσέλιδου"/>
          <p:cNvSpPr>
            <a:spLocks noGrp="1"/>
          </p:cNvSpPr>
          <p:nvPr>
            <p:ph type="ftr" sz="quarter" idx="12"/>
          </p:nvPr>
        </p:nvSpPr>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7C771FC-6C0D-4FF7-81AE-0D0D6810D234}" type="datetimeFigureOut">
              <a:rPr lang="el-GR" smtClean="0"/>
              <a:pPr/>
              <a:t>24/4/2018</a:t>
            </a:fld>
            <a:endParaRPr lang="el-GR"/>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4C0B924F-03F3-4553-B816-6DE9F181B60E}" type="slidenum">
              <a:rPr lang="el-GR" smtClean="0"/>
              <a:pPr/>
              <a:t>‹#›</a:t>
            </a:fld>
            <a:endParaRPr lang="el-GR"/>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μμμμμμμμμμμμμμμ.png"/>
          <p:cNvPicPr>
            <a:picLocks noGrp="1" noChangeAspect="1"/>
          </p:cNvPicPr>
          <p:nvPr>
            <p:ph idx="1"/>
          </p:nvPr>
        </p:nvPicPr>
        <p:blipFill>
          <a:blip r:embed="rId2"/>
          <a:stretch>
            <a:fillRect/>
          </a:stretch>
        </p:blipFill>
        <p:spPr>
          <a:xfrm>
            <a:off x="785786" y="2643182"/>
            <a:ext cx="7715303" cy="3786214"/>
          </a:xfrm>
        </p:spPr>
      </p:pic>
      <p:sp>
        <p:nvSpPr>
          <p:cNvPr id="3" name="2 - Τίτλος"/>
          <p:cNvSpPr>
            <a:spLocks noGrp="1"/>
          </p:cNvSpPr>
          <p:nvPr>
            <p:ph type="title"/>
          </p:nvPr>
        </p:nvSpPr>
        <p:spPr>
          <a:xfrm>
            <a:off x="457200" y="152400"/>
            <a:ext cx="8229600" cy="2490782"/>
          </a:xfrm>
        </p:spPr>
        <p:txBody>
          <a:bodyPr>
            <a:normAutofit/>
          </a:bodyPr>
          <a:lstStyle/>
          <a:p>
            <a:r>
              <a:rPr sz="9600" smtClean="0"/>
              <a:t>Japan</a:t>
            </a:r>
            <a:endParaRPr lang="el-GR" sz="9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κιν.jpg"/>
          <p:cNvPicPr>
            <a:picLocks noGrp="1" noChangeAspect="1"/>
          </p:cNvPicPr>
          <p:nvPr>
            <p:ph sz="quarter" idx="1"/>
          </p:nvPr>
        </p:nvPicPr>
        <p:blipFill>
          <a:blip r:embed="rId2"/>
          <a:stretch>
            <a:fillRect/>
          </a:stretch>
        </p:blipFill>
        <p:spPr>
          <a:xfrm>
            <a:off x="723900" y="1171575"/>
            <a:ext cx="5715000" cy="4286250"/>
          </a:xfrm>
        </p:spPr>
      </p:pic>
      <p:sp>
        <p:nvSpPr>
          <p:cNvPr id="4" name="3 - Θέση κειμένου"/>
          <p:cNvSpPr>
            <a:spLocks noGrp="1"/>
          </p:cNvSpPr>
          <p:nvPr>
            <p:ph type="body" idx="2"/>
          </p:nvPr>
        </p:nvSpPr>
        <p:spPr/>
        <p:txBody>
          <a:bodyPr>
            <a:normAutofit fontScale="62500" lnSpcReduction="20000"/>
          </a:bodyPr>
          <a:lstStyle/>
          <a:p>
            <a:r>
              <a:rPr lang="en-US" dirty="0" smtClean="0"/>
              <a:t>Scientists believe that the Japanese as a whole come from many groups that migrated to the islands from other parts of Asia, including China and Korea. Archaeological research, however, suggests that the Japanese islands were inhabited already since 30,000 BC. This was followed at the beginning of the </a:t>
            </a:r>
            <a:r>
              <a:rPr lang="en-US" dirty="0" err="1" smtClean="0"/>
              <a:t>Jomon</a:t>
            </a:r>
            <a:r>
              <a:rPr lang="en-US" dirty="0" smtClean="0"/>
              <a:t> period (about 14,000 BC)</a:t>
            </a:r>
            <a:r>
              <a:rPr lang="el-GR" dirty="0" smtClean="0"/>
              <a:t> </a:t>
            </a:r>
            <a:r>
              <a:rPr lang="en-US" dirty="0" smtClean="0"/>
              <a:t/>
            </a:r>
            <a:br>
              <a:rPr lang="en-US" dirty="0" smtClean="0"/>
            </a:br>
            <a:r>
              <a:rPr lang="en-US" dirty="0" smtClean="0"/>
              <a:t>from a Mesolithic to Neolithic semi-</a:t>
            </a:r>
            <a:r>
              <a:rPr lang="en-US" dirty="0" err="1" smtClean="0"/>
              <a:t>nomic</a:t>
            </a:r>
            <a:r>
              <a:rPr lang="en-US" dirty="0" smtClean="0"/>
              <a:t> hunter and feeder culture, including the ancestors of modern </a:t>
            </a:r>
            <a:r>
              <a:rPr lang="en-US" dirty="0" err="1" smtClean="0"/>
              <a:t>Aino</a:t>
            </a:r>
            <a:r>
              <a:rPr lang="en-US" dirty="0" smtClean="0"/>
              <a:t> and Yamato, [10] [11] and is characterized by dwelling pits and elementary crops. [12] Decorated clay pots of this period are some of the oldest surviving traces of pottery in the world.</a:t>
            </a:r>
            <a:r>
              <a:rPr lang="el-GR" dirty="0" smtClean="0"/>
              <a:t>                                       </a:t>
            </a:r>
            <a:endParaRPr lang="el-GR" dirty="0"/>
          </a:p>
        </p:txBody>
      </p:sp>
      <p:sp>
        <p:nvSpPr>
          <p:cNvPr id="2" name="1 - Τίτλος"/>
          <p:cNvSpPr>
            <a:spLocks noGrp="1"/>
          </p:cNvSpPr>
          <p:nvPr>
            <p:ph type="title"/>
          </p:nvPr>
        </p:nvSpPr>
        <p:spPr/>
        <p:txBody>
          <a:bodyPr>
            <a:normAutofit/>
          </a:bodyPr>
          <a:lstStyle/>
          <a:p>
            <a:r>
              <a:rPr lang="en-US" dirty="0" smtClean="0"/>
              <a:t/>
            </a:r>
            <a:br>
              <a:rPr lang="en-US" dirty="0" smtClean="0"/>
            </a:br>
            <a:r>
              <a:rPr lang="en-US" b="0" dirty="0" smtClean="0"/>
              <a:t>Prehistory and ancient history</a:t>
            </a:r>
            <a:r>
              <a:rPr lang="el-GR" b="0" dirty="0" smtClean="0"/>
              <a:t> </a:t>
            </a:r>
            <a:endParaRPr lang="el-GR"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29058" y="160338"/>
            <a:ext cx="4543428" cy="5935662"/>
          </a:xfrm>
        </p:spPr>
        <p:txBody>
          <a:bodyPr>
            <a:noAutofit/>
          </a:bodyPr>
          <a:lstStyle/>
          <a:p>
            <a:r>
              <a:rPr sz="2000" smtClean="0">
                <a:solidFill>
                  <a:schemeClr val="bg1"/>
                </a:solidFill>
              </a:rPr>
              <a:t>I Iaponía  emfanízetai gia próti  forá sti  grafikí istoría tou kinezikoú vivlíou Chansoú. Sýmfona me ta Chroniká ton Trión Vasileíon, to pio ischyró vasíleio sto archipélagos katá to 3o aióna onomazótan Giamaïkókokou. O Voudismós eisíchthi stin Iaponía apó ton Badetzé tis Koréas, allá i metagenésteri anáptyxi tis iaponikís voudisías epireástike kyríos apó tin Kína [18]. Pará tis archikés antistáseis, o Voudismós proíchthi stis exousiastikés táxeis kai eíche evreía apodochí xekinóntas apó tin período Asoúka</a:t>
            </a:r>
            <a:endParaRPr lang="el-GR" sz="2000" dirty="0">
              <a:solidFill>
                <a:schemeClr val="bg1"/>
              </a:solidFill>
            </a:endParaRPr>
          </a:p>
        </p:txBody>
      </p:sp>
      <p:sp>
        <p:nvSpPr>
          <p:cNvPr id="16386" name="AutoShape 2" descr="Αποτέλεσμα εικόνας για ιαπωνια εικονε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88" name="AutoShape 4" descr="Αποτέλεσμα εικόνας για ιαπωνια εικονε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90" name="AutoShape 6" descr="Αποτέλεσμα εικόνας για ιαπωνια εικονε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92" name="AutoShape 8" descr="Αποτέλεσμα εικόνας για ιαπωνια εικονε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94" name="AutoShape 10" descr="Αποτέλεσμα εικόνας για ιαπωνια εικονε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 name="9 - Θέση περιεχομένου" descr="κν.jpg"/>
          <p:cNvPicPr>
            <a:picLocks noGrp="1" noChangeAspect="1"/>
          </p:cNvPicPr>
          <p:nvPr>
            <p:ph idx="1"/>
          </p:nvPr>
        </p:nvPicPr>
        <p:blipFill>
          <a:blip r:embed="rId2"/>
          <a:stretch>
            <a:fillRect/>
          </a:stretch>
        </p:blipFill>
        <p:spPr>
          <a:xfrm>
            <a:off x="369883" y="642919"/>
            <a:ext cx="3559175" cy="5453082"/>
          </a:xfrm>
        </p:spPr>
      </p:pic>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μακλ.jpg"/>
          <p:cNvPicPr>
            <a:picLocks noGrp="1" noChangeAspect="1"/>
          </p:cNvPicPr>
          <p:nvPr>
            <p:ph idx="1"/>
          </p:nvPr>
        </p:nvPicPr>
        <p:blipFill>
          <a:blip r:embed="rId2"/>
          <a:stretch>
            <a:fillRect/>
          </a:stretch>
        </p:blipFill>
        <p:spPr>
          <a:xfrm>
            <a:off x="0" y="0"/>
            <a:ext cx="9144000" cy="6858000"/>
          </a:xfrm>
          <a:prstGeom prst="rect">
            <a:avLst/>
          </a:prstGeom>
          <a:ln>
            <a:noFill/>
          </a:ln>
          <a:effectLst>
            <a:softEdge rad="112500"/>
          </a:effectLst>
        </p:spPr>
      </p:pic>
      <p:sp>
        <p:nvSpPr>
          <p:cNvPr id="2" name="1 - Τίτλος"/>
          <p:cNvSpPr>
            <a:spLocks noGrp="1"/>
          </p:cNvSpPr>
          <p:nvPr>
            <p:ph type="title"/>
          </p:nvPr>
        </p:nvSpPr>
        <p:spPr/>
        <p:txBody>
          <a:bodyPr/>
          <a:lstStyle/>
          <a:p>
            <a:endParaRPr lang="el-GR"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p:txBody>
          <a:bodyPr/>
          <a:lstStyle/>
          <a:p>
            <a:endParaRPr lang="el-GR"/>
          </a:p>
        </p:txBody>
      </p:sp>
      <p:pic>
        <p:nvPicPr>
          <p:cNvPr id="7" name="6 - Θέση περιεχομένου" descr="φαγιτο.jpg"/>
          <p:cNvPicPr>
            <a:picLocks noGrp="1" noChangeAspect="1"/>
          </p:cNvPicPr>
          <p:nvPr>
            <p:ph sz="half" idx="2"/>
          </p:nvPr>
        </p:nvPicPr>
        <p:blipFill>
          <a:blip r:embed="rId2"/>
          <a:stretch>
            <a:fillRect/>
          </a:stretch>
        </p:blipFill>
        <p:spPr>
          <a:xfrm>
            <a:off x="0" y="1399593"/>
            <a:ext cx="4572000" cy="5458407"/>
          </a:xfrm>
        </p:spPr>
      </p:pic>
      <p:pic>
        <p:nvPicPr>
          <p:cNvPr id="8" name="7 - Θέση περιεχομένου" descr="φαγι.jpg"/>
          <p:cNvPicPr>
            <a:picLocks noGrp="1" noChangeAspect="1"/>
          </p:cNvPicPr>
          <p:nvPr>
            <p:ph sz="quarter" idx="4"/>
          </p:nvPr>
        </p:nvPicPr>
        <p:blipFill>
          <a:blip r:embed="rId3"/>
          <a:stretch>
            <a:fillRect/>
          </a:stretch>
        </p:blipFill>
        <p:spPr>
          <a:xfrm>
            <a:off x="4649788" y="1399593"/>
            <a:ext cx="4038600" cy="5315555"/>
          </a:xfrm>
        </p:spPr>
      </p:pic>
      <p:sp>
        <p:nvSpPr>
          <p:cNvPr id="2" name="1 - Τίτλος"/>
          <p:cNvSpPr>
            <a:spLocks noGrp="1"/>
          </p:cNvSpPr>
          <p:nvPr>
            <p:ph type="title"/>
          </p:nvPr>
        </p:nvSpPr>
        <p:spPr/>
        <p:txBody>
          <a:bodyPr>
            <a:normAutofit fontScale="90000"/>
          </a:bodyPr>
          <a:lstStyle/>
          <a:p>
            <a:r>
              <a:rPr lang="en-US" dirty="0" smtClean="0"/>
              <a:t/>
            </a:r>
            <a:br>
              <a:rPr lang="en-US" dirty="0" smtClean="0"/>
            </a:br>
            <a:r>
              <a:rPr lang="en-US" sz="6700" dirty="0" smtClean="0"/>
              <a:t>throne</a:t>
            </a:r>
            <a:endParaRPr lang="el-GR" sz="6700" dirty="0"/>
          </a:p>
        </p:txBody>
      </p:sp>
      <p:sp>
        <p:nvSpPr>
          <p:cNvPr id="5" name="4 - Θέση κειμένου"/>
          <p:cNvSpPr>
            <a:spLocks noGrp="1"/>
          </p:cNvSpPr>
          <p:nvPr>
            <p:ph type="body" idx="3"/>
          </p:nvPr>
        </p:nvSpPr>
        <p:spPr/>
        <p:txBody>
          <a:bodyPr/>
          <a:lstStyle/>
          <a:p>
            <a:endParaRPr lang="el-GR"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868874"/>
          </a:xfrm>
        </p:spPr>
        <p:txBody>
          <a:bodyPr>
            <a:normAutofit/>
          </a:bodyPr>
          <a:lstStyle/>
          <a:p>
            <a:r>
              <a:rPr lang="en-US" sz="2800" dirty="0" smtClean="0"/>
              <a:t>The original type of sushi, also known as nasty sushi, first developed in southeast Asia, around the 7th century AD. and spread to Japan. [1] The name sushi comes from an archaic grammatical type that is currently used only to describe the food. Sushi literally means "sour taste", reflecting its origins in the fermented seafood. Traditional Nazis is made with a fairly similar technique, in which the fish is placed in sour rice to ferment.</a:t>
            </a:r>
            <a:endParaRPr lang="el-GR" sz="2800"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p:txBody>
          <a:bodyPr/>
          <a:lstStyle/>
          <a:p>
            <a:endParaRPr lang="el-GR"/>
          </a:p>
        </p:txBody>
      </p:sp>
      <p:sp>
        <p:nvSpPr>
          <p:cNvPr id="2" name="1 - Τίτλος"/>
          <p:cNvSpPr>
            <a:spLocks noGrp="1"/>
          </p:cNvSpPr>
          <p:nvPr>
            <p:ph type="title"/>
          </p:nvPr>
        </p:nvSpPr>
        <p:spPr/>
        <p:txBody>
          <a:bodyPr>
            <a:normAutofit fontScale="90000"/>
          </a:bodyPr>
          <a:lstStyle/>
          <a:p>
            <a:r>
              <a:rPr sz="6600" smtClean="0"/>
              <a:t/>
            </a:r>
            <a:br>
              <a:rPr sz="6600" smtClean="0"/>
            </a:br>
            <a:r>
              <a:rPr sz="6600" smtClean="0"/>
              <a:t>money</a:t>
            </a:r>
            <a:endParaRPr lang="el-GR" sz="6600" dirty="0"/>
          </a:p>
        </p:txBody>
      </p:sp>
      <p:sp>
        <p:nvSpPr>
          <p:cNvPr id="5" name="4 - Θέση κειμένου"/>
          <p:cNvSpPr>
            <a:spLocks noGrp="1"/>
          </p:cNvSpPr>
          <p:nvPr>
            <p:ph type="body" idx="3"/>
          </p:nvPr>
        </p:nvSpPr>
        <p:spPr/>
        <p:txBody>
          <a:bodyPr/>
          <a:lstStyle/>
          <a:p>
            <a:endParaRPr lang="el-GR"/>
          </a:p>
        </p:txBody>
      </p:sp>
      <p:pic>
        <p:nvPicPr>
          <p:cNvPr id="11" name="10 - Θέση περιεχομένου" descr="93AB06C23FC999423E0C785BB8921BB3.jpg"/>
          <p:cNvPicPr>
            <a:picLocks noGrp="1" noChangeAspect="1"/>
          </p:cNvPicPr>
          <p:nvPr>
            <p:ph sz="half" idx="2"/>
          </p:nvPr>
        </p:nvPicPr>
        <p:blipFill>
          <a:blip r:embed="rId2"/>
          <a:stretch>
            <a:fillRect/>
          </a:stretch>
        </p:blipFill>
        <p:spPr>
          <a:xfrm>
            <a:off x="457200" y="1399593"/>
            <a:ext cx="8229600" cy="4886927"/>
          </a:xfrm>
        </p:spPr>
      </p:pic>
      <p:sp>
        <p:nvSpPr>
          <p:cNvPr id="13" name="12 - Θέση περιεχομένου"/>
          <p:cNvSpPr>
            <a:spLocks noGrp="1"/>
          </p:cNvSpPr>
          <p:nvPr>
            <p:ph sz="quarter" idx="4"/>
          </p:nvPr>
        </p:nvSpPr>
        <p:spPr/>
        <p:txBody>
          <a:bodyPr/>
          <a:lstStyle/>
          <a:p>
            <a:endParaRPr lang="el-G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74638"/>
            <a:ext cx="8786874" cy="3154362"/>
          </a:xfrm>
        </p:spPr>
        <p:txBody>
          <a:bodyPr>
            <a:noAutofit/>
          </a:bodyPr>
          <a:lstStyle/>
          <a:p>
            <a:r>
              <a:rPr lang="ja-JP" altLang="en-US" sz="8000" dirty="0" smtClean="0">
                <a:solidFill>
                  <a:schemeClr val="bg1">
                    <a:lumMod val="95000"/>
                    <a:lumOff val="5000"/>
                  </a:schemeClr>
                </a:solidFill>
              </a:rPr>
              <a:t>マリアカルパキエエリ</a:t>
            </a:r>
            <a:endParaRPr lang="el-GR" sz="8000" dirty="0">
              <a:solidFill>
                <a:schemeClr val="bg1">
                  <a:lumMod val="95000"/>
                  <a:lumOff val="5000"/>
                </a:schemeClr>
              </a:solidFill>
            </a:endParaRPr>
          </a:p>
        </p:txBody>
      </p:sp>
      <p:sp>
        <p:nvSpPr>
          <p:cNvPr id="5" name="4 - Θέση περιεχομένου"/>
          <p:cNvSpPr>
            <a:spLocks noGrp="1"/>
          </p:cNvSpPr>
          <p:nvPr>
            <p:ph idx="1"/>
          </p:nvPr>
        </p:nvSpPr>
        <p:spPr>
          <a:xfrm>
            <a:off x="457200" y="3429000"/>
            <a:ext cx="8229600" cy="2667000"/>
          </a:xfrm>
        </p:spPr>
        <p:txBody>
          <a:bodyPr>
            <a:normAutofit/>
          </a:bodyPr>
          <a:lstStyle/>
          <a:p>
            <a:pPr>
              <a:buNone/>
            </a:pPr>
            <a:r>
              <a:rPr lang="ja-JP" altLang="en-US" sz="11000" dirty="0" smtClean="0"/>
              <a:t>ありがとう</a:t>
            </a:r>
            <a:endParaRPr lang="el-GR" sz="11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115</TotalTime>
  <Words>245</Words>
  <Application>Microsoft Office PowerPoint</Application>
  <PresentationFormat>Προβολή στην οθόνη (4:3)</PresentationFormat>
  <Paragraphs>9</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Χαρτί</vt:lpstr>
      <vt:lpstr>Japan</vt:lpstr>
      <vt:lpstr> Prehistory and ancient history </vt:lpstr>
      <vt:lpstr>I Iaponía  emfanízetai gia próti  forá sti  grafikí istoría tou kinezikoú vivlíou Chansoú. Sýmfona me ta Chroniká ton Trión Vasileíon, to pio ischyró vasíleio sto archipélagos katá to 3o aióna onomazótan Giamaïkókokou. O Voudismós eisíchthi stin Iaponía apó ton Badetzé tis Koréas, allá i metagenésteri anáptyxi tis iaponikís voudisías epireástike kyríos apó tin Kína [18]. Pará tis archikés antistáseis, o Voudismós proíchthi stis exousiastikés táxeis kai eíche evreía apodochí xekinóntas apó tin período Asoúka</vt:lpstr>
      <vt:lpstr>Διαφάνεια 4</vt:lpstr>
      <vt:lpstr> throne</vt:lpstr>
      <vt:lpstr>The original type of sushi, also known as nasty sushi, first developed in southeast Asia, around the 7th century AD. and spread to Japan. [1] The name sushi comes from an archaic grammatical type that is currently used only to describe the food. Sushi literally means "sour taste", reflecting its origins in the fermented seafood. Traditional Nazis is made with a fairly similar technique, in which the fish is placed in sour rice to ferment.</vt:lpstr>
      <vt:lpstr> money</vt:lpstr>
      <vt:lpstr>マリアカルパキエエリ</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Λοιπά στοιχεία: α) Σημαντικός χρηματοδότης των Ταλιμπάν β) Από τα μέσα του 2009, προμήθευε όπλα, πυρομαχικά, εκρηκτικά και ιατροφαρμακευτικό εξοπλισμό στους μαχητές Ταλιμπάν. συγκέντρωσε χρήματα και παρέσχε εκπαίδευση για τους Ταλιμπάν στη μεθοριακή περιοχή Αφγανιστάν /Πακιστάν γ) Είχε οργανώσει και χρηματοδοτήσει προηγουμένως επιχειρήσεις των Ταλιμπάν στην επαρχία Κανταχάρ του Αφγανιστάν. δ) Από το 2010 ταξίδευε στο Ντουμπάι, στα Ηνωμένα Αραβικά Εμιράτα και στην Ιαπωνία, όπου διατηρούσε επιχειρήσεις. ε) Ανήκει στη φυλή Nurzai, κλάδο της φυλής Miralzai. στ) Αδελφός του Malik Noorzai. ζ) όνομα πατρός Akhtar Mohammed (άλλως: Haji Mira Khan). Other information: (a) Prominent Taliban financier. (b) As of mid- 2009, supplied weapons, ammunition, explosives and medical equipment to Taliban fighters; raised funds for the Taliban, and provided training to them, in the Afghanistan/Pakistan border region. (c) Has previously organized and funded Taliban operations in Kandahar Province, Afghanistan. (d) As of 2010, travelled to and owned businesses in Dubai, United Arab Emirates, and Japan. (e) Belongs to Noorzai tribe, Miralzai sub-tribe. (f) Brother of Malik Noorzai. (g) Father’s name is Akhtar Mohammed (alias: Haji Mira Khan). </dc:title>
  <dc:creator>χρήστης5</dc:creator>
  <cp:lastModifiedBy>χρήστης5</cp:lastModifiedBy>
  <cp:revision>23</cp:revision>
  <dcterms:created xsi:type="dcterms:W3CDTF">2018-03-12T08:39:17Z</dcterms:created>
  <dcterms:modified xsi:type="dcterms:W3CDTF">2018-04-24T06:01:34Z</dcterms:modified>
</cp:coreProperties>
</file>