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18C88-D170-49AB-BBA2-589C835AEB22}" type="datetimeFigureOut">
              <a:rPr lang="el-GR" smtClean="0"/>
              <a:pPr/>
              <a:t>26/4/2018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FB9A0-B313-41D1-8B68-3B58B859F93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CUBA </a:t>
            </a:r>
            <a:endParaRPr lang="el-GR" dirty="0"/>
          </a:p>
        </p:txBody>
      </p:sp>
      <p:pic>
        <p:nvPicPr>
          <p:cNvPr id="1027" name="Picture 3" descr="C:\Users\user\Documents\Άννα\cuba-enas-parexigimenosproorism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2818656" cy="442535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Cuban  is an island state </a:t>
            </a:r>
            <a:r>
              <a:rPr lang="en-US" sz="3200" smtClean="0"/>
              <a:t>and located  </a:t>
            </a:r>
            <a:r>
              <a:rPr lang="en-US" sz="3200" dirty="0" smtClean="0"/>
              <a:t>south of the USA.</a:t>
            </a:r>
            <a:endParaRPr lang="el-GR" sz="3200" dirty="0"/>
          </a:p>
        </p:txBody>
      </p:sp>
      <p:pic>
        <p:nvPicPr>
          <p:cNvPr id="2050" name="Picture 2" descr="C:\Users\user\Documents\Άννα\350px-Cu-map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6764" y="1484784"/>
            <a:ext cx="5389301" cy="352839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3034680" cy="4425355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capital city of </a:t>
            </a:r>
            <a:r>
              <a:rPr lang="en-US" dirty="0" smtClean="0"/>
              <a:t>Cuban </a:t>
            </a:r>
            <a:r>
              <a:rPr lang="en-US" dirty="0" smtClean="0"/>
              <a:t>is Havana. </a:t>
            </a:r>
            <a:r>
              <a:rPr lang="en-US" dirty="0" smtClean="0"/>
              <a:t>They speak </a:t>
            </a:r>
            <a:r>
              <a:rPr lang="en-US" dirty="0" smtClean="0"/>
              <a:t>Spanish and her population is 11.239.224 people .</a:t>
            </a:r>
            <a:endParaRPr lang="el-GR" dirty="0"/>
          </a:p>
        </p:txBody>
      </p:sp>
      <p:pic>
        <p:nvPicPr>
          <p:cNvPr id="3074" name="Picture 2" descr="C:\Users\user\Documents\Άννα\IMG_3134-1200x675-735x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12776"/>
            <a:ext cx="5198772" cy="352839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Cuban cuisine is a fusion of Spanish and Caribbean cuisine . A meal may have </a:t>
            </a:r>
            <a:r>
              <a:rPr lang="en-US" dirty="0" err="1" smtClean="0"/>
              <a:t>ropa</a:t>
            </a:r>
            <a:r>
              <a:rPr lang="en-US" dirty="0" smtClean="0"/>
              <a:t> </a:t>
            </a:r>
            <a:r>
              <a:rPr lang="en-US" dirty="0" err="1" smtClean="0"/>
              <a:t>vieja</a:t>
            </a:r>
            <a:r>
              <a:rPr lang="en-US" dirty="0" smtClean="0"/>
              <a:t> , Cuban bread …</a:t>
            </a:r>
            <a:endParaRPr lang="el-GR" dirty="0"/>
          </a:p>
        </p:txBody>
      </p:sp>
      <p:pic>
        <p:nvPicPr>
          <p:cNvPr id="4098" name="Picture 2" descr="C:\Users\user\Documents\Άννα\worldtourism-69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Sports 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2530624" cy="4569371"/>
          </a:xfrm>
        </p:spPr>
        <p:txBody>
          <a:bodyPr/>
          <a:lstStyle/>
          <a:p>
            <a:r>
              <a:rPr lang="en-US" dirty="0" smtClean="0"/>
              <a:t>Baseball is the most popular . Other sports is the football , basketball , volleyball , cricket and athletics . </a:t>
            </a:r>
            <a:endParaRPr lang="el-GR" dirty="0"/>
          </a:p>
        </p:txBody>
      </p:sp>
      <p:pic>
        <p:nvPicPr>
          <p:cNvPr id="5122" name="Picture 2" descr="C:\Users\user\Documents\Άννα\015.ITAvsCUB.11-400x2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902449"/>
            <a:ext cx="4864596" cy="322279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museum of the Revolution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2674640" cy="4569371"/>
          </a:xfrm>
        </p:spPr>
        <p:txBody>
          <a:bodyPr/>
          <a:lstStyle/>
          <a:p>
            <a:r>
              <a:rPr lang="en-US" dirty="0" smtClean="0"/>
              <a:t>The museum of the Revolution is a museum located in the Old Havana of Cuban .</a:t>
            </a:r>
            <a:endParaRPr lang="el-GR" dirty="0"/>
          </a:p>
        </p:txBody>
      </p:sp>
      <p:pic>
        <p:nvPicPr>
          <p:cNvPr id="6146" name="Picture 2" descr="C:\Users\user\Documents\Άννα\αβάνα-κούβα-μουσείο-της-επανάστασης-563564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5" y="1655624"/>
            <a:ext cx="5482082" cy="36455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Castillo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2530624" cy="4641379"/>
          </a:xfrm>
        </p:spPr>
        <p:txBody>
          <a:bodyPr/>
          <a:lstStyle/>
          <a:p>
            <a:r>
              <a:rPr lang="en-US" dirty="0" smtClean="0"/>
              <a:t>The Castillo de san Pedro de la Roca is a fortress on the coast of the Cuban city .</a:t>
            </a:r>
            <a:endParaRPr lang="el-GR" dirty="0"/>
          </a:p>
        </p:txBody>
      </p:sp>
      <p:pic>
        <p:nvPicPr>
          <p:cNvPr id="7170" name="Picture 2" descr="C:\Users\user\Documents\Άννα\caste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78782"/>
            <a:ext cx="5858710" cy="36944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Τίτλος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04856" cy="2376264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hanks for watching </a:t>
            </a:r>
          </a:p>
        </p:txBody>
      </p:sp>
      <p:sp>
        <p:nvSpPr>
          <p:cNvPr id="14" name="13 - Υπότιτλος"/>
          <p:cNvSpPr>
            <a:spLocks noGrp="1"/>
          </p:cNvSpPr>
          <p:nvPr>
            <p:ph type="subTitle" idx="1"/>
          </p:nvPr>
        </p:nvSpPr>
        <p:spPr>
          <a:xfrm>
            <a:off x="467544" y="5517232"/>
            <a:ext cx="1728192" cy="888504"/>
          </a:xfrm>
        </p:spPr>
        <p:txBody>
          <a:bodyPr>
            <a:normAutofit lnSpcReduction="10000"/>
          </a:bodyPr>
          <a:lstStyle/>
          <a:p>
            <a:r>
              <a:rPr lang="en-US" sz="2400" dirty="0" err="1" smtClean="0">
                <a:solidFill>
                  <a:schemeClr val="bg2">
                    <a:lumMod val="10000"/>
                  </a:schemeClr>
                </a:solidFill>
              </a:rPr>
              <a:t>Simou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nna  </a:t>
            </a:r>
          </a:p>
          <a:p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A2</a:t>
            </a:r>
            <a:endParaRPr lang="el-G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195" name="Picture 3" descr="C:\Users\user\Documents\Άννα\emoji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204864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122</Words>
  <Application>Microsoft Office PowerPoint</Application>
  <PresentationFormat>Προβολή στην οθόνη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CUBA </vt:lpstr>
      <vt:lpstr>Διαφάνεια 2</vt:lpstr>
      <vt:lpstr>Διαφάνεια 3</vt:lpstr>
      <vt:lpstr>Food </vt:lpstr>
      <vt:lpstr>Sports  </vt:lpstr>
      <vt:lpstr>The museum of the Revolution</vt:lpstr>
      <vt:lpstr>The Castillo </vt:lpstr>
      <vt:lpstr>Thanks for watching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CUBA</dc:title>
  <dc:creator>user</dc:creator>
  <cp:lastModifiedBy>Owner</cp:lastModifiedBy>
  <cp:revision>10</cp:revision>
  <dcterms:created xsi:type="dcterms:W3CDTF">2018-04-18T12:34:56Z</dcterms:created>
  <dcterms:modified xsi:type="dcterms:W3CDTF">2018-04-26T05:45:39Z</dcterms:modified>
</cp:coreProperties>
</file>