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3" autoAdjust="0"/>
    <p:restoredTop sz="94654" autoAdjust="0"/>
  </p:normalViewPr>
  <p:slideViewPr>
    <p:cSldViewPr>
      <p:cViewPr varScale="1">
        <p:scale>
          <a:sx n="110" d="100"/>
          <a:sy n="110" d="100"/>
        </p:scale>
        <p:origin x="-1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B9E994-09A4-4C76-88B3-6D9916A18726}" type="datetimeFigureOut">
              <a:rPr lang="el-GR" smtClean="0"/>
              <a:pPr/>
              <a:t>31/12/2001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706F88-51A9-4340-B8C9-CAEE6A069869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1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33400" y="857232"/>
            <a:ext cx="7851648" cy="357190"/>
          </a:xfrm>
        </p:spPr>
        <p:txBody>
          <a:bodyPr>
            <a:normAutofit fontScale="90000"/>
          </a:bodyPr>
          <a:lstStyle/>
          <a:p>
            <a:pPr algn="ctr"/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3400" y="1500174"/>
            <a:ext cx="7854696" cy="3480962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A2</a:t>
            </a:r>
          </a:p>
          <a:p>
            <a:pPr algn="ctr"/>
            <a:r>
              <a:rPr lang="el-GR" sz="5400" dirty="0" smtClean="0"/>
              <a:t>Προχωρημένοι</a:t>
            </a:r>
          </a:p>
          <a:p>
            <a:pPr algn="ctr"/>
            <a:r>
              <a:rPr lang="en-US" sz="5400" dirty="0" smtClean="0"/>
              <a:t>Project.</a:t>
            </a:r>
            <a:endParaRPr lang="el-GR" sz="5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571480"/>
            <a:ext cx="7772400" cy="1000132"/>
          </a:xfrm>
        </p:spPr>
        <p:txBody>
          <a:bodyPr/>
          <a:lstStyle/>
          <a:p>
            <a:pPr algn="ctr"/>
            <a:r>
              <a:rPr lang="en-US" dirty="0" smtClean="0"/>
              <a:t>P</a:t>
            </a:r>
            <a:r>
              <a:rPr smtClean="0"/>
              <a:t>oultry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8113614" cy="3867608"/>
          </a:xfrm>
        </p:spPr>
        <p:txBody>
          <a:bodyPr/>
          <a:lstStyle/>
          <a:p>
            <a:r>
              <a:rPr lang="en-US" dirty="0" smtClean="0"/>
              <a:t>Roast chicken              </a:t>
            </a:r>
          </a:p>
          <a:p>
            <a:r>
              <a:rPr lang="en-US" dirty="0" smtClean="0"/>
              <a:t>Turkey </a:t>
            </a:r>
          </a:p>
          <a:p>
            <a:r>
              <a:rPr lang="en-US" dirty="0" smtClean="0"/>
              <a:t>Schnitzel</a:t>
            </a:r>
          </a:p>
          <a:p>
            <a:endParaRPr lang="el-GR" dirty="0"/>
          </a:p>
        </p:txBody>
      </p:sp>
      <p:pic>
        <p:nvPicPr>
          <p:cNvPr id="4098" name="Picture 2" descr="C:\Documents and Settings\user\Επιφάνεια εργασίας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357430"/>
            <a:ext cx="221933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Documents and Settings\user\Επιφάνεια εργασίας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357430"/>
            <a:ext cx="2643206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Documents and Settings\user\Επιφάνεια εργασίας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9863" y="4327525"/>
            <a:ext cx="2362200" cy="1933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Documents and Settings\user\Επιφάνεια εργασίας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500570"/>
            <a:ext cx="250033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8 - Ευθύγραμμο βέλος σύνδεσης"/>
          <p:cNvCxnSpPr/>
          <p:nvPr/>
        </p:nvCxnSpPr>
        <p:spPr>
          <a:xfrm rot="10800000" flipV="1">
            <a:off x="2500298" y="1643050"/>
            <a:ext cx="100013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7772400" cy="785818"/>
          </a:xfrm>
        </p:spPr>
        <p:txBody>
          <a:bodyPr/>
          <a:lstStyle/>
          <a:p>
            <a:pPr algn="ctr"/>
            <a:r>
              <a:rPr lang="en-US" dirty="0" smtClean="0"/>
              <a:t>F</a:t>
            </a:r>
            <a:r>
              <a:rPr smtClean="0"/>
              <a:t>ish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000240"/>
            <a:ext cx="8113614" cy="4714908"/>
          </a:xfrm>
        </p:spPr>
        <p:txBody>
          <a:bodyPr/>
          <a:lstStyle/>
          <a:p>
            <a:r>
              <a:rPr lang="en-US" dirty="0" smtClean="0"/>
              <a:t>Roast octopus </a:t>
            </a:r>
          </a:p>
          <a:p>
            <a:r>
              <a:rPr lang="en-US" dirty="0" smtClean="0"/>
              <a:t>Crabs </a:t>
            </a:r>
          </a:p>
          <a:p>
            <a:r>
              <a:rPr lang="en-US" dirty="0" smtClean="0"/>
              <a:t>Roast sardines</a:t>
            </a:r>
          </a:p>
          <a:p>
            <a:r>
              <a:rPr lang="en-US" dirty="0" smtClean="0"/>
              <a:t>Squids</a:t>
            </a:r>
          </a:p>
          <a:p>
            <a:r>
              <a:rPr lang="en-US" dirty="0" smtClean="0"/>
              <a:t>Tuna</a:t>
            </a:r>
          </a:p>
          <a:p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rot="10800000" flipV="1">
            <a:off x="2571736" y="1500174"/>
            <a:ext cx="107157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Documents and Settings\user\Επιφάνεια εργασίας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000240"/>
            <a:ext cx="292895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Documents and Settings\user\Επιφάνεια εργασίας\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2143116"/>
            <a:ext cx="260985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Documents and Settings\user\Επιφάνεια εργασίας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0238" y="4357694"/>
            <a:ext cx="2590800" cy="2000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Picture 7" descr="C:\Documents and Settings\user\Επιφάνεια εργασίας\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4500570"/>
            <a:ext cx="2714644" cy="1981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8" name="Picture 8" descr="C:\Documents and Settings\user\Επιφάνεια εργασίας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3357562"/>
            <a:ext cx="2333625" cy="196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785794"/>
            <a:ext cx="7772400" cy="857256"/>
          </a:xfrm>
        </p:spPr>
        <p:txBody>
          <a:bodyPr/>
          <a:lstStyle/>
          <a:p>
            <a:pPr algn="ctr"/>
            <a:r>
              <a:rPr lang="en-US" dirty="0" smtClean="0"/>
              <a:t>G</a:t>
            </a:r>
            <a:r>
              <a:rPr smtClean="0"/>
              <a:t>rains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285992"/>
            <a:ext cx="8327928" cy="4429156"/>
          </a:xfrm>
        </p:spPr>
        <p:txBody>
          <a:bodyPr/>
          <a:lstStyle/>
          <a:p>
            <a:r>
              <a:rPr lang="en-US" dirty="0" smtClean="0"/>
              <a:t>Cornbread </a:t>
            </a:r>
          </a:p>
          <a:p>
            <a:r>
              <a:rPr lang="en-US" dirty="0" smtClean="0"/>
              <a:t>Chocolates cereals</a:t>
            </a:r>
          </a:p>
          <a:p>
            <a:r>
              <a:rPr lang="en-US" dirty="0" smtClean="0"/>
              <a:t>Garlic bread</a:t>
            </a:r>
          </a:p>
          <a:p>
            <a:r>
              <a:rPr lang="en-US" dirty="0" smtClean="0"/>
              <a:t>Pasta</a:t>
            </a:r>
          </a:p>
          <a:p>
            <a:r>
              <a:rPr lang="en-US" dirty="0" smtClean="0"/>
              <a:t>Olive bread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rot="10800000" flipV="1">
            <a:off x="2857488" y="1785926"/>
            <a:ext cx="92869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:\Documents and Settings\user\Επιφάνεια εργασίας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357430"/>
            <a:ext cx="257176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user\Επιφάνεια εργασίας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2357429"/>
            <a:ext cx="2643206" cy="1979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Documents and Settings\user\Επιφάνεια εργασίας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357694"/>
            <a:ext cx="3000396" cy="2195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Documents and Settings\user\Επιφάνεια εργασίας\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92863" y="4572008"/>
            <a:ext cx="2465417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C:\Documents and Settings\user\Επιφάνεια εργασίας\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3500438"/>
            <a:ext cx="200026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642918"/>
            <a:ext cx="7772400" cy="928694"/>
          </a:xfrm>
        </p:spPr>
        <p:txBody>
          <a:bodyPr/>
          <a:lstStyle/>
          <a:p>
            <a:pPr algn="ctr"/>
            <a:r>
              <a:rPr lang="en-US" dirty="0" smtClean="0"/>
              <a:t>D</a:t>
            </a:r>
            <a:r>
              <a:rPr smtClean="0"/>
              <a:t>rinks 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285992"/>
            <a:ext cx="8399366" cy="4429156"/>
          </a:xfrm>
        </p:spPr>
        <p:txBody>
          <a:bodyPr/>
          <a:lstStyle/>
          <a:p>
            <a:r>
              <a:rPr lang="en-US" dirty="0" smtClean="0"/>
              <a:t>Fizzy </a:t>
            </a:r>
          </a:p>
          <a:p>
            <a:r>
              <a:rPr lang="en-US" dirty="0" smtClean="0"/>
              <a:t>Sugary</a:t>
            </a:r>
          </a:p>
          <a:p>
            <a:r>
              <a:rPr lang="en-US" dirty="0" smtClean="0"/>
              <a:t>Carbonated</a:t>
            </a:r>
          </a:p>
          <a:p>
            <a:r>
              <a:rPr lang="en-US" dirty="0" smtClean="0"/>
              <a:t>Alcohol</a:t>
            </a:r>
          </a:p>
          <a:p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rot="10800000" flipV="1">
            <a:off x="2857488" y="1714488"/>
            <a:ext cx="8572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C:\Documents and Settings\user\Επιφάνεια εργασίας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3" y="2428868"/>
            <a:ext cx="207590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Documents and Settings\user\Επιφάνεια εργασίας\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5" y="2500306"/>
            <a:ext cx="216172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Documents and Settings\user\Επιφάνεια εργασίας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4357694"/>
            <a:ext cx="2284411" cy="2168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 descr="C:\Documents and Settings\user\Επιφάνεια εργασίας\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4572008"/>
            <a:ext cx="2486025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C:\Documents and Settings\user\Επιφάνεια εργασίας\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3286124"/>
            <a:ext cx="2157426" cy="20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2910" y="714356"/>
            <a:ext cx="7772400" cy="826380"/>
          </a:xfrm>
        </p:spPr>
        <p:txBody>
          <a:bodyPr/>
          <a:lstStyle/>
          <a:p>
            <a:pPr algn="ctr"/>
            <a:r>
              <a:rPr lang="en-US" dirty="0" smtClean="0"/>
              <a:t>S</a:t>
            </a:r>
            <a:r>
              <a:rPr smtClean="0"/>
              <a:t>weets 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285992"/>
            <a:ext cx="8185052" cy="4286280"/>
          </a:xfrm>
        </p:spPr>
        <p:txBody>
          <a:bodyPr/>
          <a:lstStyle/>
          <a:p>
            <a:r>
              <a:rPr lang="en-US" dirty="0" smtClean="0"/>
              <a:t>Cake</a:t>
            </a:r>
          </a:p>
          <a:p>
            <a:r>
              <a:rPr lang="en-US" dirty="0" smtClean="0"/>
              <a:t>Candy</a:t>
            </a:r>
          </a:p>
          <a:p>
            <a:r>
              <a:rPr lang="en-US" dirty="0" smtClean="0"/>
              <a:t>Ice cream</a:t>
            </a:r>
          </a:p>
          <a:p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rot="10800000" flipV="1">
            <a:off x="2357422" y="1643050"/>
            <a:ext cx="121444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C:\Documents and Settings\user\Επιφάνεια εργασίας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176463"/>
            <a:ext cx="2355860" cy="16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Documents and Settings\user\Επιφάνεια εργασίας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071678"/>
            <a:ext cx="250033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Documents and Settings\user\Επιφάνεια εργασίας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4143380"/>
            <a:ext cx="2357453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C:\Documents and Settings\user\Επιφάνεια εργασίας\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1651" y="4286256"/>
            <a:ext cx="2419373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C:\Documents and Settings\user\Επιφάνεια εργασίας\51703-ice-crea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361530"/>
            <a:ext cx="2243134" cy="1620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72400" cy="826380"/>
          </a:xfrm>
        </p:spPr>
        <p:txBody>
          <a:bodyPr/>
          <a:lstStyle/>
          <a:p>
            <a:pPr algn="ctr"/>
            <a:r>
              <a:rPr lang="en-US" dirty="0" smtClean="0"/>
              <a:t>V</a:t>
            </a:r>
            <a:r>
              <a:rPr smtClean="0"/>
              <a:t>egetables fruits 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214554"/>
            <a:ext cx="8327928" cy="4500594"/>
          </a:xfrm>
        </p:spPr>
        <p:txBody>
          <a:bodyPr/>
          <a:lstStyle/>
          <a:p>
            <a:r>
              <a:rPr lang="en-US" dirty="0" smtClean="0"/>
              <a:t>Stale </a:t>
            </a:r>
          </a:p>
          <a:p>
            <a:r>
              <a:rPr lang="en-US" dirty="0" smtClean="0"/>
              <a:t>Genetically </a:t>
            </a:r>
          </a:p>
          <a:p>
            <a:r>
              <a:rPr lang="en-US" dirty="0" smtClean="0"/>
              <a:t>Modified </a:t>
            </a:r>
          </a:p>
          <a:p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rot="10800000" flipV="1">
            <a:off x="1643042" y="1357298"/>
            <a:ext cx="107157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C:\Documents and Settings\user\Επιφάνεια εργασίας\σάπια-μπανάνα-στο-λευκό-285632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320924"/>
            <a:ext cx="2286016" cy="3894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Documents and Settings\user\Επιφάνεια εργασίας\sapia-frouta-sxoleia-975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2301" y="2166938"/>
            <a:ext cx="2584476" cy="3976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2910" y="857232"/>
            <a:ext cx="7772400" cy="683504"/>
          </a:xfrm>
        </p:spPr>
        <p:txBody>
          <a:bodyPr/>
          <a:lstStyle/>
          <a:p>
            <a:pPr algn="ctr"/>
            <a:r>
              <a:rPr lang="en-US" dirty="0" smtClean="0"/>
              <a:t>B</a:t>
            </a:r>
            <a:r>
              <a:rPr smtClean="0"/>
              <a:t>ad for health 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285992"/>
            <a:ext cx="8113614" cy="4357718"/>
          </a:xfrm>
        </p:spPr>
        <p:txBody>
          <a:bodyPr/>
          <a:lstStyle/>
          <a:p>
            <a:pPr algn="ctr"/>
            <a:r>
              <a:rPr lang="en-US" dirty="0" smtClean="0"/>
              <a:t>Additives </a:t>
            </a:r>
          </a:p>
          <a:p>
            <a:pPr algn="ctr"/>
            <a:r>
              <a:rPr lang="en-US" dirty="0" err="1" smtClean="0"/>
              <a:t>Colouring</a:t>
            </a:r>
            <a:endParaRPr lang="en-US" dirty="0" smtClean="0"/>
          </a:p>
          <a:p>
            <a:pPr algn="ctr"/>
            <a:r>
              <a:rPr lang="en-US" dirty="0" smtClean="0"/>
              <a:t>Salt</a:t>
            </a:r>
          </a:p>
          <a:p>
            <a:pPr algn="ctr"/>
            <a:r>
              <a:rPr lang="en-US" dirty="0" smtClean="0"/>
              <a:t>Sugar</a:t>
            </a:r>
          </a:p>
          <a:p>
            <a:pPr algn="ctr"/>
            <a:r>
              <a:rPr lang="en-US" dirty="0" err="1" smtClean="0"/>
              <a:t>Hight</a:t>
            </a:r>
            <a:r>
              <a:rPr lang="en-US" dirty="0" smtClean="0"/>
              <a:t> calories </a:t>
            </a:r>
          </a:p>
          <a:p>
            <a:pPr algn="ctr"/>
            <a:r>
              <a:rPr lang="en-US" dirty="0" smtClean="0"/>
              <a:t>Teeth decay </a:t>
            </a:r>
            <a:endParaRPr lang="el-GR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26380"/>
          </a:xfrm>
        </p:spPr>
        <p:txBody>
          <a:bodyPr/>
          <a:lstStyle/>
          <a:p>
            <a:pPr algn="ctr"/>
            <a:r>
              <a:rPr lang="el-GR" dirty="0" smtClean="0"/>
              <a:t>ΣΥΝΕΡΓΑΣΤΗΚΑΝ  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93904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Αναστασία </a:t>
            </a:r>
            <a:r>
              <a:rPr lang="el-GR" dirty="0" err="1" smtClean="0"/>
              <a:t>Μπα’ι’ράμη</a:t>
            </a:r>
            <a:r>
              <a:rPr lang="el-GR" dirty="0" smtClean="0"/>
              <a:t>                  Κωνσταντίνος </a:t>
            </a:r>
            <a:r>
              <a:rPr lang="el-GR" dirty="0" err="1" smtClean="0"/>
              <a:t>Κοντάκος</a:t>
            </a:r>
            <a:endParaRPr lang="el-GR" dirty="0" smtClean="0"/>
          </a:p>
          <a:p>
            <a:r>
              <a:rPr lang="el-GR" dirty="0" smtClean="0"/>
              <a:t>Νίκη </a:t>
            </a:r>
            <a:r>
              <a:rPr lang="el-GR" dirty="0" err="1" smtClean="0"/>
              <a:t>Μαχαιρίδου</a:t>
            </a:r>
            <a:endParaRPr lang="el-GR" dirty="0" smtClean="0"/>
          </a:p>
          <a:p>
            <a:r>
              <a:rPr lang="el-GR" dirty="0" smtClean="0"/>
              <a:t>Άννα </a:t>
            </a:r>
            <a:r>
              <a:rPr lang="el-GR" dirty="0" err="1" smtClean="0"/>
              <a:t>Ν</a:t>
            </a:r>
            <a:r>
              <a:rPr lang="el-GR" dirty="0" err="1" smtClean="0"/>
              <a:t>ούσκα</a:t>
            </a:r>
            <a:endParaRPr lang="el-GR" dirty="0" smtClean="0"/>
          </a:p>
          <a:p>
            <a:r>
              <a:rPr lang="el-GR" dirty="0" smtClean="0"/>
              <a:t>Βασιλική </a:t>
            </a:r>
            <a:r>
              <a:rPr lang="el-GR" dirty="0" err="1" smtClean="0"/>
              <a:t>Ουζούνι</a:t>
            </a:r>
            <a:endParaRPr lang="el-GR" dirty="0" smtClean="0"/>
          </a:p>
          <a:p>
            <a:r>
              <a:rPr lang="el-GR" dirty="0" smtClean="0"/>
              <a:t>Ασημένια </a:t>
            </a:r>
            <a:r>
              <a:rPr lang="el-GR" dirty="0" err="1" smtClean="0"/>
              <a:t>Κουκουλίδου</a:t>
            </a:r>
            <a:r>
              <a:rPr lang="el-GR" dirty="0" smtClean="0"/>
              <a:t> </a:t>
            </a:r>
          </a:p>
          <a:p>
            <a:r>
              <a:rPr lang="el-GR" dirty="0" err="1" smtClean="0"/>
              <a:t>Μιχα’ι’λ</a:t>
            </a:r>
            <a:r>
              <a:rPr lang="el-GR" dirty="0" smtClean="0"/>
              <a:t>-</a:t>
            </a:r>
            <a:r>
              <a:rPr lang="el-GR" dirty="0" err="1" smtClean="0"/>
              <a:t>Αγγελος</a:t>
            </a:r>
            <a:r>
              <a:rPr lang="el-GR" dirty="0" smtClean="0"/>
              <a:t> </a:t>
            </a:r>
            <a:r>
              <a:rPr lang="el-GR" dirty="0" err="1" smtClean="0"/>
              <a:t>Μούρτζος</a:t>
            </a:r>
            <a:endParaRPr lang="el-GR" dirty="0" smtClean="0"/>
          </a:p>
          <a:p>
            <a:r>
              <a:rPr lang="el-GR" dirty="0" smtClean="0"/>
              <a:t>Νικηφόρος Κώνστας</a:t>
            </a:r>
          </a:p>
          <a:p>
            <a:r>
              <a:rPr lang="el-GR" dirty="0" err="1" smtClean="0"/>
              <a:t>Μίσκος</a:t>
            </a:r>
            <a:r>
              <a:rPr lang="el-GR" dirty="0" smtClean="0"/>
              <a:t> Αντώνιος</a:t>
            </a:r>
          </a:p>
          <a:p>
            <a:r>
              <a:rPr lang="el-GR" dirty="0" smtClean="0"/>
              <a:t>Πέτρος </a:t>
            </a:r>
            <a:r>
              <a:rPr lang="el-GR" dirty="0" err="1" smtClean="0"/>
              <a:t>Όρλης</a:t>
            </a:r>
            <a:r>
              <a:rPr lang="el-GR" dirty="0" smtClean="0"/>
              <a:t>                                    </a:t>
            </a:r>
          </a:p>
          <a:p>
            <a:r>
              <a:rPr lang="el-GR" dirty="0" err="1" smtClean="0"/>
              <a:t>Θεώδορος</a:t>
            </a:r>
            <a:r>
              <a:rPr lang="el-GR" dirty="0" smtClean="0"/>
              <a:t> </a:t>
            </a:r>
            <a:r>
              <a:rPr lang="el-GR" dirty="0" err="1" smtClean="0"/>
              <a:t>Μιχα’ι’λιδης</a:t>
            </a:r>
            <a:r>
              <a:rPr lang="el-GR" dirty="0" smtClean="0"/>
              <a:t> </a:t>
            </a:r>
          </a:p>
          <a:p>
            <a:endParaRPr lang="el-GR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653606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The End</a:t>
            </a:r>
            <a:endParaRPr lang="el-GR" sz="96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00042"/>
            <a:ext cx="7772400" cy="826380"/>
          </a:xfrm>
        </p:spPr>
        <p:txBody>
          <a:bodyPr/>
          <a:lstStyle/>
          <a:p>
            <a:r>
              <a:rPr smtClean="0"/>
              <a:t>Healthy vs unhealthy food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57158" y="1857364"/>
            <a:ext cx="8715436" cy="4857784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35" name="Picture 11" descr="C:\Documents and Settings\user\Επιφάνεια εργασίας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2286016" cy="1419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C:\Documents and Settings\user\Επιφάνεια εργασίας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000240"/>
            <a:ext cx="2071702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7" name="Picture 13" descr="C:\Documents and Settings\user\Επιφάνεια εργασίας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000240"/>
            <a:ext cx="2071702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8" name="Picture 14" descr="C:\Documents and Settings\user\Επιφάνεια εργασίας\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429000"/>
            <a:ext cx="2357454" cy="1655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9" name="Picture 15" descr="C:\Documents and Settings\user\Επιφάνεια εργασίας\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3571876"/>
            <a:ext cx="2071702" cy="137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0" name="Picture 16" descr="C:\Documents and Settings\user\Επιφάνεια εργασίας\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3500438"/>
            <a:ext cx="2214578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1" name="Picture 17" descr="C:\Documents and Settings\user\Επιφάνεια εργασίας\1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29455" y="2071678"/>
            <a:ext cx="2000264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2" name="Picture 18" descr="C:\Documents and Settings\user\Επιφάνεια εργασίας\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44" y="3643314"/>
            <a:ext cx="1500198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3" name="Picture 19" descr="C:\Documents and Settings\user\Επιφάνεια εργασίας\56f976a010b911be588debd39fd9c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8596" y="5143512"/>
            <a:ext cx="2571768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4" name="Picture 20" descr="C:\Documents and Settings\user\Επιφάνεια εργασίας\cocacola-58_60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22613" y="5072074"/>
            <a:ext cx="1806577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5" name="Picture 21" descr="C:\Documents and Settings\user\Επιφάνεια εργασίας\531497_252087944903177_2056957927_n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72066" y="5214950"/>
            <a:ext cx="1857389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3" name="Picture 29" descr="C:\Documents and Settings\user\Επιφάνεια εργασίας\3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43768" y="5286388"/>
            <a:ext cx="1571636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4" name="Picture 30" descr="C:\Documents and Settings\user\Επιφάνεια εργασίας\18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143372" y="2928934"/>
            <a:ext cx="1357322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5" name="Picture 31" descr="C:\Documents and Settings\user\Επιφάνεια εργασίας\5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357950" y="4401749"/>
            <a:ext cx="1843075" cy="16783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6" name="Picture 32" descr="C:\Documents and Settings\user\Επιφάνεια εργασίας\857_01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785918" y="4143380"/>
            <a:ext cx="1928826" cy="14328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7" name="Picture 33" descr="C:\Documents and Settings\user\Επιφάνεια εργασίας\9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286512" y="2786058"/>
            <a:ext cx="1615696" cy="10751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8" name="Picture 34" descr="C:\Documents and Settings\user\Επιφάνεια εργασίας\13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000232" y="2428868"/>
            <a:ext cx="1479538" cy="12716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5786" y="571480"/>
            <a:ext cx="7851648" cy="98583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Healthy food</a:t>
            </a:r>
            <a:br>
              <a:rPr lang="en-US" dirty="0" smtClean="0"/>
            </a:br>
            <a:r>
              <a:rPr lang="en-US" dirty="0" smtClean="0"/>
              <a:t>Dairy products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00034" y="2928934"/>
            <a:ext cx="8643966" cy="3929066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Milk                      Cheese                 Butter                 Cream                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Low fat               Feta                         Low fat butter   Ice cream                   </a:t>
            </a:r>
          </a:p>
          <a:p>
            <a:pPr algn="l"/>
            <a:r>
              <a:rPr lang="en-US" dirty="0" smtClean="0"/>
              <a:t>Cow                    Roquefort               Yoghurt </a:t>
            </a:r>
          </a:p>
          <a:p>
            <a:pPr algn="l"/>
            <a:r>
              <a:rPr lang="en-US" dirty="0" smtClean="0"/>
              <a:t>Coconut             Low fat</a:t>
            </a:r>
          </a:p>
          <a:p>
            <a:pPr algn="l"/>
            <a:r>
              <a:rPr lang="en-US" dirty="0" smtClean="0"/>
              <a:t>Sheep                 </a:t>
            </a:r>
            <a:r>
              <a:rPr lang="en-US" dirty="0" err="1" smtClean="0"/>
              <a:t>Sheep</a:t>
            </a:r>
            <a:r>
              <a:rPr lang="en-US" dirty="0" smtClean="0"/>
              <a:t>                      Brain            </a:t>
            </a:r>
          </a:p>
          <a:p>
            <a:pPr algn="l"/>
            <a:r>
              <a:rPr lang="en-US" dirty="0" smtClean="0"/>
              <a:t>                                                            cow </a:t>
            </a:r>
          </a:p>
          <a:p>
            <a:pPr algn="l"/>
            <a:r>
              <a:rPr lang="en-US" dirty="0" smtClean="0"/>
              <a:t>                                                            low fat                       </a:t>
            </a:r>
          </a:p>
          <a:p>
            <a:pPr algn="l"/>
            <a:endParaRPr lang="en-US" dirty="0" smtClean="0"/>
          </a:p>
        </p:txBody>
      </p:sp>
      <p:cxnSp>
        <p:nvCxnSpPr>
          <p:cNvPr id="14" name="13 - Ευθεία γραμμή σύνδεσης"/>
          <p:cNvCxnSpPr/>
          <p:nvPr/>
        </p:nvCxnSpPr>
        <p:spPr>
          <a:xfrm rot="16200000" flipH="1">
            <a:off x="1079880" y="5206584"/>
            <a:ext cx="3286148" cy="16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428596" y="3429000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Documents and Settings\user\Επιφάνεια εργασίας\mil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143248"/>
            <a:ext cx="857256" cy="857256"/>
          </a:xfrm>
          <a:prstGeom prst="rect">
            <a:avLst/>
          </a:prstGeom>
          <a:noFill/>
        </p:spPr>
      </p:pic>
      <p:cxnSp>
        <p:nvCxnSpPr>
          <p:cNvPr id="20" name="19 - Ευθύγραμμο βέλος σύνδεσης"/>
          <p:cNvCxnSpPr/>
          <p:nvPr/>
        </p:nvCxnSpPr>
        <p:spPr>
          <a:xfrm rot="5400000">
            <a:off x="607985" y="3606801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- Ευθεία γραμμή σύνδεσης"/>
          <p:cNvCxnSpPr/>
          <p:nvPr/>
        </p:nvCxnSpPr>
        <p:spPr>
          <a:xfrm>
            <a:off x="2928926" y="3357562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- Ευθύγραμμο βέλος σύνδεσης"/>
          <p:cNvCxnSpPr/>
          <p:nvPr/>
        </p:nvCxnSpPr>
        <p:spPr>
          <a:xfrm rot="5400000">
            <a:off x="3179753" y="360680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Documents and Settings\user\Επιφάνεια εργασίας\gkouroug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000372"/>
            <a:ext cx="1071570" cy="928694"/>
          </a:xfrm>
          <a:prstGeom prst="rect">
            <a:avLst/>
          </a:prstGeom>
          <a:noFill/>
        </p:spPr>
      </p:pic>
      <p:cxnSp>
        <p:nvCxnSpPr>
          <p:cNvPr id="31" name="30 - Ευθεία γραμμή σύνδεσης"/>
          <p:cNvCxnSpPr/>
          <p:nvPr/>
        </p:nvCxnSpPr>
        <p:spPr>
          <a:xfrm rot="16200000" flipH="1">
            <a:off x="3750463" y="5179207"/>
            <a:ext cx="328614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- Ευθεία γραμμή σύνδεσης"/>
          <p:cNvCxnSpPr/>
          <p:nvPr/>
        </p:nvCxnSpPr>
        <p:spPr>
          <a:xfrm>
            <a:off x="5357818" y="3357562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- Ευθύγραμμο βέλος σύνδεσης"/>
          <p:cNvCxnSpPr/>
          <p:nvPr/>
        </p:nvCxnSpPr>
        <p:spPr>
          <a:xfrm rot="5400000">
            <a:off x="5608645" y="353536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- Ευθεία γραμμή σύνδεσης"/>
          <p:cNvCxnSpPr/>
          <p:nvPr/>
        </p:nvCxnSpPr>
        <p:spPr>
          <a:xfrm>
            <a:off x="5357818" y="4429132"/>
            <a:ext cx="235745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- Ευθεία γραμμή σύνδεσης"/>
          <p:cNvCxnSpPr/>
          <p:nvPr/>
        </p:nvCxnSpPr>
        <p:spPr>
          <a:xfrm>
            <a:off x="5786446" y="6858000"/>
            <a:ext cx="221457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- Ευθεία γραμμή σύνδεσης"/>
          <p:cNvCxnSpPr/>
          <p:nvPr/>
        </p:nvCxnSpPr>
        <p:spPr>
          <a:xfrm>
            <a:off x="5357818" y="4786322"/>
            <a:ext cx="12144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- Ευθύγραμμο βέλος σύνδεσης"/>
          <p:cNvCxnSpPr/>
          <p:nvPr/>
        </p:nvCxnSpPr>
        <p:spPr>
          <a:xfrm rot="5400000">
            <a:off x="5644364" y="499984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- Ευθεία γραμμή σύνδεσης"/>
          <p:cNvCxnSpPr/>
          <p:nvPr/>
        </p:nvCxnSpPr>
        <p:spPr>
          <a:xfrm>
            <a:off x="5357818" y="3000372"/>
            <a:ext cx="228601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- Ευθεία γραμμή σύνδεσης"/>
          <p:cNvCxnSpPr/>
          <p:nvPr/>
        </p:nvCxnSpPr>
        <p:spPr>
          <a:xfrm rot="5400000">
            <a:off x="5786446" y="4857760"/>
            <a:ext cx="37147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- Ευθεία γραμμή σύνδεσης"/>
          <p:cNvCxnSpPr/>
          <p:nvPr/>
        </p:nvCxnSpPr>
        <p:spPr>
          <a:xfrm rot="5400000" flipH="1" flipV="1">
            <a:off x="2464579" y="3321843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- Ευθεία γραμμή σύνδεσης"/>
          <p:cNvCxnSpPr/>
          <p:nvPr/>
        </p:nvCxnSpPr>
        <p:spPr>
          <a:xfrm rot="5400000" flipH="1" flipV="1">
            <a:off x="5072066" y="3286124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- Ευθεία γραμμή σύνδεσης"/>
          <p:cNvCxnSpPr/>
          <p:nvPr/>
        </p:nvCxnSpPr>
        <p:spPr>
          <a:xfrm>
            <a:off x="7643834" y="3357562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- Ευθύγραμμο βέλος σύνδεσης"/>
          <p:cNvCxnSpPr/>
          <p:nvPr/>
        </p:nvCxnSpPr>
        <p:spPr>
          <a:xfrm rot="5400000">
            <a:off x="7965305" y="353615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 descr="C:\Documents and Settings\user\Επιφάνεια εργασίας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4572008"/>
            <a:ext cx="1428728" cy="1736745"/>
          </a:xfrm>
          <a:prstGeom prst="rect">
            <a:avLst/>
          </a:prstGeom>
          <a:noFill/>
        </p:spPr>
      </p:pic>
      <p:pic>
        <p:nvPicPr>
          <p:cNvPr id="1030" name="Picture 6" descr="C:\Documents and Settings\user\Επιφάνεια εργασίας\Γιαουρτ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4429132"/>
            <a:ext cx="928694" cy="857256"/>
          </a:xfrm>
          <a:prstGeom prst="rect">
            <a:avLst/>
          </a:prstGeom>
          <a:noFill/>
        </p:spPr>
      </p:pic>
      <p:pic>
        <p:nvPicPr>
          <p:cNvPr id="1031" name="Picture 7" descr="C:\Documents and Settings\user\Επιφάνεια εργασίας\imgr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3071810"/>
            <a:ext cx="1000132" cy="78581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714356"/>
            <a:ext cx="7772400" cy="1071570"/>
          </a:xfrm>
        </p:spPr>
        <p:txBody>
          <a:bodyPr/>
          <a:lstStyle/>
          <a:p>
            <a:pPr algn="ctr"/>
            <a:r>
              <a:rPr smtClean="0"/>
              <a:t>Vegetables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00034" y="2643182"/>
            <a:ext cx="8429684" cy="3714776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Broccoli                Tomatoes                 Carrots               Lettuce        </a:t>
            </a:r>
          </a:p>
          <a:p>
            <a:endParaRPr lang="en-US" sz="2400" dirty="0" smtClean="0"/>
          </a:p>
          <a:p>
            <a:r>
              <a:rPr lang="en-US" sz="2400" dirty="0" smtClean="0"/>
              <a:t>Fresh                    </a:t>
            </a:r>
            <a:r>
              <a:rPr lang="en-US" sz="2400" dirty="0" err="1" smtClean="0"/>
              <a:t>Fresh</a:t>
            </a:r>
            <a:r>
              <a:rPr lang="en-US" sz="2400" dirty="0" smtClean="0"/>
              <a:t>                         </a:t>
            </a:r>
            <a:r>
              <a:rPr lang="en-US" sz="2400" dirty="0" err="1" smtClean="0"/>
              <a:t>Fresh</a:t>
            </a:r>
            <a:r>
              <a:rPr lang="en-US" sz="2400" dirty="0" smtClean="0"/>
              <a:t>                   </a:t>
            </a:r>
            <a:r>
              <a:rPr lang="en-US" sz="2400" dirty="0" err="1" smtClean="0"/>
              <a:t>Fresh</a:t>
            </a:r>
            <a:r>
              <a:rPr lang="en-US" sz="2400" dirty="0" smtClean="0"/>
              <a:t>                   </a:t>
            </a:r>
          </a:p>
          <a:p>
            <a:r>
              <a:rPr lang="en-US" sz="2400" dirty="0" smtClean="0"/>
              <a:t>Salad                    Red                            Salad                   </a:t>
            </a:r>
            <a:r>
              <a:rPr lang="en-US" sz="2400" dirty="0" err="1" smtClean="0"/>
              <a:t>Salad</a:t>
            </a:r>
            <a:endParaRPr lang="en-US" sz="2400" dirty="0" smtClean="0"/>
          </a:p>
          <a:p>
            <a:r>
              <a:rPr lang="en-US" sz="2400" dirty="0" smtClean="0"/>
              <a:t>Boiled                  Green                        Juice</a:t>
            </a:r>
          </a:p>
          <a:p>
            <a:r>
              <a:rPr lang="en-US" sz="2400" dirty="0" smtClean="0"/>
              <a:t>Cabbage               Juice      </a:t>
            </a:r>
          </a:p>
          <a:p>
            <a:endParaRPr lang="en-US" sz="2400" dirty="0" smtClean="0"/>
          </a:p>
          <a:p>
            <a:r>
              <a:rPr lang="en-US" sz="2400" dirty="0" smtClean="0"/>
              <a:t>Fresh</a:t>
            </a:r>
          </a:p>
          <a:p>
            <a:r>
              <a:rPr lang="en-US" sz="2400" dirty="0" smtClean="0"/>
              <a:t>salad                                                                                        </a:t>
            </a:r>
            <a:endParaRPr lang="el-GR" sz="2400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571472" y="3000372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 rot="5400000">
            <a:off x="857224" y="321468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Documents and Settings\user\Επιφάνεια εργασίας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786059"/>
            <a:ext cx="1047737" cy="857256"/>
          </a:xfrm>
          <a:prstGeom prst="rect">
            <a:avLst/>
          </a:prstGeom>
          <a:noFill/>
        </p:spPr>
      </p:pic>
      <p:cxnSp>
        <p:nvCxnSpPr>
          <p:cNvPr id="10" name="9 - Ευθεία γραμμή σύνδεσης"/>
          <p:cNvCxnSpPr/>
          <p:nvPr/>
        </p:nvCxnSpPr>
        <p:spPr>
          <a:xfrm rot="5400000">
            <a:off x="892943" y="4679165"/>
            <a:ext cx="3786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2857488" y="3000372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/>
          <p:nvPr/>
        </p:nvCxnSpPr>
        <p:spPr>
          <a:xfrm rot="5400000">
            <a:off x="3214678" y="321468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Documents and Settings\user\Επιφάνεια εργασίας\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786058"/>
            <a:ext cx="1071570" cy="928694"/>
          </a:xfrm>
          <a:prstGeom prst="rect">
            <a:avLst/>
          </a:prstGeom>
          <a:noFill/>
        </p:spPr>
      </p:pic>
      <p:cxnSp>
        <p:nvCxnSpPr>
          <p:cNvPr id="17" name="16 - Ευθεία γραμμή σύνδεσης"/>
          <p:cNvCxnSpPr/>
          <p:nvPr/>
        </p:nvCxnSpPr>
        <p:spPr>
          <a:xfrm rot="16200000" flipH="1">
            <a:off x="3536149" y="4607727"/>
            <a:ext cx="371477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- Ευθεία γραμμή σύνδεσης"/>
          <p:cNvCxnSpPr/>
          <p:nvPr/>
        </p:nvCxnSpPr>
        <p:spPr>
          <a:xfrm>
            <a:off x="5429256" y="3000372"/>
            <a:ext cx="10001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ύγραμμο βέλος σύνδεσης"/>
          <p:cNvCxnSpPr/>
          <p:nvPr/>
        </p:nvCxnSpPr>
        <p:spPr>
          <a:xfrm rot="5400000">
            <a:off x="5679289" y="317896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C:\Documents and Settings\user\Επιφάνεια εργασίας\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9" y="2786059"/>
            <a:ext cx="1000131" cy="785817"/>
          </a:xfrm>
          <a:prstGeom prst="rect">
            <a:avLst/>
          </a:prstGeom>
          <a:noFill/>
        </p:spPr>
      </p:pic>
      <p:cxnSp>
        <p:nvCxnSpPr>
          <p:cNvPr id="26" name="25 - Ευθεία γραμμή σύνδεσης"/>
          <p:cNvCxnSpPr/>
          <p:nvPr/>
        </p:nvCxnSpPr>
        <p:spPr>
          <a:xfrm rot="16200000" flipH="1">
            <a:off x="5715008" y="4500570"/>
            <a:ext cx="36433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- Ευθεία γραμμή σύνδεσης"/>
          <p:cNvCxnSpPr/>
          <p:nvPr/>
        </p:nvCxnSpPr>
        <p:spPr>
          <a:xfrm>
            <a:off x="7500958" y="3000372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- Ευθύγραμμο βέλος σύνδεσης"/>
          <p:cNvCxnSpPr/>
          <p:nvPr/>
        </p:nvCxnSpPr>
        <p:spPr>
          <a:xfrm rot="5400000">
            <a:off x="7786710" y="314324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C:\Documents and Settings\user\Επιφάνεια εργασίας\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4572008"/>
            <a:ext cx="1357290" cy="1083471"/>
          </a:xfrm>
          <a:prstGeom prst="rect">
            <a:avLst/>
          </a:prstGeom>
          <a:noFill/>
        </p:spPr>
      </p:pic>
      <p:cxnSp>
        <p:nvCxnSpPr>
          <p:cNvPr id="44" name="43 - Ευθεία γραμμή σύνδεσης"/>
          <p:cNvCxnSpPr/>
          <p:nvPr/>
        </p:nvCxnSpPr>
        <p:spPr>
          <a:xfrm>
            <a:off x="500034" y="4714884"/>
            <a:ext cx="228601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- Ευθεία γραμμή σύνδεσης"/>
          <p:cNvCxnSpPr/>
          <p:nvPr/>
        </p:nvCxnSpPr>
        <p:spPr>
          <a:xfrm>
            <a:off x="571472" y="5072074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- Ευθύγραμμο βέλος σύνδεσης"/>
          <p:cNvCxnSpPr/>
          <p:nvPr/>
        </p:nvCxnSpPr>
        <p:spPr>
          <a:xfrm rot="5400000">
            <a:off x="822299" y="524987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785794"/>
            <a:ext cx="7772400" cy="857256"/>
          </a:xfrm>
        </p:spPr>
        <p:txBody>
          <a:bodyPr/>
          <a:lstStyle/>
          <a:p>
            <a:pPr algn="ctr"/>
            <a:r>
              <a:rPr smtClean="0"/>
              <a:t>fruit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85720" y="2704664"/>
            <a:ext cx="8786874" cy="4153336"/>
          </a:xfrm>
        </p:spPr>
        <p:txBody>
          <a:bodyPr/>
          <a:lstStyle/>
          <a:p>
            <a:r>
              <a:rPr lang="en-US" dirty="0" smtClean="0"/>
              <a:t>Apples                    Nectarines                   Strawberries    </a:t>
            </a:r>
            <a:r>
              <a:rPr lang="en-US" dirty="0" err="1" smtClean="0"/>
              <a:t>Grabes</a:t>
            </a:r>
            <a:r>
              <a:rPr lang="en-US" dirty="0" smtClean="0"/>
              <a:t>                     </a:t>
            </a:r>
          </a:p>
          <a:p>
            <a:endParaRPr lang="en-US" dirty="0" smtClean="0"/>
          </a:p>
          <a:p>
            <a:r>
              <a:rPr lang="en-US" dirty="0" smtClean="0"/>
              <a:t>Fresh                       </a:t>
            </a:r>
            <a:r>
              <a:rPr lang="en-US" dirty="0" err="1" smtClean="0"/>
              <a:t>Fresh</a:t>
            </a:r>
            <a:r>
              <a:rPr lang="en-US" dirty="0" smtClean="0"/>
              <a:t>                           </a:t>
            </a:r>
            <a:r>
              <a:rPr lang="en-US" dirty="0" err="1" smtClean="0"/>
              <a:t>Fresh</a:t>
            </a:r>
            <a:r>
              <a:rPr lang="en-US" dirty="0" smtClean="0"/>
              <a:t>                 Red</a:t>
            </a:r>
          </a:p>
          <a:p>
            <a:r>
              <a:rPr lang="en-US" dirty="0" smtClean="0"/>
              <a:t>Jam                          </a:t>
            </a:r>
            <a:r>
              <a:rPr lang="en-US" dirty="0" err="1" smtClean="0"/>
              <a:t>Jam</a:t>
            </a:r>
            <a:r>
              <a:rPr lang="en-US" dirty="0" smtClean="0"/>
              <a:t>                              </a:t>
            </a:r>
            <a:r>
              <a:rPr lang="en-US" dirty="0" err="1" smtClean="0"/>
              <a:t>Jam</a:t>
            </a:r>
            <a:r>
              <a:rPr lang="en-US" dirty="0" smtClean="0"/>
              <a:t>                   White</a:t>
            </a:r>
          </a:p>
          <a:p>
            <a:r>
              <a:rPr lang="en-US" dirty="0" smtClean="0"/>
              <a:t>Gravy                                                                                     Whine</a:t>
            </a:r>
          </a:p>
          <a:p>
            <a:r>
              <a:rPr lang="en-US" dirty="0" smtClean="0"/>
              <a:t>Red                          Oranges </a:t>
            </a:r>
          </a:p>
          <a:p>
            <a:r>
              <a:rPr lang="en-US" dirty="0" smtClean="0"/>
              <a:t>Green                      </a:t>
            </a:r>
          </a:p>
          <a:p>
            <a:r>
              <a:rPr lang="en-US" dirty="0" smtClean="0"/>
              <a:t>                                 Fresh</a:t>
            </a:r>
          </a:p>
          <a:p>
            <a:r>
              <a:rPr lang="en-US" dirty="0" smtClean="0"/>
              <a:t>                                 Juice</a:t>
            </a:r>
          </a:p>
          <a:p>
            <a:r>
              <a:rPr lang="en-US" dirty="0" smtClean="0"/>
              <a:t> </a:t>
            </a:r>
            <a:endParaRPr lang="el-GR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285720" y="3071810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 rot="5400000">
            <a:off x="464315" y="325040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Documents and Settings\user\Επιφάνεια εργασίας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496"/>
            <a:ext cx="1214446" cy="928694"/>
          </a:xfrm>
          <a:prstGeom prst="rect">
            <a:avLst/>
          </a:prstGeom>
          <a:noFill/>
        </p:spPr>
      </p:pic>
      <p:cxnSp>
        <p:nvCxnSpPr>
          <p:cNvPr id="10" name="9 - Ευθεία γραμμή σύνδεσης"/>
          <p:cNvCxnSpPr/>
          <p:nvPr/>
        </p:nvCxnSpPr>
        <p:spPr>
          <a:xfrm rot="16200000" flipH="1">
            <a:off x="535765" y="4822029"/>
            <a:ext cx="400050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2500298" y="3071810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/>
          <p:nvPr/>
        </p:nvCxnSpPr>
        <p:spPr>
          <a:xfrm rot="5400000">
            <a:off x="2928926" y="321468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C:\Documents and Settings\user\Επιφάνεια εργασίας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857496"/>
            <a:ext cx="1143008" cy="1143008"/>
          </a:xfrm>
          <a:prstGeom prst="rect">
            <a:avLst/>
          </a:prstGeom>
          <a:noFill/>
        </p:spPr>
      </p:pic>
      <p:cxnSp>
        <p:nvCxnSpPr>
          <p:cNvPr id="23" name="22 - Ευθεία γραμμή σύνδεσης"/>
          <p:cNvCxnSpPr/>
          <p:nvPr/>
        </p:nvCxnSpPr>
        <p:spPr>
          <a:xfrm>
            <a:off x="2571736" y="5072074"/>
            <a:ext cx="10001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- Ευθύγραμμο βέλος σύνδεσης"/>
          <p:cNvCxnSpPr/>
          <p:nvPr/>
        </p:nvCxnSpPr>
        <p:spPr>
          <a:xfrm rot="5400000">
            <a:off x="2928926" y="521495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- Ευθεία γραμμή σύνδεσης"/>
          <p:cNvCxnSpPr/>
          <p:nvPr/>
        </p:nvCxnSpPr>
        <p:spPr>
          <a:xfrm rot="16200000" flipH="1">
            <a:off x="3036095" y="4750591"/>
            <a:ext cx="414338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- Ευθεία γραμμή σύνδεσης"/>
          <p:cNvCxnSpPr/>
          <p:nvPr/>
        </p:nvCxnSpPr>
        <p:spPr>
          <a:xfrm>
            <a:off x="5072066" y="3071810"/>
            <a:ext cx="15716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- Ευθύγραμμο βέλος σύνδεσης"/>
          <p:cNvCxnSpPr/>
          <p:nvPr/>
        </p:nvCxnSpPr>
        <p:spPr>
          <a:xfrm rot="5400000">
            <a:off x="5607851" y="332184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C:\Documents and Settings\user\Επιφάνεια εργασίας\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7" y="4643446"/>
            <a:ext cx="1285884" cy="1409208"/>
          </a:xfrm>
          <a:prstGeom prst="rect">
            <a:avLst/>
          </a:prstGeom>
          <a:noFill/>
        </p:spPr>
      </p:pic>
      <p:pic>
        <p:nvPicPr>
          <p:cNvPr id="3077" name="Picture 5" descr="C:\Documents and Settings\user\Επιφάνεια εργασίας\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143248"/>
            <a:ext cx="785818" cy="928694"/>
          </a:xfrm>
          <a:prstGeom prst="rect">
            <a:avLst/>
          </a:prstGeom>
          <a:noFill/>
        </p:spPr>
      </p:pic>
      <p:cxnSp>
        <p:nvCxnSpPr>
          <p:cNvPr id="39" name="38 - Ευθεία γραμμή σύνδεσης"/>
          <p:cNvCxnSpPr/>
          <p:nvPr/>
        </p:nvCxnSpPr>
        <p:spPr>
          <a:xfrm rot="16200000" flipH="1">
            <a:off x="4929202" y="4857748"/>
            <a:ext cx="392906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- Ευθεία γραμμή σύνδεσης"/>
          <p:cNvCxnSpPr/>
          <p:nvPr/>
        </p:nvCxnSpPr>
        <p:spPr>
          <a:xfrm>
            <a:off x="6929454" y="3071810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- Ευθύγραμμο βέλος σύνδεσης"/>
          <p:cNvCxnSpPr/>
          <p:nvPr/>
        </p:nvCxnSpPr>
        <p:spPr>
          <a:xfrm rot="5400000">
            <a:off x="7072330" y="328612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- Ευθεία γραμμή σύνδεσης"/>
          <p:cNvCxnSpPr/>
          <p:nvPr/>
        </p:nvCxnSpPr>
        <p:spPr>
          <a:xfrm>
            <a:off x="2571736" y="4500570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C:\Documents and Settings\user\Επιφάνεια εργασίας\1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8148" y="2928934"/>
            <a:ext cx="1080813" cy="1241427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642918"/>
            <a:ext cx="7772400" cy="785818"/>
          </a:xfrm>
        </p:spPr>
        <p:txBody>
          <a:bodyPr/>
          <a:lstStyle/>
          <a:p>
            <a:pPr algn="ctr"/>
            <a:r>
              <a:rPr smtClean="0"/>
              <a:t>Grains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14282" y="2285992"/>
            <a:ext cx="8929718" cy="4572008"/>
          </a:xfrm>
        </p:spPr>
        <p:txBody>
          <a:bodyPr/>
          <a:lstStyle/>
          <a:p>
            <a:r>
              <a:rPr lang="en-US" dirty="0" smtClean="0"/>
              <a:t>Rice                   Wheat                   Barley</a:t>
            </a:r>
          </a:p>
          <a:p>
            <a:endParaRPr lang="en-US" dirty="0" smtClean="0"/>
          </a:p>
          <a:p>
            <a:r>
              <a:rPr lang="en-US" dirty="0" smtClean="0"/>
              <a:t>Spaghetti          Macaroni              Cereal</a:t>
            </a:r>
          </a:p>
          <a:p>
            <a:r>
              <a:rPr lang="en-US" dirty="0" smtClean="0"/>
              <a:t>Noodles            Spaghetti</a:t>
            </a:r>
          </a:p>
          <a:p>
            <a:endParaRPr lang="en-US" dirty="0" smtClean="0"/>
          </a:p>
          <a:p>
            <a:endParaRPr lang="el-GR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214282" y="2643182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 rot="5400000">
            <a:off x="357158" y="278605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Documents and Settings\user\Επιφάνεια εργασίας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357430"/>
            <a:ext cx="1143008" cy="822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9 - Ευθεία γραμμή σύνδεσης"/>
          <p:cNvCxnSpPr/>
          <p:nvPr/>
        </p:nvCxnSpPr>
        <p:spPr>
          <a:xfrm rot="5400000">
            <a:off x="-214346" y="4572008"/>
            <a:ext cx="44291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2000232" y="2643182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/>
          <p:nvPr/>
        </p:nvCxnSpPr>
        <p:spPr>
          <a:xfrm rot="5400000">
            <a:off x="2250265" y="282177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 descr="C:\Documents and Settings\user\Επιφάνεια εργασίας\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357430"/>
            <a:ext cx="1071570" cy="846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16 - Ευθεία γραμμή σύνδεσης"/>
          <p:cNvCxnSpPr/>
          <p:nvPr/>
        </p:nvCxnSpPr>
        <p:spPr>
          <a:xfrm rot="16200000" flipH="1">
            <a:off x="1964525" y="4607715"/>
            <a:ext cx="4429132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4143372" y="2643182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ύγραμμο βέλος σύνδεσης"/>
          <p:cNvCxnSpPr/>
          <p:nvPr/>
        </p:nvCxnSpPr>
        <p:spPr>
          <a:xfrm rot="5400000">
            <a:off x="4321967" y="282177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C:\Documents and Settings\user\Επιφάνεια εργασίας\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357430"/>
            <a:ext cx="1428760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Documents and Settings\user\Επιφάνεια εργασίας\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2285992"/>
            <a:ext cx="1571636" cy="1143009"/>
          </a:xfrm>
          <a:prstGeom prst="rect">
            <a:avLst/>
          </a:prstGeom>
          <a:noFill/>
        </p:spPr>
      </p:pic>
      <p:pic>
        <p:nvPicPr>
          <p:cNvPr id="4102" name="Picture 6" descr="C:\Documents and Settings\user\Επιφάνεια εργασίας\1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3500438"/>
            <a:ext cx="1571636" cy="1214446"/>
          </a:xfrm>
          <a:prstGeom prst="rect">
            <a:avLst/>
          </a:prstGeom>
          <a:noFill/>
        </p:spPr>
      </p:pic>
      <p:pic>
        <p:nvPicPr>
          <p:cNvPr id="4103" name="Picture 7" descr="C:\Documents and Settings\user\Επιφάνεια εργασίας\1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702" y="4786322"/>
            <a:ext cx="1571636" cy="1571636"/>
          </a:xfrm>
          <a:prstGeom prst="rect">
            <a:avLst/>
          </a:prstGeom>
          <a:noFill/>
        </p:spPr>
      </p:pic>
      <p:cxnSp>
        <p:nvCxnSpPr>
          <p:cNvPr id="33" name="32 - Ευθεία γραμμή σύνδεσης"/>
          <p:cNvCxnSpPr/>
          <p:nvPr/>
        </p:nvCxnSpPr>
        <p:spPr>
          <a:xfrm rot="5400000">
            <a:off x="4321979" y="4607715"/>
            <a:ext cx="4500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969256"/>
          </a:xfrm>
        </p:spPr>
        <p:txBody>
          <a:bodyPr/>
          <a:lstStyle/>
          <a:p>
            <a:pPr algn="ctr"/>
            <a:r>
              <a:rPr smtClean="0"/>
              <a:t>Good for health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438980"/>
          </a:xfrm>
        </p:spPr>
        <p:txBody>
          <a:bodyPr/>
          <a:lstStyle/>
          <a:p>
            <a:pPr algn="ctr"/>
            <a:r>
              <a:rPr lang="en-US" dirty="0" smtClean="0"/>
              <a:t>Vitamins</a:t>
            </a:r>
          </a:p>
          <a:p>
            <a:pPr algn="ctr"/>
            <a:r>
              <a:rPr lang="en-US" dirty="0" smtClean="0"/>
              <a:t>Minerals</a:t>
            </a:r>
          </a:p>
          <a:p>
            <a:pPr algn="ctr"/>
            <a:r>
              <a:rPr lang="en-US" dirty="0" smtClean="0"/>
              <a:t>Low calories</a:t>
            </a:r>
          </a:p>
          <a:p>
            <a:pPr algn="ctr"/>
            <a:r>
              <a:rPr lang="en-US" dirty="0" smtClean="0"/>
              <a:t>Proteins</a:t>
            </a:r>
          </a:p>
          <a:p>
            <a:pPr algn="ctr"/>
            <a:endParaRPr lang="el-GR" dirty="0"/>
          </a:p>
        </p:txBody>
      </p:sp>
      <p:sp>
        <p:nvSpPr>
          <p:cNvPr id="5" name="4 - Γελαστό πρόσωπο"/>
          <p:cNvSpPr/>
          <p:nvPr/>
        </p:nvSpPr>
        <p:spPr>
          <a:xfrm>
            <a:off x="3428992" y="4572008"/>
            <a:ext cx="428628" cy="35719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Γελαστό πρόσωπο"/>
          <p:cNvSpPr/>
          <p:nvPr/>
        </p:nvSpPr>
        <p:spPr>
          <a:xfrm>
            <a:off x="4143372" y="4572008"/>
            <a:ext cx="428628" cy="35719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Γελαστό πρόσωπο"/>
          <p:cNvSpPr/>
          <p:nvPr/>
        </p:nvSpPr>
        <p:spPr>
          <a:xfrm>
            <a:off x="4929190" y="4572008"/>
            <a:ext cx="428628" cy="35719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142852"/>
            <a:ext cx="7772400" cy="1571612"/>
          </a:xfrm>
        </p:spPr>
        <p:txBody>
          <a:bodyPr/>
          <a:lstStyle/>
          <a:p>
            <a:pPr algn="ctr"/>
            <a:r>
              <a:rPr lang="en-US" dirty="0" smtClean="0"/>
              <a:t>U</a:t>
            </a:r>
            <a:r>
              <a:rPr smtClean="0"/>
              <a:t>nhealthy food</a:t>
            </a:r>
            <a:br>
              <a:rPr smtClean="0"/>
            </a:br>
            <a:r>
              <a:rPr smtClean="0"/>
              <a:t>Diary products 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00034" y="2571744"/>
            <a:ext cx="8643966" cy="4153336"/>
          </a:xfrm>
        </p:spPr>
        <p:txBody>
          <a:bodyPr/>
          <a:lstStyle/>
          <a:p>
            <a:r>
              <a:rPr lang="en-US" dirty="0" smtClean="0"/>
              <a:t>Milk                       Cheese </a:t>
            </a:r>
          </a:p>
          <a:p>
            <a:endParaRPr lang="en-US" dirty="0" smtClean="0"/>
          </a:p>
          <a:p>
            <a:r>
              <a:rPr lang="en-US" dirty="0" smtClean="0"/>
              <a:t>Fatty milk              Cheesecake</a:t>
            </a:r>
          </a:p>
          <a:p>
            <a:r>
              <a:rPr lang="en-US" dirty="0" smtClean="0"/>
              <a:t>Chocolate milk </a:t>
            </a:r>
          </a:p>
          <a:p>
            <a:r>
              <a:rPr lang="en-US" dirty="0" smtClean="0"/>
              <a:t>Sugary milk </a:t>
            </a:r>
          </a:p>
          <a:p>
            <a:r>
              <a:rPr lang="en-US" dirty="0" smtClean="0"/>
              <a:t>Honey milk  </a:t>
            </a:r>
            <a:endParaRPr lang="el-GR" dirty="0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500034" y="2928934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 rot="5400000">
            <a:off x="642910" y="307181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 rot="16200000" flipH="1">
            <a:off x="642910" y="4643446"/>
            <a:ext cx="407196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Documents and Settings\user\Επιφάνεια εργασίας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357430"/>
            <a:ext cx="1143008" cy="100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5" name="14 - Ευθεία γραμμή σύνδεσης"/>
          <p:cNvCxnSpPr/>
          <p:nvPr/>
        </p:nvCxnSpPr>
        <p:spPr>
          <a:xfrm>
            <a:off x="2714612" y="2928934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/>
          <p:cNvCxnSpPr/>
          <p:nvPr/>
        </p:nvCxnSpPr>
        <p:spPr>
          <a:xfrm rot="5400000">
            <a:off x="2928926" y="307181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C:\Documents and Settings\user\Επιφάνεια εργασίας\imgr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571744"/>
            <a:ext cx="1214446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2" name="21 - Ευθεία γραμμή σύνδεσης"/>
          <p:cNvCxnSpPr/>
          <p:nvPr/>
        </p:nvCxnSpPr>
        <p:spPr>
          <a:xfrm rot="16200000" flipH="1">
            <a:off x="2893219" y="4679153"/>
            <a:ext cx="4214818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C:\Documents and Settings\user\Επιφάνεια εργασίας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643182"/>
            <a:ext cx="1788528" cy="1339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Documents and Settings\user\Επιφάνεια εργασίας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2643182"/>
            <a:ext cx="1785950" cy="1416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Documents and Settings\user\Επιφάνεια εργασίας\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4357694"/>
            <a:ext cx="1743075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Documents and Settings\user\Επιφάνεια εργασίας\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86644" y="4643446"/>
            <a:ext cx="154146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C:\Documents and Settings\user\Επιφάνεια εργασίας\Ani_Cak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57950" y="3571876"/>
            <a:ext cx="1428760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C:\Documents and Settings\user\Επιφάνεια εργασίας\imgre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43702" y="5572140"/>
            <a:ext cx="1357322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500042"/>
            <a:ext cx="7613548" cy="1000132"/>
          </a:xfrm>
        </p:spPr>
        <p:txBody>
          <a:bodyPr/>
          <a:lstStyle/>
          <a:p>
            <a:pPr algn="ctr"/>
            <a:r>
              <a:rPr lang="en-US" dirty="0" smtClean="0"/>
              <a:t>M</a:t>
            </a:r>
            <a:r>
              <a:rPr smtClean="0"/>
              <a:t>eat 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071678"/>
            <a:ext cx="8256490" cy="4643470"/>
          </a:xfrm>
        </p:spPr>
        <p:txBody>
          <a:bodyPr/>
          <a:lstStyle/>
          <a:p>
            <a:r>
              <a:rPr lang="en-US" dirty="0" smtClean="0"/>
              <a:t>Red meat </a:t>
            </a:r>
          </a:p>
          <a:p>
            <a:r>
              <a:rPr lang="en-US" dirty="0" smtClean="0"/>
              <a:t>Burgers</a:t>
            </a:r>
          </a:p>
          <a:p>
            <a:r>
              <a:rPr lang="en-US" dirty="0" smtClean="0"/>
              <a:t>Veal</a:t>
            </a:r>
          </a:p>
          <a:p>
            <a:r>
              <a:rPr lang="en-US" dirty="0" smtClean="0"/>
              <a:t>Steaks</a:t>
            </a:r>
          </a:p>
          <a:p>
            <a:r>
              <a:rPr lang="en-US" dirty="0" smtClean="0"/>
              <a:t>Pork</a:t>
            </a:r>
          </a:p>
          <a:p>
            <a:r>
              <a:rPr lang="en-US" dirty="0" smtClean="0"/>
              <a:t>Cheeseburger-Kebab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  <p:pic>
        <p:nvPicPr>
          <p:cNvPr id="3074" name="Picture 2" descr="C:\Documents and Settings\user\Επιφάνεια εργασίας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143116"/>
            <a:ext cx="214314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user\Επιφάνεια εργασίας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143117"/>
            <a:ext cx="2571752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Documents and Settings\user\Επιφάνεια εργασίας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3" y="3857628"/>
            <a:ext cx="2214578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Documents and Settings\user\Επιφάνεια εργασίας\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4000504"/>
            <a:ext cx="207170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Documents and Settings\user\Επιφάνεια εργασίας\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3286124"/>
            <a:ext cx="1865836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2" name="11 - Ευθύγραμμο βέλος σύνδεσης"/>
          <p:cNvCxnSpPr/>
          <p:nvPr/>
        </p:nvCxnSpPr>
        <p:spPr>
          <a:xfrm rot="10800000" flipV="1">
            <a:off x="2357422" y="1714488"/>
            <a:ext cx="128588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265</TotalTime>
  <Words>197</Words>
  <Application>Microsoft Office PowerPoint</Application>
  <PresentationFormat>Προβολή στην οθόνη (4:3)</PresentationFormat>
  <Paragraphs>107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Ροή</vt:lpstr>
      <vt:lpstr>Διαφάνεια 1</vt:lpstr>
      <vt:lpstr>Healthy vs unhealthy food</vt:lpstr>
      <vt:lpstr> Healthy food Dairy products</vt:lpstr>
      <vt:lpstr>Vegetables</vt:lpstr>
      <vt:lpstr>fruit</vt:lpstr>
      <vt:lpstr>Grains</vt:lpstr>
      <vt:lpstr>Good for health</vt:lpstr>
      <vt:lpstr>Unhealthy food Diary products </vt:lpstr>
      <vt:lpstr>Meat </vt:lpstr>
      <vt:lpstr>Poultry</vt:lpstr>
      <vt:lpstr>Fish</vt:lpstr>
      <vt:lpstr>Grains</vt:lpstr>
      <vt:lpstr>Drinks </vt:lpstr>
      <vt:lpstr>Sweets </vt:lpstr>
      <vt:lpstr>Vegetables fruits </vt:lpstr>
      <vt:lpstr>Bad for health </vt:lpstr>
      <vt:lpstr>ΣΥΝΕΡΓΑΣΤΗΚΑΝ  </vt:lpstr>
      <vt:lpstr>The End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29</cp:revision>
  <dcterms:created xsi:type="dcterms:W3CDTF">2013-04-24T11:40:57Z</dcterms:created>
  <dcterms:modified xsi:type="dcterms:W3CDTF">2001-12-31T23:25:58Z</dcterms:modified>
</cp:coreProperties>
</file>