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0" r:id="rId2"/>
    <p:sldId id="256" r:id="rId3"/>
    <p:sldId id="257" r:id="rId4"/>
    <p:sldId id="259" r:id="rId5"/>
    <p:sldId id="279" r:id="rId6"/>
    <p:sldId id="277" r:id="rId7"/>
    <p:sldId id="269" r:id="rId8"/>
    <p:sldId id="258" r:id="rId9"/>
    <p:sldId id="268" r:id="rId10"/>
    <p:sldId id="278" r:id="rId11"/>
    <p:sldId id="280" r:id="rId12"/>
    <p:sldId id="281" r:id="rId13"/>
    <p:sldId id="261" r:id="rId14"/>
    <p:sldId id="262" r:id="rId15"/>
    <p:sldId id="263" r:id="rId16"/>
    <p:sldId id="265" r:id="rId17"/>
    <p:sldId id="266" r:id="rId18"/>
    <p:sldId id="267" r:id="rId19"/>
    <p:sldId id="272" r:id="rId20"/>
    <p:sldId id="273" r:id="rId21"/>
    <p:sldId id="271" r:id="rId22"/>
    <p:sldId id="275" r:id="rId23"/>
    <p:sldId id="274" r:id="rId24"/>
    <p:sldId id="282" r:id="rId25"/>
    <p:sldId id="276" r:id="rId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37D"/>
    <a:srgbClr val="37B73A"/>
    <a:srgbClr val="54CC57"/>
    <a:srgbClr val="010C4F"/>
    <a:srgbClr val="031EB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p:cViewPr varScale="1">
        <p:scale>
          <a:sx n="50" d="100"/>
          <a:sy n="50" d="100"/>
        </p:scale>
        <p:origin x="-125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D69C4D-BEA6-4CDB-8F7D-394586B9FFE8}" type="datetimeFigureOut">
              <a:rPr lang="el-GR" smtClean="0"/>
              <a:t>3/11/2013</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034AB6-F6BC-4209-8FB0-63F171C6547A}" type="slidenum">
              <a:rPr lang="el-GR" smtClean="0"/>
              <a:t>‹#›</a:t>
            </a:fld>
            <a:endParaRPr lang="el-GR"/>
          </a:p>
        </p:txBody>
      </p:sp>
    </p:spTree>
    <p:extLst>
      <p:ext uri="{BB962C8B-B14F-4D97-AF65-F5344CB8AC3E}">
        <p14:creationId xmlns:p14="http://schemas.microsoft.com/office/powerpoint/2010/main" val="1506323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6034AB6-F6BC-4209-8FB0-63F171C6547A}" type="slidenum">
              <a:rPr lang="el-GR" smtClean="0"/>
              <a:t>7</a:t>
            </a:fld>
            <a:endParaRPr lang="el-GR"/>
          </a:p>
        </p:txBody>
      </p:sp>
    </p:spTree>
    <p:extLst>
      <p:ext uri="{BB962C8B-B14F-4D97-AF65-F5344CB8AC3E}">
        <p14:creationId xmlns:p14="http://schemas.microsoft.com/office/powerpoint/2010/main" val="780378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868AB5D9-E6D4-413B-AEF5-606D7569456F}" type="datetimeFigureOut">
              <a:rPr lang="el-GR" smtClean="0"/>
              <a:t>3/11/2013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2B4D00E-A94B-40F3-97DB-A59F53DFED92}" type="slidenum">
              <a:rPr lang="el-GR" smtClean="0"/>
              <a:t>‹#›</a:t>
            </a:fld>
            <a:endParaRPr lang="el-GR"/>
          </a:p>
        </p:txBody>
      </p:sp>
    </p:spTree>
    <p:extLst>
      <p:ext uri="{BB962C8B-B14F-4D97-AF65-F5344CB8AC3E}">
        <p14:creationId xmlns:p14="http://schemas.microsoft.com/office/powerpoint/2010/main" val="2662387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68AB5D9-E6D4-413B-AEF5-606D7569456F}" type="datetimeFigureOut">
              <a:rPr lang="el-GR" smtClean="0"/>
              <a:t>3/11/2013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2B4D00E-A94B-40F3-97DB-A59F53DFED92}" type="slidenum">
              <a:rPr lang="el-GR" smtClean="0"/>
              <a:t>‹#›</a:t>
            </a:fld>
            <a:endParaRPr lang="el-GR"/>
          </a:p>
        </p:txBody>
      </p:sp>
    </p:spTree>
    <p:extLst>
      <p:ext uri="{BB962C8B-B14F-4D97-AF65-F5344CB8AC3E}">
        <p14:creationId xmlns:p14="http://schemas.microsoft.com/office/powerpoint/2010/main" val="251615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68AB5D9-E6D4-413B-AEF5-606D7569456F}" type="datetimeFigureOut">
              <a:rPr lang="el-GR" smtClean="0"/>
              <a:t>3/11/2013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2B4D00E-A94B-40F3-97DB-A59F53DFED92}" type="slidenum">
              <a:rPr lang="el-GR" smtClean="0"/>
              <a:t>‹#›</a:t>
            </a:fld>
            <a:endParaRPr lang="el-GR"/>
          </a:p>
        </p:txBody>
      </p:sp>
    </p:spTree>
    <p:extLst>
      <p:ext uri="{BB962C8B-B14F-4D97-AF65-F5344CB8AC3E}">
        <p14:creationId xmlns:p14="http://schemas.microsoft.com/office/powerpoint/2010/main" val="112866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68AB5D9-E6D4-413B-AEF5-606D7569456F}" type="datetimeFigureOut">
              <a:rPr lang="el-GR" smtClean="0"/>
              <a:t>3/11/2013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2B4D00E-A94B-40F3-97DB-A59F53DFED92}" type="slidenum">
              <a:rPr lang="el-GR" smtClean="0"/>
              <a:t>‹#›</a:t>
            </a:fld>
            <a:endParaRPr lang="el-GR"/>
          </a:p>
        </p:txBody>
      </p:sp>
    </p:spTree>
    <p:extLst>
      <p:ext uri="{BB962C8B-B14F-4D97-AF65-F5344CB8AC3E}">
        <p14:creationId xmlns:p14="http://schemas.microsoft.com/office/powerpoint/2010/main" val="6988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868AB5D9-E6D4-413B-AEF5-606D7569456F}" type="datetimeFigureOut">
              <a:rPr lang="el-GR" smtClean="0"/>
              <a:t>3/11/2013</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2B4D00E-A94B-40F3-97DB-A59F53DFED92}" type="slidenum">
              <a:rPr lang="el-GR" smtClean="0"/>
              <a:t>‹#›</a:t>
            </a:fld>
            <a:endParaRPr lang="el-GR"/>
          </a:p>
        </p:txBody>
      </p:sp>
    </p:spTree>
    <p:extLst>
      <p:ext uri="{BB962C8B-B14F-4D97-AF65-F5344CB8AC3E}">
        <p14:creationId xmlns:p14="http://schemas.microsoft.com/office/powerpoint/2010/main" val="371359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868AB5D9-E6D4-413B-AEF5-606D7569456F}" type="datetimeFigureOut">
              <a:rPr lang="el-GR" smtClean="0"/>
              <a:t>3/11/2013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2B4D00E-A94B-40F3-97DB-A59F53DFED92}" type="slidenum">
              <a:rPr lang="el-GR" smtClean="0"/>
              <a:t>‹#›</a:t>
            </a:fld>
            <a:endParaRPr lang="el-GR"/>
          </a:p>
        </p:txBody>
      </p:sp>
    </p:spTree>
    <p:extLst>
      <p:ext uri="{BB962C8B-B14F-4D97-AF65-F5344CB8AC3E}">
        <p14:creationId xmlns:p14="http://schemas.microsoft.com/office/powerpoint/2010/main" val="3268519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868AB5D9-E6D4-413B-AEF5-606D7569456F}" type="datetimeFigureOut">
              <a:rPr lang="el-GR" smtClean="0"/>
              <a:t>3/11/2013</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52B4D00E-A94B-40F3-97DB-A59F53DFED92}" type="slidenum">
              <a:rPr lang="el-GR" smtClean="0"/>
              <a:t>‹#›</a:t>
            </a:fld>
            <a:endParaRPr lang="el-GR"/>
          </a:p>
        </p:txBody>
      </p:sp>
    </p:spTree>
    <p:extLst>
      <p:ext uri="{BB962C8B-B14F-4D97-AF65-F5344CB8AC3E}">
        <p14:creationId xmlns:p14="http://schemas.microsoft.com/office/powerpoint/2010/main" val="3135012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868AB5D9-E6D4-413B-AEF5-606D7569456F}" type="datetimeFigureOut">
              <a:rPr lang="el-GR" smtClean="0"/>
              <a:t>3/11/2013</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52B4D00E-A94B-40F3-97DB-A59F53DFED92}" type="slidenum">
              <a:rPr lang="el-GR" smtClean="0"/>
              <a:t>‹#›</a:t>
            </a:fld>
            <a:endParaRPr lang="el-GR"/>
          </a:p>
        </p:txBody>
      </p:sp>
    </p:spTree>
    <p:extLst>
      <p:ext uri="{BB962C8B-B14F-4D97-AF65-F5344CB8AC3E}">
        <p14:creationId xmlns:p14="http://schemas.microsoft.com/office/powerpoint/2010/main" val="3470006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68AB5D9-E6D4-413B-AEF5-606D7569456F}" type="datetimeFigureOut">
              <a:rPr lang="el-GR" smtClean="0"/>
              <a:t>3/11/2013</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52B4D00E-A94B-40F3-97DB-A59F53DFED92}" type="slidenum">
              <a:rPr lang="el-GR" smtClean="0"/>
              <a:t>‹#›</a:t>
            </a:fld>
            <a:endParaRPr lang="el-GR"/>
          </a:p>
        </p:txBody>
      </p:sp>
    </p:spTree>
    <p:extLst>
      <p:ext uri="{BB962C8B-B14F-4D97-AF65-F5344CB8AC3E}">
        <p14:creationId xmlns:p14="http://schemas.microsoft.com/office/powerpoint/2010/main" val="3088583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68AB5D9-E6D4-413B-AEF5-606D7569456F}" type="datetimeFigureOut">
              <a:rPr lang="el-GR" smtClean="0"/>
              <a:t>3/11/2013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2B4D00E-A94B-40F3-97DB-A59F53DFED92}" type="slidenum">
              <a:rPr lang="el-GR" smtClean="0"/>
              <a:t>‹#›</a:t>
            </a:fld>
            <a:endParaRPr lang="el-GR"/>
          </a:p>
        </p:txBody>
      </p:sp>
    </p:spTree>
    <p:extLst>
      <p:ext uri="{BB962C8B-B14F-4D97-AF65-F5344CB8AC3E}">
        <p14:creationId xmlns:p14="http://schemas.microsoft.com/office/powerpoint/2010/main" val="347919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68AB5D9-E6D4-413B-AEF5-606D7569456F}" type="datetimeFigureOut">
              <a:rPr lang="el-GR" smtClean="0"/>
              <a:t>3/11/2013</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2B4D00E-A94B-40F3-97DB-A59F53DFED92}" type="slidenum">
              <a:rPr lang="el-GR" smtClean="0"/>
              <a:t>‹#›</a:t>
            </a:fld>
            <a:endParaRPr lang="el-GR"/>
          </a:p>
        </p:txBody>
      </p:sp>
    </p:spTree>
    <p:extLst>
      <p:ext uri="{BB962C8B-B14F-4D97-AF65-F5344CB8AC3E}">
        <p14:creationId xmlns:p14="http://schemas.microsoft.com/office/powerpoint/2010/main" val="3683912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AB5D9-E6D4-413B-AEF5-606D7569456F}" type="datetimeFigureOut">
              <a:rPr lang="el-GR" smtClean="0"/>
              <a:t>3/11/2013</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4D00E-A94B-40F3-97DB-A59F53DFED92}" type="slidenum">
              <a:rPr lang="el-GR" smtClean="0"/>
              <a:t>‹#›</a:t>
            </a:fld>
            <a:endParaRPr lang="el-GR"/>
          </a:p>
        </p:txBody>
      </p:sp>
    </p:spTree>
    <p:extLst>
      <p:ext uri="{BB962C8B-B14F-4D97-AF65-F5344CB8AC3E}">
        <p14:creationId xmlns:p14="http://schemas.microsoft.com/office/powerpoint/2010/main" val="365517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endParaRPr lang="el-GR"/>
          </a:p>
        </p:txBody>
      </p:sp>
      <p:sp>
        <p:nvSpPr>
          <p:cNvPr id="3" name="Υπότιτλος 2"/>
          <p:cNvSpPr>
            <a:spLocks noGrp="1"/>
          </p:cNvSpPr>
          <p:nvPr>
            <p:ph type="subTitle" idx="1"/>
          </p:nvPr>
        </p:nvSpPr>
        <p:spPr/>
        <p:txBody>
          <a:bodyPr/>
          <a:lstStyle/>
          <a:p>
            <a:endParaRPr lang="el-G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432"/>
            <a:ext cx="9193408" cy="7848872"/>
          </a:xfrm>
          <a:prstGeom prst="rect">
            <a:avLst/>
          </a:prstGeom>
        </p:spPr>
      </p:pic>
      <p:sp>
        <p:nvSpPr>
          <p:cNvPr id="5" name="Ορθογώνιο 4"/>
          <p:cNvSpPr/>
          <p:nvPr/>
        </p:nvSpPr>
        <p:spPr>
          <a:xfrm>
            <a:off x="947179" y="4653136"/>
            <a:ext cx="7299050" cy="923330"/>
          </a:xfrm>
          <a:prstGeom prst="rect">
            <a:avLst/>
          </a:prstGeom>
          <a:noFill/>
        </p:spPr>
        <p:txBody>
          <a:bodyPr wrap="none" lIns="91440" tIns="45720" rIns="91440" bIns="45720">
            <a:spAutoFit/>
          </a:bodyPr>
          <a:lstStyle/>
          <a:p>
            <a:pPr algn="ctr"/>
            <a:r>
              <a:rPr lang="el-G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28</a:t>
            </a:r>
            <a:r>
              <a:rPr lang="el-GR" sz="5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η</a:t>
            </a:r>
            <a:r>
              <a:rPr lang="el-G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l-G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ΟΚΤΩΒΡΙΟΥ</a:t>
            </a:r>
            <a:r>
              <a:rPr lang="el-G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l-G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1940</a:t>
            </a:r>
            <a:endParaRPr lang="el-G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Ορθογώνιο 6"/>
          <p:cNvSpPr/>
          <p:nvPr/>
        </p:nvSpPr>
        <p:spPr>
          <a:xfrm>
            <a:off x="0" y="5598369"/>
            <a:ext cx="9611544" cy="830997"/>
          </a:xfrm>
          <a:prstGeom prst="rect">
            <a:avLst/>
          </a:prstGeom>
          <a:noFill/>
        </p:spPr>
        <p:txBody>
          <a:bodyPr wrap="square" lIns="91440" tIns="45720" rIns="91440" bIns="45720">
            <a:spAutoFit/>
          </a:bodyPr>
          <a:lstStyle/>
          <a:p>
            <a:r>
              <a:rPr lang="el-GR"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Η Ελλάδα πολεμά τον φασισμό</a:t>
            </a:r>
            <a:endParaRPr lang="el-GR"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34875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908720"/>
          </a:xfrm>
          <a:solidFill>
            <a:schemeClr val="accent1">
              <a:lumMod val="20000"/>
              <a:lumOff val="80000"/>
            </a:schemeClr>
          </a:solidFill>
          <a:ln>
            <a:solidFill>
              <a:schemeClr val="tx2">
                <a:lumMod val="75000"/>
              </a:schemeClr>
            </a:solidFill>
          </a:ln>
        </p:spPr>
        <p:txBody>
          <a:bodyPr>
            <a:normAutofit fontScale="90000"/>
          </a:bodyPr>
          <a:lstStyle/>
          <a:p>
            <a:r>
              <a:rPr lang="el-GR" sz="3200" b="1" dirty="0" smtClean="0">
                <a:solidFill>
                  <a:schemeClr val="tx2">
                    <a:lumMod val="75000"/>
                  </a:schemeClr>
                </a:solidFill>
              </a:rPr>
              <a:t>Ο άλλος εχθρός: Το χιόνι και τα </a:t>
            </a:r>
            <a:r>
              <a:rPr lang="el-GR" sz="3200" b="1" dirty="0">
                <a:solidFill>
                  <a:schemeClr val="tx2">
                    <a:lumMod val="75000"/>
                  </a:schemeClr>
                </a:solidFill>
              </a:rPr>
              <a:t>κρυοπαγήματα</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4632"/>
            <a:ext cx="4974194"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609" y="3844632"/>
            <a:ext cx="4087391" cy="3348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descr="http://4.bp.blogspot.com/-SuRE7cs_tKQ/UHzgEm6ZqrI/AAAAAAAAAds/Mz0jNdV7tWI/s1600/GES-g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6609" y="842759"/>
            <a:ext cx="4119751" cy="3004929"/>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http://3.bp.blogspot.com/-LC1TX_Dv2eY/UHzsqT44GSI/AAAAAAAAAfo/Bj3Uq58uYx4/s1600/GES_DIS-27.jpg"/>
          <p:cNvPicPr>
            <a:picLocks noChangeAspect="1" noChangeArrowheads="1"/>
          </p:cNvPicPr>
          <p:nvPr/>
        </p:nvPicPr>
        <p:blipFill rotWithShape="1">
          <a:blip r:embed="rId5">
            <a:extLst>
              <a:ext uri="{28A0092B-C50C-407E-A947-70E740481C1C}">
                <a14:useLocalDpi xmlns:a14="http://schemas.microsoft.com/office/drawing/2010/main" val="0"/>
              </a:ext>
            </a:extLst>
          </a:blip>
          <a:srcRect b="22687"/>
          <a:stretch/>
        </p:blipFill>
        <p:spPr bwMode="auto">
          <a:xfrm>
            <a:off x="32047" y="858783"/>
            <a:ext cx="4961971" cy="273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484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1528" y="0"/>
            <a:ext cx="9102472" cy="1124744"/>
          </a:xfrm>
          <a:solidFill>
            <a:schemeClr val="accent1">
              <a:lumMod val="20000"/>
              <a:lumOff val="80000"/>
            </a:schemeClr>
          </a:solidFill>
          <a:ln>
            <a:solidFill>
              <a:schemeClr val="tx2">
                <a:lumMod val="75000"/>
              </a:schemeClr>
            </a:solidFill>
          </a:ln>
        </p:spPr>
        <p:txBody>
          <a:bodyPr>
            <a:noAutofit/>
          </a:bodyPr>
          <a:lstStyle/>
          <a:p>
            <a:r>
              <a:rPr lang="el-GR" sz="3600" dirty="0" smtClean="0">
                <a:solidFill>
                  <a:schemeClr val="tx2">
                    <a:lumMod val="75000"/>
                  </a:schemeClr>
                </a:solidFill>
              </a:rPr>
              <a:t>Γυναίκες Ηπειρώτισσες</a:t>
            </a:r>
            <a:br>
              <a:rPr lang="el-GR" sz="3600" dirty="0" smtClean="0">
                <a:solidFill>
                  <a:schemeClr val="tx2">
                    <a:lumMod val="75000"/>
                  </a:schemeClr>
                </a:solidFill>
              </a:rPr>
            </a:br>
            <a:r>
              <a:rPr lang="el-GR" sz="3600" dirty="0" smtClean="0">
                <a:solidFill>
                  <a:schemeClr val="tx2">
                    <a:lumMod val="75000"/>
                  </a:schemeClr>
                </a:solidFill>
              </a:rPr>
              <a:t>Η φανέλα του στρατιώτη</a:t>
            </a:r>
            <a:endParaRPr lang="el-GR" sz="3600" dirty="0">
              <a:solidFill>
                <a:schemeClr val="tx2">
                  <a:lumMod val="75000"/>
                </a:schemeClr>
              </a:solidFill>
            </a:endParaRPr>
          </a:p>
        </p:txBody>
      </p:sp>
      <p:sp>
        <p:nvSpPr>
          <p:cNvPr id="3" name="Θέση περιεχομένου 2"/>
          <p:cNvSpPr>
            <a:spLocks noGrp="1"/>
          </p:cNvSpPr>
          <p:nvPr>
            <p:ph idx="1"/>
          </p:nvPr>
        </p:nvSpPr>
        <p:spPr/>
        <p:txBody>
          <a:bodyPr/>
          <a:lstStyle/>
          <a:p>
            <a:endParaRPr lang="el-GR" dirty="0"/>
          </a:p>
        </p:txBody>
      </p:sp>
      <p:pic>
        <p:nvPicPr>
          <p:cNvPr id="4" name="Picture 4" descr="http://4.bp.blogspot.com/-XyrWyfwvn1I/UHzgCHlVvFI/AAAAAAAAAdc/vCtBlNiNtks/s1600/GES-g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8" y="1196752"/>
            <a:ext cx="4716016" cy="285510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4.bp.blogspot.com/-SuOMdHFd46E/UHzgG1l8H_I/AAAAAAAAAdw/USSuKJZPesg/s1600/GES_DIS-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63" y="4051853"/>
            <a:ext cx="4476737" cy="334006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8" y="3590701"/>
            <a:ext cx="4689376" cy="3261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255" y="1196752"/>
            <a:ext cx="4082752" cy="2908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230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17638"/>
          </a:xfrm>
          <a:solidFill>
            <a:schemeClr val="accent1">
              <a:lumMod val="20000"/>
              <a:lumOff val="80000"/>
            </a:schemeClr>
          </a:solidFill>
          <a:ln>
            <a:solidFill>
              <a:schemeClr val="tx2">
                <a:lumMod val="75000"/>
              </a:schemeClr>
            </a:solidFill>
          </a:ln>
        </p:spPr>
        <p:txBody>
          <a:bodyPr>
            <a:normAutofit fontScale="90000"/>
          </a:bodyPr>
          <a:lstStyle/>
          <a:p>
            <a:r>
              <a:rPr lang="el-GR" b="1" dirty="0" smtClean="0">
                <a:solidFill>
                  <a:schemeClr val="accent1">
                    <a:lumMod val="50000"/>
                  </a:schemeClr>
                </a:solidFill>
              </a:rPr>
              <a:t>Εαρινή επίθεση </a:t>
            </a:r>
            <a:r>
              <a:rPr lang="el-GR" dirty="0" smtClean="0">
                <a:solidFill>
                  <a:schemeClr val="accent1">
                    <a:lumMod val="50000"/>
                  </a:schemeClr>
                </a:solidFill>
              </a:rPr>
              <a:t/>
            </a:r>
            <a:br>
              <a:rPr lang="el-GR" dirty="0" smtClean="0">
                <a:solidFill>
                  <a:schemeClr val="accent1">
                    <a:lumMod val="50000"/>
                  </a:schemeClr>
                </a:solidFill>
              </a:rPr>
            </a:br>
            <a:r>
              <a:rPr lang="el-GR" dirty="0" smtClean="0">
                <a:solidFill>
                  <a:schemeClr val="accent1">
                    <a:lumMod val="50000"/>
                  </a:schemeClr>
                </a:solidFill>
              </a:rPr>
              <a:t>Η δεύτερη αποτυχία των Ιταλών</a:t>
            </a:r>
            <a:endParaRPr lang="el-GR" dirty="0">
              <a:solidFill>
                <a:schemeClr val="accent1">
                  <a:lumMod val="50000"/>
                </a:schemeClr>
              </a:solidFill>
            </a:endParaRPr>
          </a:p>
        </p:txBody>
      </p:sp>
      <p:sp>
        <p:nvSpPr>
          <p:cNvPr id="3" name="Θέση περιεχομένου 2"/>
          <p:cNvSpPr>
            <a:spLocks noGrp="1"/>
          </p:cNvSpPr>
          <p:nvPr>
            <p:ph idx="1"/>
          </p:nvPr>
        </p:nvSpPr>
        <p:spPr/>
        <p:txBody>
          <a:bodyPr/>
          <a:lstStyle/>
          <a:p>
            <a:endParaRPr lang="el-GR" dirty="0"/>
          </a:p>
        </p:txBody>
      </p:sp>
      <p:pic>
        <p:nvPicPr>
          <p:cNvPr id="8196" name="Picture 4" descr="http://1.bp.blogspot.com/-8aPUNhy4hXA/UHzshpQ3bvI/AAAAAAAAAfI/pAZ_ulTKVkY/s1600/GES-c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513" y="3356992"/>
            <a:ext cx="4641487" cy="350100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 y="1344048"/>
            <a:ext cx="3701008" cy="553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descr="http://2.bp.blogspot.com/-0nuxFki5dKI/UHzsvDZ-PII/AAAAAAAAAf4/PBKMp6ZfE3s/s1600/%CE%9C%CE%BF%CF%83%CE%BF%CF%85%CE%BB%CE%AF%CE%BD%CE%B9.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1344048"/>
            <a:ext cx="3909668" cy="244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7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3584"/>
            <a:ext cx="9144000" cy="1403648"/>
          </a:xfrm>
          <a:solidFill>
            <a:schemeClr val="accent1">
              <a:lumMod val="20000"/>
              <a:lumOff val="80000"/>
            </a:schemeClr>
          </a:solidFill>
          <a:ln>
            <a:solidFill>
              <a:schemeClr val="tx2">
                <a:lumMod val="50000"/>
              </a:schemeClr>
            </a:solidFill>
          </a:ln>
        </p:spPr>
        <p:txBody>
          <a:bodyPr>
            <a:normAutofit fontScale="90000"/>
          </a:bodyPr>
          <a:lstStyle/>
          <a:p>
            <a:r>
              <a:rPr lang="el-GR" b="1" dirty="0">
                <a:solidFill>
                  <a:schemeClr val="tx2">
                    <a:lumMod val="75000"/>
                  </a:schemeClr>
                </a:solidFill>
              </a:rPr>
              <a:t>6 Απριλίου 1941</a:t>
            </a:r>
            <a:r>
              <a:rPr lang="el-GR" dirty="0">
                <a:solidFill>
                  <a:schemeClr val="tx2">
                    <a:lumMod val="75000"/>
                  </a:schemeClr>
                </a:solidFill>
              </a:rPr>
              <a:t/>
            </a:r>
            <a:br>
              <a:rPr lang="el-GR" dirty="0">
                <a:solidFill>
                  <a:schemeClr val="tx2">
                    <a:lumMod val="75000"/>
                  </a:schemeClr>
                </a:solidFill>
              </a:rPr>
            </a:br>
            <a:r>
              <a:rPr lang="el-GR" b="1" dirty="0" smtClean="0">
                <a:solidFill>
                  <a:schemeClr val="tx2">
                    <a:lumMod val="75000"/>
                  </a:schemeClr>
                </a:solidFill>
              </a:rPr>
              <a:t>Η γερμανική επίθεση στην Ελλάδα</a:t>
            </a:r>
            <a:endParaRPr lang="el-GR" dirty="0">
              <a:solidFill>
                <a:schemeClr val="tx2">
                  <a:lumMod val="75000"/>
                </a:schemeClr>
              </a:solidFill>
            </a:endParaRPr>
          </a:p>
        </p:txBody>
      </p:sp>
      <p:sp>
        <p:nvSpPr>
          <p:cNvPr id="3" name="Θέση περιεχομένου 2"/>
          <p:cNvSpPr>
            <a:spLocks noGrp="1"/>
          </p:cNvSpPr>
          <p:nvPr>
            <p:ph idx="1"/>
          </p:nvPr>
        </p:nvSpPr>
        <p:spPr>
          <a:xfrm>
            <a:off x="0" y="1600201"/>
            <a:ext cx="9144000" cy="2002653"/>
          </a:xfrm>
        </p:spPr>
        <p:txBody>
          <a:bodyPr>
            <a:noAutofit/>
          </a:bodyPr>
          <a:lstStyle/>
          <a:p>
            <a:pPr marL="0" indent="0">
              <a:buNone/>
            </a:pPr>
            <a:r>
              <a:rPr lang="el-GR" sz="2800" dirty="0" smtClean="0">
                <a:solidFill>
                  <a:schemeClr val="bg2">
                    <a:lumMod val="25000"/>
                  </a:schemeClr>
                </a:solidFill>
              </a:rPr>
              <a:t>Θα </a:t>
            </a:r>
            <a:r>
              <a:rPr lang="el-GR" sz="2800" dirty="0">
                <a:solidFill>
                  <a:schemeClr val="bg2">
                    <a:lumMod val="25000"/>
                  </a:schemeClr>
                </a:solidFill>
              </a:rPr>
              <a:t>χρειαστεί να </a:t>
            </a:r>
            <a:r>
              <a:rPr lang="el-GR" sz="2800" dirty="0" smtClean="0">
                <a:solidFill>
                  <a:schemeClr val="bg2">
                    <a:lumMod val="25000"/>
                  </a:schemeClr>
                </a:solidFill>
              </a:rPr>
              <a:t>επέμβει η σύμμαχος της Ιταλίας, η Γερμανία, </a:t>
            </a:r>
            <a:r>
              <a:rPr lang="el-GR" sz="2800" dirty="0">
                <a:solidFill>
                  <a:schemeClr val="bg2">
                    <a:lumMod val="25000"/>
                  </a:schemeClr>
                </a:solidFill>
              </a:rPr>
              <a:t>για να κάμψει την ελληνική άμυνα.</a:t>
            </a:r>
            <a:endParaRPr lang="el-GR" sz="2800" dirty="0" smtClean="0">
              <a:solidFill>
                <a:schemeClr val="bg2">
                  <a:lumMod val="25000"/>
                </a:schemeClr>
              </a:solidFill>
            </a:endParaRPr>
          </a:p>
          <a:p>
            <a:pPr marL="0" indent="0">
              <a:buNone/>
            </a:pPr>
            <a:r>
              <a:rPr lang="el-GR" sz="2800" dirty="0" smtClean="0">
                <a:solidFill>
                  <a:schemeClr val="bg2">
                    <a:lumMod val="25000"/>
                  </a:schemeClr>
                </a:solidFill>
              </a:rPr>
              <a:t>Παρά </a:t>
            </a:r>
            <a:r>
              <a:rPr lang="el-GR" sz="2800" dirty="0">
                <a:solidFill>
                  <a:schemeClr val="bg2">
                    <a:lumMod val="25000"/>
                  </a:schemeClr>
                </a:solidFill>
              </a:rPr>
              <a:t>την γενναία αντίσταση </a:t>
            </a:r>
            <a:r>
              <a:rPr lang="el-GR" sz="2800" dirty="0" smtClean="0">
                <a:solidFill>
                  <a:schemeClr val="bg2">
                    <a:lumMod val="25000"/>
                  </a:schemeClr>
                </a:solidFill>
              </a:rPr>
              <a:t>του ελληνικού στρατού στο </a:t>
            </a:r>
            <a:r>
              <a:rPr lang="el-GR" sz="2800" b="1" dirty="0" smtClean="0">
                <a:solidFill>
                  <a:schemeClr val="bg2">
                    <a:lumMod val="25000"/>
                  </a:schemeClr>
                </a:solidFill>
              </a:rPr>
              <a:t>οχυρό </a:t>
            </a:r>
            <a:r>
              <a:rPr lang="el-GR" sz="2800" b="1" dirty="0" err="1" smtClean="0">
                <a:solidFill>
                  <a:schemeClr val="bg2">
                    <a:lumMod val="25000"/>
                  </a:schemeClr>
                </a:solidFill>
              </a:rPr>
              <a:t>Ρούπελ</a:t>
            </a:r>
            <a:r>
              <a:rPr lang="el-GR" sz="2800" b="1" dirty="0" smtClean="0">
                <a:solidFill>
                  <a:schemeClr val="bg2">
                    <a:lumMod val="25000"/>
                  </a:schemeClr>
                </a:solidFill>
              </a:rPr>
              <a:t>, </a:t>
            </a:r>
            <a:r>
              <a:rPr lang="el-GR" sz="2800" dirty="0">
                <a:solidFill>
                  <a:schemeClr val="bg2">
                    <a:lumMod val="25000"/>
                  </a:schemeClr>
                </a:solidFill>
              </a:rPr>
              <a:t>οι Γερμανοί κατέκτησαν την Ελλάδα. </a:t>
            </a:r>
          </a:p>
        </p:txBody>
      </p:sp>
      <p:pic>
        <p:nvPicPr>
          <p:cNvPr id="5" name="Picture 5" descr="http://1.bp.blogspot.com/-7ev4fG-vzbo/T36oCmtagfI/AAAAAAAAZHI/2gbTREEsiFk/s400/GERMAN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02854"/>
            <a:ext cx="4932040" cy="325514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encrypted-tbn2.gstatic.com/images?q=tbn:ANd9GcTwVLW1yPXo5hAJfvSAgvVkYGlSlF-aEUtv9fMWA2SQIxOcM-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884" y="3602854"/>
            <a:ext cx="3752115" cy="3255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947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17638"/>
          </a:xfrm>
          <a:solidFill>
            <a:schemeClr val="accent1">
              <a:lumMod val="20000"/>
              <a:lumOff val="80000"/>
            </a:schemeClr>
          </a:solidFill>
          <a:ln>
            <a:solidFill>
              <a:schemeClr val="tx2">
                <a:lumMod val="50000"/>
              </a:schemeClr>
            </a:solidFill>
          </a:ln>
        </p:spPr>
        <p:txBody>
          <a:bodyPr>
            <a:normAutofit fontScale="90000"/>
          </a:bodyPr>
          <a:lstStyle/>
          <a:p>
            <a:r>
              <a:rPr lang="el-GR" dirty="0" smtClean="0"/>
              <a:t/>
            </a:r>
            <a:br>
              <a:rPr lang="el-GR" dirty="0" smtClean="0"/>
            </a:br>
            <a:r>
              <a:rPr lang="el-GR" b="1" dirty="0" smtClean="0">
                <a:solidFill>
                  <a:schemeClr val="tx2">
                    <a:lumMod val="75000"/>
                  </a:schemeClr>
                </a:solidFill>
              </a:rPr>
              <a:t>27 Απριλίου 1941 </a:t>
            </a:r>
            <a:br>
              <a:rPr lang="el-GR" b="1" dirty="0" smtClean="0">
                <a:solidFill>
                  <a:schemeClr val="tx2">
                    <a:lumMod val="75000"/>
                  </a:schemeClr>
                </a:solidFill>
              </a:rPr>
            </a:br>
            <a:r>
              <a:rPr lang="el-GR" sz="3600" b="1" dirty="0" smtClean="0">
                <a:solidFill>
                  <a:schemeClr val="tx2">
                    <a:lumMod val="75000"/>
                  </a:schemeClr>
                </a:solidFill>
              </a:rPr>
              <a:t>Γερμανικά στρατεύματα στην Αθήνα</a:t>
            </a:r>
            <a:r>
              <a:rPr lang="el-GR" sz="3600" b="1" dirty="0" smtClean="0"/>
              <a:t/>
            </a:r>
            <a:br>
              <a:rPr lang="el-GR" sz="3600" b="1" dirty="0" smtClean="0"/>
            </a:br>
            <a:endParaRPr lang="el-GR" sz="3600" b="1"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60" y="1517337"/>
            <a:ext cx="7829480" cy="53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6314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908720"/>
          </a:xfrm>
          <a:solidFill>
            <a:schemeClr val="accent1">
              <a:lumMod val="20000"/>
              <a:lumOff val="80000"/>
            </a:schemeClr>
          </a:solidFill>
        </p:spPr>
        <p:txBody>
          <a:bodyPr>
            <a:normAutofit fontScale="90000"/>
          </a:bodyPr>
          <a:lstStyle/>
          <a:p>
            <a:pPr algn="l"/>
            <a:r>
              <a:rPr lang="el-GR" sz="4000" b="1" dirty="0" smtClean="0">
                <a:solidFill>
                  <a:schemeClr val="tx2">
                    <a:lumMod val="75000"/>
                  </a:schemeClr>
                </a:solidFill>
              </a:rPr>
              <a:t/>
            </a:r>
            <a:br>
              <a:rPr lang="el-GR" sz="4000" b="1" dirty="0" smtClean="0">
                <a:solidFill>
                  <a:schemeClr val="tx2">
                    <a:lumMod val="75000"/>
                  </a:schemeClr>
                </a:solidFill>
              </a:rPr>
            </a:br>
            <a:r>
              <a:rPr lang="el-GR" sz="4000" b="1" dirty="0" smtClean="0">
                <a:solidFill>
                  <a:schemeClr val="tx2">
                    <a:lumMod val="75000"/>
                  </a:schemeClr>
                </a:solidFill>
              </a:rPr>
              <a:t>     Η μισητή σβάστικα στην Ακρόπολη</a:t>
            </a:r>
            <a:r>
              <a:rPr lang="el-GR" b="1" dirty="0" smtClean="0"/>
              <a:t/>
            </a:r>
            <a:br>
              <a:rPr lang="el-GR" b="1" dirty="0" smtClean="0"/>
            </a:br>
            <a:endParaRPr lang="el-GR" sz="3100" dirty="0">
              <a:solidFill>
                <a:schemeClr val="tx2">
                  <a:lumMod val="75000"/>
                </a:schemeClr>
              </a:solidFill>
            </a:endParaRPr>
          </a:p>
        </p:txBody>
      </p:sp>
      <p:sp>
        <p:nvSpPr>
          <p:cNvPr id="3" name="Θέση περιεχομένου 2"/>
          <p:cNvSpPr>
            <a:spLocks noGrp="1"/>
          </p:cNvSpPr>
          <p:nvPr>
            <p:ph idx="1"/>
          </p:nvPr>
        </p:nvSpPr>
        <p:spPr>
          <a:xfrm>
            <a:off x="467544" y="1124745"/>
            <a:ext cx="8195052" cy="792088"/>
          </a:xfrm>
        </p:spPr>
        <p:txBody>
          <a:bodyPr>
            <a:normAutofit fontScale="70000" lnSpcReduction="20000"/>
          </a:bodyPr>
          <a:lstStyle/>
          <a:p>
            <a:pPr marL="0" indent="0">
              <a:buNone/>
            </a:pPr>
            <a:r>
              <a:rPr lang="el-GR" dirty="0" smtClean="0">
                <a:solidFill>
                  <a:schemeClr val="tx2">
                    <a:lumMod val="75000"/>
                  </a:schemeClr>
                </a:solidFill>
              </a:rPr>
              <a:t>Τη νύχτα της 30</a:t>
            </a:r>
            <a:r>
              <a:rPr lang="el-GR" baseline="30000" dirty="0" smtClean="0">
                <a:solidFill>
                  <a:schemeClr val="tx2">
                    <a:lumMod val="75000"/>
                  </a:schemeClr>
                </a:solidFill>
              </a:rPr>
              <a:t>ης</a:t>
            </a:r>
            <a:r>
              <a:rPr lang="el-GR" dirty="0" smtClean="0">
                <a:solidFill>
                  <a:schemeClr val="tx2">
                    <a:lumMod val="75000"/>
                  </a:schemeClr>
                </a:solidFill>
              </a:rPr>
              <a:t>  προς 31</a:t>
            </a:r>
            <a:r>
              <a:rPr lang="el-GR" baseline="30000" dirty="0" smtClean="0">
                <a:solidFill>
                  <a:schemeClr val="tx2">
                    <a:lumMod val="75000"/>
                  </a:schemeClr>
                </a:solidFill>
              </a:rPr>
              <a:t>η</a:t>
            </a:r>
            <a:r>
              <a:rPr lang="el-GR" dirty="0" smtClean="0">
                <a:solidFill>
                  <a:schemeClr val="tx2">
                    <a:lumMod val="75000"/>
                  </a:schemeClr>
                </a:solidFill>
              </a:rPr>
              <a:t>  Μαΐου 1941 δύο Έλληνες φοιτητές κατεβάζουν τη σημαία των Γερμανών από την Ακρόπολη </a:t>
            </a:r>
            <a:endParaRPr lang="el-GR" dirty="0"/>
          </a:p>
        </p:txBody>
      </p:sp>
      <p:pic>
        <p:nvPicPr>
          <p:cNvPr id="4098" name="Picture 2" descr="http://upload.wikimedia.org/wikipedia/commons/9/96/Bundesarchiv_Bild_101I-165-0419-19A,_Athen,_Hissen_der_Hakenkreuzflagge.jpg"/>
          <p:cNvPicPr>
            <a:picLocks noChangeAspect="1" noChangeArrowheads="1"/>
          </p:cNvPicPr>
          <p:nvPr/>
        </p:nvPicPr>
        <p:blipFill rotWithShape="1">
          <a:blip r:embed="rId2">
            <a:extLst>
              <a:ext uri="{28A0092B-C50C-407E-A947-70E740481C1C}">
                <a14:useLocalDpi xmlns:a14="http://schemas.microsoft.com/office/drawing/2010/main" val="0"/>
              </a:ext>
            </a:extLst>
          </a:blip>
          <a:srcRect t="10542" b="-10542"/>
          <a:stretch/>
        </p:blipFill>
        <p:spPr bwMode="auto">
          <a:xfrm>
            <a:off x="0" y="1872000"/>
            <a:ext cx="9073008" cy="640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979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76143" y="0"/>
            <a:ext cx="5367857" cy="1556792"/>
          </a:xfrm>
          <a:solidFill>
            <a:schemeClr val="accent1">
              <a:lumMod val="20000"/>
              <a:lumOff val="80000"/>
            </a:schemeClr>
          </a:solidFill>
          <a:ln>
            <a:solidFill>
              <a:schemeClr val="tx2">
                <a:lumMod val="50000"/>
              </a:schemeClr>
            </a:solidFill>
          </a:ln>
        </p:spPr>
        <p:txBody>
          <a:bodyPr>
            <a:normAutofit/>
          </a:bodyPr>
          <a:lstStyle/>
          <a:p>
            <a:r>
              <a:rPr lang="el-GR" b="1" dirty="0" smtClean="0">
                <a:solidFill>
                  <a:schemeClr val="tx2">
                    <a:lumMod val="75000"/>
                  </a:schemeClr>
                </a:solidFill>
              </a:rPr>
              <a:t>20-31 Μαΐου 1941</a:t>
            </a:r>
            <a:br>
              <a:rPr lang="el-GR" b="1" dirty="0" smtClean="0">
                <a:solidFill>
                  <a:schemeClr val="tx2">
                    <a:lumMod val="75000"/>
                  </a:schemeClr>
                </a:solidFill>
              </a:rPr>
            </a:br>
            <a:r>
              <a:rPr lang="el-GR" b="1" dirty="0" smtClean="0">
                <a:solidFill>
                  <a:schemeClr val="tx2">
                    <a:lumMod val="75000"/>
                  </a:schemeClr>
                </a:solidFill>
              </a:rPr>
              <a:t>Μάχη της Κρήτης</a:t>
            </a:r>
            <a:endParaRPr lang="el-GR" b="1" dirty="0">
              <a:solidFill>
                <a:schemeClr val="tx2">
                  <a:lumMod val="75000"/>
                </a:schemeClr>
              </a:solidFill>
            </a:endParaRP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1565191"/>
            <a:ext cx="3622319"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4" y="4437112"/>
            <a:ext cx="3792087" cy="238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descr="http://blogs.sch.gr/itsikalak/files/2010/09/Dscf0019-249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3" y="0"/>
            <a:ext cx="3780295" cy="4554573"/>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http://www.neolaia.de/2opseis/DaneiaeeU/Oay_io_7/IU_c_Enpoco/site2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6143" y="3838575"/>
            <a:ext cx="215265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1181" y="3838575"/>
            <a:ext cx="2972819" cy="3033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32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381591"/>
          </a:xfrm>
          <a:solidFill>
            <a:schemeClr val="accent1">
              <a:lumMod val="20000"/>
              <a:lumOff val="80000"/>
            </a:schemeClr>
          </a:solidFill>
          <a:ln>
            <a:solidFill>
              <a:schemeClr val="tx2">
                <a:lumMod val="50000"/>
              </a:schemeClr>
            </a:solidFill>
          </a:ln>
        </p:spPr>
        <p:txBody>
          <a:bodyPr>
            <a:normAutofit fontScale="90000"/>
          </a:bodyPr>
          <a:lstStyle/>
          <a:p>
            <a:r>
              <a:rPr lang="el-GR" b="1" dirty="0">
                <a:solidFill>
                  <a:schemeClr val="accent1">
                    <a:lumMod val="50000"/>
                  </a:schemeClr>
                </a:solidFill>
              </a:rPr>
              <a:t>Η Τριπλή Κατοχή της Ελλάδας </a:t>
            </a:r>
            <a:r>
              <a:rPr lang="el-GR" b="1" dirty="0" smtClean="0">
                <a:solidFill>
                  <a:schemeClr val="accent1">
                    <a:lumMod val="50000"/>
                  </a:schemeClr>
                </a:solidFill>
              </a:rPr>
              <a:t/>
            </a:r>
            <a:br>
              <a:rPr lang="el-GR" b="1" dirty="0" smtClean="0">
                <a:solidFill>
                  <a:schemeClr val="accent1">
                    <a:lumMod val="50000"/>
                  </a:schemeClr>
                </a:solidFill>
              </a:rPr>
            </a:br>
            <a:r>
              <a:rPr lang="el-GR" b="1" dirty="0" smtClean="0">
                <a:solidFill>
                  <a:schemeClr val="accent1">
                    <a:lumMod val="50000"/>
                  </a:schemeClr>
                </a:solidFill>
              </a:rPr>
              <a:t>1941-1944</a:t>
            </a:r>
            <a:endParaRPr lang="el-GR" b="1" dirty="0">
              <a:solidFill>
                <a:schemeClr val="accent1">
                  <a:lumMod val="50000"/>
                </a:schemeClr>
              </a:solidFill>
            </a:endParaRPr>
          </a:p>
        </p:txBody>
      </p:sp>
      <p:sp>
        <p:nvSpPr>
          <p:cNvPr id="5" name="Θέση περιεχομένου 4"/>
          <p:cNvSpPr>
            <a:spLocks noGrp="1"/>
          </p:cNvSpPr>
          <p:nvPr>
            <p:ph idx="1"/>
          </p:nvPr>
        </p:nvSpPr>
        <p:spPr>
          <a:xfrm>
            <a:off x="5652120" y="1628800"/>
            <a:ext cx="3240360" cy="2808312"/>
          </a:xfrm>
        </p:spPr>
        <p:txBody>
          <a:bodyPr>
            <a:noAutofit/>
          </a:bodyPr>
          <a:lstStyle/>
          <a:p>
            <a:r>
              <a:rPr lang="el-GR" b="1" dirty="0">
                <a:solidFill>
                  <a:srgbClr val="FF0000"/>
                </a:solidFill>
              </a:rPr>
              <a:t>Γερμανική </a:t>
            </a:r>
            <a:r>
              <a:rPr lang="el-GR" b="1" dirty="0" smtClean="0">
                <a:solidFill>
                  <a:srgbClr val="FF0000"/>
                </a:solidFill>
              </a:rPr>
              <a:t>Κατοχή</a:t>
            </a:r>
          </a:p>
          <a:p>
            <a:r>
              <a:rPr lang="el-GR" b="1" dirty="0" smtClean="0">
                <a:solidFill>
                  <a:srgbClr val="0000FF"/>
                </a:solidFill>
              </a:rPr>
              <a:t>Ιταλική Κατοχή</a:t>
            </a:r>
          </a:p>
          <a:p>
            <a:r>
              <a:rPr lang="el-GR" b="1" dirty="0" smtClean="0">
                <a:solidFill>
                  <a:srgbClr val="37B73A"/>
                </a:solidFill>
              </a:rPr>
              <a:t>Βουλγαρική Κατοχή</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1522566"/>
            <a:ext cx="5832648" cy="5560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0167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0"/>
            <a:ext cx="9143999" cy="1417638"/>
          </a:xfrm>
          <a:solidFill>
            <a:schemeClr val="accent1">
              <a:lumMod val="20000"/>
              <a:lumOff val="80000"/>
            </a:schemeClr>
          </a:solidFill>
          <a:ln>
            <a:solidFill>
              <a:schemeClr val="tx2">
                <a:lumMod val="50000"/>
              </a:schemeClr>
            </a:solidFill>
          </a:ln>
        </p:spPr>
        <p:txBody>
          <a:bodyPr>
            <a:normAutofit/>
          </a:bodyPr>
          <a:lstStyle/>
          <a:p>
            <a:r>
              <a:rPr lang="el-GR" b="1" dirty="0" smtClean="0">
                <a:solidFill>
                  <a:schemeClr val="tx2">
                    <a:lumMod val="75000"/>
                  </a:schemeClr>
                </a:solidFill>
              </a:rPr>
              <a:t>Περίοδος Κατοχής 1941-1944</a:t>
            </a:r>
            <a:br>
              <a:rPr lang="el-GR" b="1" dirty="0" smtClean="0">
                <a:solidFill>
                  <a:schemeClr val="tx2">
                    <a:lumMod val="75000"/>
                  </a:schemeClr>
                </a:solidFill>
              </a:rPr>
            </a:br>
            <a:r>
              <a:rPr lang="el-GR" sz="3600" dirty="0" smtClean="0">
                <a:solidFill>
                  <a:schemeClr val="tx2">
                    <a:lumMod val="75000"/>
                  </a:schemeClr>
                </a:solidFill>
              </a:rPr>
              <a:t>Χειμώνας 1941-42 – Ο Μεγάλος Λιμός </a:t>
            </a:r>
            <a:endParaRPr lang="el-GR" sz="3600" dirty="0">
              <a:solidFill>
                <a:schemeClr val="tx2">
                  <a:lumMod val="75000"/>
                </a:schemeClr>
              </a:solidFill>
            </a:endParaRPr>
          </a:p>
        </p:txBody>
      </p:sp>
      <p:sp>
        <p:nvSpPr>
          <p:cNvPr id="3" name="Θέση περιεχομένου 2"/>
          <p:cNvSpPr>
            <a:spLocks noGrp="1"/>
          </p:cNvSpPr>
          <p:nvPr>
            <p:ph idx="1"/>
          </p:nvPr>
        </p:nvSpPr>
        <p:spPr>
          <a:xfrm>
            <a:off x="467544" y="1600201"/>
            <a:ext cx="8136904" cy="1036711"/>
          </a:xfrm>
          <a:solidFill>
            <a:schemeClr val="bg1"/>
          </a:solidFill>
        </p:spPr>
        <p:txBody>
          <a:bodyPr>
            <a:normAutofit fontScale="85000" lnSpcReduction="20000"/>
          </a:bodyPr>
          <a:lstStyle/>
          <a:p>
            <a:pPr marL="0" indent="0">
              <a:buNone/>
            </a:pPr>
            <a:r>
              <a:rPr lang="el-GR" sz="2800" b="1" dirty="0" smtClean="0">
                <a:solidFill>
                  <a:schemeClr val="bg2">
                    <a:lumMod val="25000"/>
                  </a:schemeClr>
                </a:solidFill>
              </a:rPr>
              <a:t>Υπολογίζεται ότι μέχρι και 300.000 Έλληνες πέθαναν από την έλλειψη τροφίμων. Ο λιμός αυτός θεωρείται ο τελευταίος μεγάλος λιμός στην Ευρώπη.</a:t>
            </a:r>
            <a:endParaRPr lang="el-GR" sz="2800" b="1" dirty="0">
              <a:solidFill>
                <a:schemeClr val="bg2">
                  <a:lumMod val="25000"/>
                </a:schemeClr>
              </a:solidFill>
            </a:endParaRPr>
          </a:p>
        </p:txBody>
      </p:sp>
      <p:pic>
        <p:nvPicPr>
          <p:cNvPr id="11269" name="Picture 5" descr="http://blogs.sch.gr/dimvatht/files/2012/10/%CF%83%CF%85%CF%83%CF%83%CE%AF%CF%84%CE%B9%CE%BF-%CE%B3%CE%B9%CE%B1-%CF%80%CE%B1%CE%B9%CE%B4%CE%B9%CE%AC-%CF%83%CF%84%CE%B7%CE%BD-%CE%9A%CE%B1%CF%84%CE%BF%CF%87%CE%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744" y="2584066"/>
            <a:ext cx="3551255" cy="4279262"/>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http://1.bp.blogspot.com/-MbInl3Fe86U/Ui7Qo_U8WWI/AAAAAAAAa6g/R69UqAqtIqE/s1600/img2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89395"/>
            <a:ext cx="5220072" cy="4273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766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980728"/>
          </a:xfrm>
          <a:solidFill>
            <a:schemeClr val="accent1">
              <a:lumMod val="20000"/>
              <a:lumOff val="80000"/>
            </a:schemeClr>
          </a:solidFill>
          <a:ln>
            <a:solidFill>
              <a:schemeClr val="accent1"/>
            </a:solidFill>
          </a:ln>
        </p:spPr>
        <p:txBody>
          <a:bodyPr>
            <a:normAutofit fontScale="90000"/>
          </a:bodyPr>
          <a:lstStyle/>
          <a:p>
            <a:r>
              <a:rPr lang="el-GR" b="1" dirty="0" smtClean="0">
                <a:solidFill>
                  <a:srgbClr val="01137D"/>
                </a:solidFill>
              </a:rPr>
              <a:t/>
            </a:r>
            <a:br>
              <a:rPr lang="el-GR" b="1" dirty="0" smtClean="0">
                <a:solidFill>
                  <a:srgbClr val="01137D"/>
                </a:solidFill>
              </a:rPr>
            </a:br>
            <a:r>
              <a:rPr lang="el-GR" b="1" dirty="0" smtClean="0">
                <a:solidFill>
                  <a:srgbClr val="01137D"/>
                </a:solidFill>
              </a:rPr>
              <a:t>Η Εθνική Αντίσταση </a:t>
            </a:r>
            <a:br>
              <a:rPr lang="el-GR" b="1" dirty="0" smtClean="0">
                <a:solidFill>
                  <a:srgbClr val="01137D"/>
                </a:solidFill>
              </a:rPr>
            </a:br>
            <a:endParaRPr lang="el-GR" b="1" dirty="0">
              <a:solidFill>
                <a:srgbClr val="01137D"/>
              </a:solidFill>
            </a:endParaRPr>
          </a:p>
        </p:txBody>
      </p:sp>
      <p:pic>
        <p:nvPicPr>
          <p:cNvPr id="2050" name="Picture 2" descr="D:\σάρωση004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912" y="938189"/>
            <a:ext cx="4325064" cy="58935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σάρωση00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740" y="980728"/>
            <a:ext cx="4577915" cy="585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862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716016" y="1"/>
            <a:ext cx="4427984" cy="1772815"/>
          </a:xfrm>
          <a:solidFill>
            <a:schemeClr val="accent1">
              <a:lumMod val="20000"/>
              <a:lumOff val="80000"/>
            </a:schemeClr>
          </a:solidFill>
          <a:ln>
            <a:solidFill>
              <a:schemeClr val="tx2">
                <a:lumMod val="50000"/>
              </a:schemeClr>
            </a:solidFill>
          </a:ln>
        </p:spPr>
        <p:txBody>
          <a:bodyPr>
            <a:normAutofit fontScale="90000"/>
          </a:bodyPr>
          <a:lstStyle/>
          <a:p>
            <a:r>
              <a:rPr lang="el-GR" dirty="0" smtClean="0"/>
              <a:t/>
            </a:r>
            <a:br>
              <a:rPr lang="el-GR" dirty="0" smtClean="0"/>
            </a:br>
            <a:r>
              <a:rPr lang="el-GR" b="1" dirty="0" smtClean="0">
                <a:solidFill>
                  <a:schemeClr val="tx2">
                    <a:lumMod val="75000"/>
                  </a:schemeClr>
                </a:solidFill>
              </a:rPr>
              <a:t>Β</a:t>
            </a:r>
            <a:r>
              <a:rPr lang="el-GR" b="1" dirty="0">
                <a:solidFill>
                  <a:schemeClr val="tx2">
                    <a:lumMod val="75000"/>
                  </a:schemeClr>
                </a:solidFill>
              </a:rPr>
              <a:t>΄ Παγκόσμιος Πόλεμος </a:t>
            </a:r>
            <a:r>
              <a:rPr lang="el-GR" b="1" dirty="0" smtClean="0">
                <a:solidFill>
                  <a:schemeClr val="tx2">
                    <a:lumMod val="75000"/>
                  </a:schemeClr>
                </a:solidFill>
              </a:rPr>
              <a:t/>
            </a:r>
            <a:br>
              <a:rPr lang="el-GR" b="1" dirty="0" smtClean="0">
                <a:solidFill>
                  <a:schemeClr val="tx2">
                    <a:lumMod val="75000"/>
                  </a:schemeClr>
                </a:solidFill>
              </a:rPr>
            </a:br>
            <a:r>
              <a:rPr lang="el-GR" b="1" dirty="0" smtClean="0">
                <a:solidFill>
                  <a:schemeClr val="tx2">
                    <a:lumMod val="75000"/>
                  </a:schemeClr>
                </a:solidFill>
              </a:rPr>
              <a:t>(</a:t>
            </a:r>
            <a:r>
              <a:rPr lang="el-GR" b="1" dirty="0">
                <a:solidFill>
                  <a:schemeClr val="tx2">
                    <a:lumMod val="75000"/>
                  </a:schemeClr>
                </a:solidFill>
              </a:rPr>
              <a:t>1939-1945)</a:t>
            </a:r>
            <a:r>
              <a:rPr lang="el-GR" b="1" dirty="0" smtClean="0">
                <a:solidFill>
                  <a:schemeClr val="tx2">
                    <a:lumMod val="75000"/>
                  </a:schemeClr>
                </a:solidFill>
              </a:rPr>
              <a:t/>
            </a:r>
            <a:br>
              <a:rPr lang="el-GR" b="1" dirty="0" smtClean="0">
                <a:solidFill>
                  <a:schemeClr val="tx2">
                    <a:lumMod val="75000"/>
                  </a:schemeClr>
                </a:solidFill>
              </a:rPr>
            </a:br>
            <a:endParaRPr lang="el-GR" b="1" dirty="0">
              <a:solidFill>
                <a:schemeClr val="tx2">
                  <a:lumMod val="75000"/>
                </a:schemeClr>
              </a:solidFill>
            </a:endParaRPr>
          </a:p>
        </p:txBody>
      </p:sp>
      <p:sp>
        <p:nvSpPr>
          <p:cNvPr id="3" name="Υπότιτλος 2"/>
          <p:cNvSpPr>
            <a:spLocks noGrp="1"/>
          </p:cNvSpPr>
          <p:nvPr>
            <p:ph type="subTitle" idx="1"/>
          </p:nvPr>
        </p:nvSpPr>
        <p:spPr>
          <a:xfrm>
            <a:off x="4716016" y="1772816"/>
            <a:ext cx="4427984" cy="5076800"/>
          </a:xfrm>
        </p:spPr>
        <p:txBody>
          <a:bodyPr>
            <a:noAutofit/>
          </a:bodyPr>
          <a:lstStyle/>
          <a:p>
            <a:pPr algn="l"/>
            <a:r>
              <a:rPr lang="el-GR" sz="2600" dirty="0" smtClean="0">
                <a:solidFill>
                  <a:schemeClr val="tx2">
                    <a:lumMod val="50000"/>
                  </a:schemeClr>
                </a:solidFill>
              </a:rPr>
              <a:t>Η άνοδος των </a:t>
            </a:r>
            <a:r>
              <a:rPr lang="el-GR" sz="2600" b="1" dirty="0" smtClean="0">
                <a:solidFill>
                  <a:schemeClr val="tx2">
                    <a:lumMod val="50000"/>
                  </a:schemeClr>
                </a:solidFill>
              </a:rPr>
              <a:t>Ιταλών φασιστών</a:t>
            </a:r>
            <a:r>
              <a:rPr lang="el-GR" sz="2600" dirty="0" smtClean="0">
                <a:solidFill>
                  <a:schemeClr val="tx2">
                    <a:lumMod val="50000"/>
                  </a:schemeClr>
                </a:solidFill>
              </a:rPr>
              <a:t> με αρχηγό τον </a:t>
            </a:r>
            <a:r>
              <a:rPr lang="el-GR" sz="2600" b="1" dirty="0">
                <a:solidFill>
                  <a:schemeClr val="tx2">
                    <a:lumMod val="50000"/>
                  </a:schemeClr>
                </a:solidFill>
              </a:rPr>
              <a:t>Μουσολίνι </a:t>
            </a:r>
            <a:r>
              <a:rPr lang="el-GR" sz="2600" dirty="0" smtClean="0">
                <a:solidFill>
                  <a:schemeClr val="tx2">
                    <a:lumMod val="50000"/>
                  </a:schemeClr>
                </a:solidFill>
              </a:rPr>
              <a:t>και των </a:t>
            </a:r>
            <a:r>
              <a:rPr lang="el-GR" sz="2600" b="1" dirty="0">
                <a:solidFill>
                  <a:schemeClr val="tx2">
                    <a:lumMod val="50000"/>
                  </a:schemeClr>
                </a:solidFill>
              </a:rPr>
              <a:t>Γερμανών ναζιστών </a:t>
            </a:r>
            <a:r>
              <a:rPr lang="el-GR" sz="2600" dirty="0" smtClean="0">
                <a:solidFill>
                  <a:schemeClr val="tx2">
                    <a:lumMod val="50000"/>
                  </a:schemeClr>
                </a:solidFill>
              </a:rPr>
              <a:t>με ηγέτη τον </a:t>
            </a:r>
            <a:r>
              <a:rPr lang="el-GR" sz="2600" b="1" dirty="0">
                <a:solidFill>
                  <a:schemeClr val="tx2">
                    <a:lumMod val="50000"/>
                  </a:schemeClr>
                </a:solidFill>
              </a:rPr>
              <a:t>Χίτλερ, </a:t>
            </a:r>
            <a:r>
              <a:rPr lang="el-GR" sz="2600" dirty="0" smtClean="0">
                <a:solidFill>
                  <a:schemeClr val="tx2">
                    <a:lumMod val="50000"/>
                  </a:schemeClr>
                </a:solidFill>
              </a:rPr>
              <a:t>δημιούργησε τις συνθήκες για το ξέσπασμα του πιο καταστρεπτικού πολέμου στην ανθρώπινη Ιστορία.</a:t>
            </a:r>
          </a:p>
          <a:p>
            <a:pPr algn="l"/>
            <a:r>
              <a:rPr lang="el-GR" sz="2400" dirty="0" smtClean="0">
                <a:solidFill>
                  <a:schemeClr val="tx2">
                    <a:lumMod val="50000"/>
                  </a:schemeClr>
                </a:solidFill>
              </a:rPr>
              <a:t>Ως έναρξη του Πολέμου θεωρείται η εισβολή των Γερμανών στην Πολωνία την 1</a:t>
            </a:r>
            <a:r>
              <a:rPr lang="el-GR" sz="2400" baseline="30000" dirty="0" smtClean="0">
                <a:solidFill>
                  <a:schemeClr val="tx2">
                    <a:lumMod val="50000"/>
                  </a:schemeClr>
                </a:solidFill>
              </a:rPr>
              <a:t>η</a:t>
            </a:r>
            <a:r>
              <a:rPr lang="el-GR" sz="2400" dirty="0" smtClean="0">
                <a:solidFill>
                  <a:schemeClr val="tx2">
                    <a:lumMod val="50000"/>
                  </a:schemeClr>
                </a:solidFill>
              </a:rPr>
              <a:t>  Σεπτεμβρίου του 1939.</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19"/>
            <a:ext cx="4716016" cy="6882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1646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0"/>
            <a:ext cx="9144000" cy="1556792"/>
          </a:xfrm>
          <a:solidFill>
            <a:schemeClr val="accent1">
              <a:lumMod val="20000"/>
              <a:lumOff val="80000"/>
            </a:schemeClr>
          </a:solidFill>
          <a:ln>
            <a:solidFill>
              <a:schemeClr val="accent1"/>
            </a:solidFill>
          </a:ln>
        </p:spPr>
        <p:txBody>
          <a:bodyPr>
            <a:noAutofit/>
          </a:bodyPr>
          <a:lstStyle/>
          <a:p>
            <a:pPr algn="l"/>
            <a:r>
              <a:rPr lang="el-GR" sz="3200" dirty="0">
                <a:solidFill>
                  <a:srgbClr val="01137D"/>
                </a:solidFill>
              </a:rPr>
              <a:t>Τα ψηλά απροσπέλαστα </a:t>
            </a:r>
            <a:r>
              <a:rPr lang="el-GR" sz="3200" dirty="0" smtClean="0">
                <a:solidFill>
                  <a:srgbClr val="01137D"/>
                </a:solidFill>
              </a:rPr>
              <a:t>βουνά της </a:t>
            </a:r>
            <a:r>
              <a:rPr lang="el-GR" sz="3200" dirty="0">
                <a:solidFill>
                  <a:srgbClr val="01137D"/>
                </a:solidFill>
              </a:rPr>
              <a:t>Ελλάδας </a:t>
            </a:r>
            <a:r>
              <a:rPr lang="el-GR" sz="3000" dirty="0" smtClean="0">
                <a:solidFill>
                  <a:srgbClr val="01137D"/>
                </a:solidFill>
              </a:rPr>
              <a:t>έμειναν ελεύθερα </a:t>
            </a:r>
            <a:r>
              <a:rPr lang="el-GR" sz="3000" dirty="0">
                <a:solidFill>
                  <a:srgbClr val="01137D"/>
                </a:solidFill>
              </a:rPr>
              <a:t>από τους κατακτητές και έγιναν </a:t>
            </a:r>
            <a:r>
              <a:rPr lang="el-GR" sz="2800" dirty="0">
                <a:solidFill>
                  <a:srgbClr val="01137D"/>
                </a:solidFill>
              </a:rPr>
              <a:t>το ορμητήριο των ανταρτών</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569" y="1743788"/>
            <a:ext cx="5217767"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53" y="4290241"/>
            <a:ext cx="3815972" cy="253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5"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ECBwAI/8QAOhAAAgEDAwIFAgQEBQQDAQAAAQIDAAQRBRIhMUEGEyJRYXGBFDKRoQczQrEVI2LB0VJy4fAWJPE1/8QAFAEBAAAAAAAAAAAAAAAAAAAAAP/EABQRAQAAAAAAAAAAAAAAAAAAAAD/2gAMAwEAAhEDEQA/ANGUgDrmtRFzxRIArbb8UEEaEVuFwKnVB7VIEHtQDxp71II6Jjjz7VPFBlvy0A0MWMZzRcUJJ6Uxgsxgemp1syDyDigDji/Wio1waMS06cVN+DxjigEC+9SLFmilt+OQaIhgHGaBeYiuMg4qIx9eKdvApA4od4Aeg74oFZQVgx+wree+0+3kCTXtujHoGkANFpEsq7kKsh6MpyKBeUqJlpq1rwcUO9uR2oF5jGa0dBRrR/FaGP4oF7RDsKheHJpoYx7Vo0Q9qBNJCR2zQzxn2p68IPtQ0tuOwoEzJUT+npxTGaPbQUq5oIC/zXtxr205rcIMc0EjLjFbJXmXp1FYUMTnFBKv0qRBk1iNScCiobd2I9qDa1j3N0ppBDg+oCtLWDb9aN8sgjjtQF26qoHFTqqk0NETu20bFxwSKDCx4PHvRCrXlX2rOPUKDDx4GR71hNvTABqdQCOajkTByOtBjPGM5qteP9ePh7w/JcQ4/ESt5URI6E9/0qxpnuKo38UNPl1R9Lto/wCWrPI/7YoOaX2k3VxAL1rrfKy72Dk88Z60d4KvtWV2S0uZUXGT6jj/AIFHyXNtbTTW7urnOCApPp+gqTwp4XvdQnu9QvDPaaaGOxFyryjPH0FBbrXxdDZKItUu4JHHPpOHx8jpRdl4t0TUTtt7uPf/ANLttP71TdT0jSRG8MNkgVu4GWz75rnWt2E+mz70yIWPp91oPogSRycoynP/AEnNYYCvnOx8SalZgrFcyBW7BiKsvhnxrqSOkBvJJpXYhUmG4Z7DOaDshHetGGaUeGtcOrRvHOqpcRnDhfcdR+9OmBoIStRMmR80Rg1qy0C64h45FLZYtueKeSLx0oO4jBHSgSlSO1a7fijJoyDyKg2n3oJguTW4TFeA9qkjXdQSxRHg0xhQCoYI/TRkUeOetARAnIO3Jox0yAxqCDIxgc0XsJHJoMx4OMD1YomNAR+Wo7ePHJGKJGFxQeVSMYrYr8VshqQjPNBAOOayfV1FSMhAzitAfcUGoQ9OlUzxlcBLwQg5mdNsa+w6kn2FXR5BHGXJwAK5prNnf+K9Yu1sFkhO2OHzAfyJySc/PFAP4e1qCz1BNN02wRppJP8A7F1IATjv/wBq/FLvFvjPUrXUZ7e1uVFtvOMLkbfgVHrd9p/ha0bR7GMeZFIy3NwPVI7exPxSrRbe01nVIfOT8TFkMwLbd4z0JoPReMZJUCyxRlj0Jj2Z+9L9euBfWzNHnaR6o/Y10jxF4c0CWwDx5gXGPKBzj7VQbqxgtEZYZC6/05HIoKGxVcqR24HzWkJEckcqEhlYEY96L1GEJcOSeM9aAVsMQRnnrQdQ0cPY6vZ6lb3kkqy/z2I9J6f89fiuoJcxyZ25Ye4HFcQ/hrKbjxFFbzSSCMxsAu7j6YrtdorRRbX9Rz+lBPkEAg8Vrito02oARWQKCB160NKnFHOOKGkUn2oF00ee1CFOaZsvxUBhBJOKAZVz7URBGc4rCAVPFQGW4GOaMiAJxig4xjoe1GW6E896CdVx26e1FRuOAOffNZhh3KOOa2eAqdwzmgJVgQKzn1daHQkDkV5iysTQGrUq89aDhk6dKKD8UG8v5OKFB7H9KnZgU46VCv5sCghuSscZZztA9+lQ6TLEyNJFtCv3AxnFKfGt5LawJiMyKVOAM/mFLNOaWfw1BDI7q0oYOYeGHJOB7Hmgpvj3XfD95eXRs7WV595LzLgBjgDOPtSPw5d29tIk9ucODn5H29qt2saZ4mtLR1srSC309VwI1jTJHuc8k/WqP+Hlhu2d4VWTkFlXH7DigsWoak8hcBmAOTnrSGYgZOWYHoa3kn3Dawy23gj3oKdyOAfV3GelAk1KPdK3Bx80rniCjIX/AN96sD20s6ttwzjgDPX5pfNZvFbuZQAw4I96AnwPdw2PiO0urq5WGOJ8ksM546V9EWlxBeWySQuHVuQV6Gvln3GORV9/ht4kvbPUYdNaX/67nCoT0PxQduaM1oQR1GKmiYOoJOfpW0qEjmgDb2qF/aiXXtQ8gxxQQMKiK81Oc9q1K89aAFRk0TFHgdqhQc9KJj4GaCaNMEdaOtx0oaEg4HejogQBxmgPibIBqfgnHFD2/TH71OM54oMNHg9P3r2MgAj969NIsMTPI2ABVO1bxHfW13CsIXypZNhyPy0FruHit03yNtUfqaUaj4strK3eSCC4uHVSQqRnk+1KrrUcFVYl5GGTz0oZphIBvUfFAmj/AIg+K2uVmk0yGG0XJaNoiWK/81YLf+I1ne6ZPJa20jXMY5Vef260h127htLSSXzSCigjHXPtVH0/V4H1mOSZBDL5gG9BgMD7j3oLDP4i1rxEZ7exik8tZBumLbdo+/GatHhq+m8P6I0eqAeejyMnq3ZUnIOaFgu1t9RfTrlEa3f/ADF49QP/AL70VqulRajpb2wdguD5bgZKGgqes+NL2+lnLNtBO0HPaq+dVaZmdh6j7mlWow3Fhdy2s6FJEbDe32+KhifGGyDzQOhJufJxyKGuJh6jwPg9a1gkJHJ4z7Vi8XzQXXgrwWNAG19LbuZEYcjpjrQt/dy3YG7p1AUVpOVdyd2cCtI15xnpQRxw7Gy2OmRnvTXRGnt7xbi2tWmdDlDg9ftWYE/HZgEReXaBEqAk/QD5ro/8NtOkgHkahaNFtJZZWbBB9sY+tBYPCWvvdeXb3tnPayMAFYj0sf8AY1cmGV6c0pGig3cUhI8tDuGP6jTgkAYY5PxQAyrzQswxR8o/ehJh1oBG4Fa5rdhjPvURznqKCGPkDiiI+wrVEGAanRM8ZoJ4IuhHWjoY3PXioLZcY5rGparDYQnDAye3tQMDJHbrmZwo+aq/iD+Imj6NcC2eQ+aR1CkgVTvEfii+uHkgtgwzkFhXPr27e6lZdSi3gcA4wyn60HabfxHDrse6C/im/wBCtgj7VDeW5lQjbznj4PvXDvKmsWFxbTErnhkOCv1qxaN441a1OyW4E8RGCsoz+9Bd0vd955RX1KcPg5Of+KY6kyx6dJKCBheOelVCHWYpdSiuvLVUmO1tvQHsad+LbxoNGKR9X46d6Cla/q4urJLYHGDl8f1H5NIpFUIW3esHj4rLByCCw5OeaGZmFwgAByR1oOgeL7u8t7PT7yCRklEMbSADg8DqKa6F/EjTZgItWgkt3ZQC8Y3Jn3x1FLdcuV1SCLaq7fw6hlHTpj/aqk2i7pDjAoLf4zi0vXAlzpN1HNOvYcMy+2OtU2K2YHkEE84x1rGj3smi6zb3DbWEL4ZSOGU8EfpTy/i2NI6L+Y5wB0XsfpQLoF2DD7Se+OtD6lMvksFyB05PWmC7CuSuce1K9SWJ4g8bjcrkGLBzj3z0oFalQcdzRFtay3LkW8LuygltozgdzxULIAwIByR3q6+Abk2VtqxigeW5ktv8gp2Pfjvx/agh8A3qaRrjJcWJuTIoAaPllHuv613yKyg/DhY0Kq4zg9s1xXwBa2l1rCwTITNJJkZJBAHPFd0jXYirknA6nvQRhdoA9qjcfFTsKib3yaAaQcUHMetFyt1oWTmgEccVGVqV+9R4oMKemRzU0XJrGwHnisyyCCF5D/QM0EGoagbdTFCcP3I7VWrmbf8AzWJyc8nrQGr64sLyuz5I5OKql14yvizJGqEDoSATQWuQxCRhw2TxtFLG02S7EuLNjzxkYB/Wq+fGGogA5UHH9KjrWy+KruRSJHbkcYPT5oI9Z0G/sMFliIcY2xtkmq1KkkTldpXPY8YNP4NYvJrgPJKXABwDTdorLWIxFcQMrFf5seDigp1jcOjnDEqRyD/71p/f69LPpUUEjM0ikBWJzkULfeFr/TT5yAXFtnHmR84H+odqVTzIJAhAwtBI05A5bOfis2aM0m8/aoyu9lYD6A0XBbujjeGXcOPmgsHhuUSPPDKQXKenPGaO2L53A4z1FL7G3wo2Mqkc5U44oiEyWrknLoxzlh2+ooF3iGwRJhMBw/UZAonTr1rpFcNie3QKR13r05+2KZ3kH463UeVyOVJ54+tJXhGlzpcD8hba4+O9AXPah4WkjPlMeV544qLwVYteeJbFJ1V1e4CuG5UjPINE6lLtt3VeARuHxWugiSONJY3ZZc5DD+k9c0HYpv4c+HWfK2hSMnJiUjaf2z+9GaV4M0XSLtrq0gbeUKKruWCA9cDtmgv4f+K21uza0v2H+IQcEkj/ADV/6h71bW4oFVroGl2U/wCIs7G3ilHR1jAI+lFscd6mckg7evzUMgxQR+YobB/So3ODXmBzUbN1FBBLg5oZ/ip5Dk1AwODQQMM1EV56VK/FaZHvQThCexobW4iNLuMZzs6gUcVYHHfNZvoXm064QcsY2xQcLvdOuJnkKybjnIzVfureWGRlkQqcd+au12kySyeWcFTnGetLZb+C6Biv4FIHR8dKCrAcYYZ+9eVwj8gZ+ac32jAKZbSUOh5HPIpTJazxE71+9Bo8xVhs4B61PY6hPZTLNA5Vl7+9DxxkYLYzXtmMAfsaDomg+JrW+9NwoimA/L2ekfjbQrSFlv8ATotkT/zY1OQhPf71WrWYxTrjOCecdqtlpdO0e3IliIwQwyD8UFbliICkcjAx9KOstytkOc4xgnijdQgjsgDDEXt36IW5Q+30oVJ1EYPkSh1PUc4oHEcjpFltsh7KO9NtNa2a3LyZjPbPIFVqGZS/rkZG/wBSkYotZ9z4L+Yo6BWz+tA9mSMuNsiK3ZlOA1DXlpHdQlJxgnoR0NBLcZYKx6nFEktJgK/GcYNAslz+D8kgF09Oe9WTSbSO4sRbrGBLGNwbu/w1J3tH/wAQXJXGNxGOpHSjfxZhdkhbDryxXnaPf5+figAluHsb8TQSvFPDJw+dvPsf/f712XwZ4li1/TlErBb2MYlj6E474ri2oAnYrMd2eM8/bPcdx8Uy8K340vW7S4R8JvAkYnseDQd1bAodyeoqYMrIGRgykZB9xQ0pIOOAKCKR93AoVic89ankJUEqM4ODjqKglGcHNBq7/FQSHPSpGPBFQseaCF60walcZqPHzQMFGV596NhQOg4z75qAbemO/FGQg9feg5V4h05rfV54iMLuOMdaqeq2UauVjGMDcxJzXSf4jWk0Dx30C7hINh+G/wDyue3wkkhjjA5Y8j4oK5MWhJ/zMc9AeDURu5W7gjoQR1pheW4GcoCo70AsRXkEbT+1BJHdKylZLYP89KwBasGAWRNw4xzUkMAJLFiML/UaidSrEKMjHQ0EBtEZ18knn3o7TpzAxVz6R3HUVrbLlxubjPHNbXFthGIz1yKCxSwxXdsSuN5A5PHNLp9OudPjieaIiOQ5V1OQTUenXhS3YSEYXo3vTCOZ9Tg8maVgq5MYzwDQYhMbsDjn59qEuLeF7gyJlMH+nvUVy0tixjm9J98cH5FetLlUySwK+2KCV5Z4AGVBMPZhyKIbVEhgBkQRgcBBySfrQk2pxxelQCxPNBvNBPPvnkwOu3Gd3xQH/wCLSKGmxyR6UPUVLa3JCea2QGILMRzGT0PyvalDIk1wFhnJjI5L/wBA+opkz+SuFwjrlQrnIDHqp/0sOnzQSSyo0myYYGcFfpzwfcdR8VsZx5qAHJY9cUkGospkimTMbcAE8qR0OfcdPkURZvllbcCDznPIoO1fw017/E9Lksp2zPZttGepQ9P06VbJ0DArjOa4p/DnVPwXie3DNiO5JibnGc/+QK7XIxHtQBklH4U5PJI71BKhLBwzjHYdKLkYEc4oQ5UkjkY60Ebj35NDsaIJ4NBS3UALDzUBU4Iz0NBsxrTLe1e3A85GKx5g96B2FBUcY5oqLgDFCKGT3xnvRUfIBBoNr6wg1KyktbkZjcfofcVzvVv4fajbGSWyYXaBfTzhh9q6bCffmjF4XJoPmG5jmtp5orhSu0kMrDlfigniVwoXIXH6V2nxj4ZtNXaSUHyLsZ2zKOGHs3vXJtX0bUtLkAngZo+T5qcj68UCzYnlkSMVOMjmhWkMbAhgQOmRUimKVzuc7v8AVzWk8kUZ3KMkcYzQbLdsNowmfgVNHcuzASquMHH/AJoJ5Y3b0RkMw4Gc81uZmQY3At0OetAcEjxkE8kYUHipraYZAOSAfy4oBZXUBz0HvzUkl4JAfLVVYigs8NvFqMRgcFi/C+4NVrX9K1PRnAukbY35XXlf/wBqS1N45TdcSIAcjb2qzQXsX+GTw3shnEv+WiSHOSe/2FBztC8rHLHPxV88G6TZ39m0V5ESznasnRlPuKKj8FWUxSSC62r2V1/3FO49KuNCsxJZWTXcw5Vo/wAifJGcnFBzXUhJpOqS2g4MMjRSgHIk561O07tCyyBmKgb8r/Mj7H6ijZvC+pajfXNxPcIXkkZnZlPWrfdtbmOzhmtYikUW0yADK4HC/OaDmNxbTOTIdx2n18fo1NNHt3NnLKImKJnL7Tgferi8lpt8owrg9iMjFFHW7q1l80MJbcqI5bVwBHIn0A4PzQUPTDKmrWcqggrMrcduRXddU8UWFpdPZyB2lC9QMKTj8ufeqfeajoC2geyleC6k58nauIx7EgVXJdSZziaVnGc9aC7zeNY0OFszkcAu9Bax4xNzYNFYq0EzAZc87ffHzVImvlduuOcc0L+MRZDg0FifxTqqxoGu2CrjdtA5+9MLuaC5ZJ4uI5gDuB6H3qjzXIfjqD2p5DctH4ft94OOQvzzQN4xIha2a4f/AEncRmg3t7gOR59x9mNLZNXkeCEZG4fm96kfVZi3oOF7A8mg7kqjtUiIQOK3C5qVEPB5zQbRdqzqVytnp008hO1FyfpUiL/zQuqTROn4eRlCn85PQDGf1xn+9BUjr9newFo5kdOefn2pat3BfqYvS4U+sdvoftSLxTGl3Jc6nYtHZWVugjtooxt85uxPv71Q31u5iilhgdlWUgtj4+aC6av4e0S4WSSPbDKoLHym9viufz6YzO4RuV559qjN/c+ZvDuPcZPFYe6faxy248UAa5imKBsP0PbFaeZyck8dPisyKz5I4JOea1ESn5J7dKCbz/MQZ78fat48gjZmoVAUZC8D46VIjgEnzMUDKF3gG2WXORnHtRtiz3M4k5EScJnv70ljkSRlGD15OfzVYdLGyL8g5+1BbNKuWFoisRuXg806tr10T0uR9aplldosu1CMGjZ9TWCA8kv/AEigYa/q8sMal0U5PDd6VPL51uJ0fdH7rztPzVeuNZnuHMUrh1z37fSh7PWXtZcKSVB6Af396Bndah5L53HkZ+KW3msPIoG8AfFbamkN8DdWKkPgtJGDwP8At/4pHbxmabYGxnscUBL3QLmViS/vmsrfSkDbjOOTR9posDljMWYD3OMUxg020j4jjBXsTzQIYpJ5icKx+MVi882B0Mq7cjOKtce1FIKAHHUcYpPqslveBYoCrMp5YHp/zQKo5XJ46/NPWvGlsoLdcKsS4xQcGmFk9LtnvxRcFhdpIi+Wzhjhdqk5oMop2gHH0qcRcD0/tVi03wnf3ADSp5K9cucft1p/F4WtkjVXkdmA5IoOip1PWiE57ZqILg8VKmF5PGKCPULk2dnJOoBKjucAfJ+BXNtQ1S71IlWJiN7mOBFz/JH5pD39RwPtVm1HUDrF2lmit+HBy0eMeZj/AKvZfjvWdVtbCyc3g/zLl1A3IQAAOgHsKCp3PhqKbTLSxuruTyIVJUINodz1JP6D7Uj1PQbS5W2tpIponhXYGhGd/PU8VY5dRwFREQIpOOM4zQ8l2zqTuP24oEqeC7doIw8kixpIX2vGoLZ685z2qtXnhj8NJKZLkHJ9GUPSrrJO+cljxxgmoWxLxKM/FBRIdFtyXSSV2Kjg9Bn+9T/4ZAADFGAU6jGf71ZrjTseqMEjOeKEUFHJlGc9sUCk6ePLw8aHPIzxQculoQzAYIPTFWl3jkjA4/LwCOlLLiNCfR+Yf1HtQIJtOKoHiXDfFQPdXFs+2Q8gU1nIiyT9FpNdPu/Oef7UBqX4Cq+e/X5qO81Dz0LHhx80oJxJjBA+K2JRhgkg560E4nIfI+/xQ4X1yuDkA5PuK1z6268HAwK9DI8c4lTKkfv8UB9jdeUdwJz1GKIFtJPKstkhYhwZF4wOev0oKSWJ1ytvHGx6lSf7VpFNKiyCJygcbWPuKC1XVzDbkl5Ywo6jdkn7CgJ9cihGLZPMPu3AFV0k54bj+9ZEZGOKA64vLm9lHnksueinAphp9qocbU57g8mhrG2YqGYensKtOgWMe1ri5/Ih4B/qNAZp9otvbrPKmXb+WhHJ+aaqxt0R3bDqdzP7UNKyLILm5bYFHoTPLUmvr6W7l9RwmeFU8feg6B4f16PUg0UhKzKeM/1Cm5PJrldnO1pcRyRMQyHPArpFnqEF1axTh8b1zjPSguozyCKD1a/GnWbTE+onav1picZPGaq/i+XfLBB2A3MPk8UCGXUlCym2uBuYcgHnHtUdrI1xC6hu2cHvWosoZCHK5YdCOMVBAxtLjYDyOc/FALM23OVIbJGD1oVnbBByKaasmXEkY9Lc5pTNkNkHk+9BhiHOcnOc81qjEMQT37VG+Qcgkg9hWjOVA6cUDFJWXO0Ej2NK9Q8syDYCB3XtXorotcCNMlj0UVrc25MwM0iYB5UHmgCu5fw0PmMCoPA55+1Irm7ZhlHYkdPY051SOWWIsI1WPg5PVaTQWUksrRwruTPLHmgFE2f5gBPuTQzkMxwox2NWg6AscAkeAv8A9xwKgeO3tIg5ihVR7cmgq5hwxwMH3rCx7iQ3JA6mrFdQW97A7ROu9Rn09qrTbwxxnHcUGxX+nr960LYXBXjNSbfy5PXrms+X1Knjpx3oMJgnAGP962K5OMDFYVd7cdTwSayVI46++DQbxRoHJwCMUXbW6yHIX9TQdvHLLcLHChZmOAAM1etJ8NLbRrPqsmwAZ8ke3zQLtLsZriULFGeDy2OB9ad3M9npcLIrmVycgHkKah1HW4Yojb2EYRQOwquPI8pLMeCc4oDbq8kuZS0p3Z6Y7URaqNmQv60JbJk8DI70c25Y8AAUGkzHzAAtM4ZZViUK7gAdAaWQK7yZ6kfvVgSAIiq3UDmg7WeFIA5qi+JrrzdRfyznb6R9qvEhIDtjpk1zG9kZnZv6iSc0EMlsZV/zJZMfD4FBuLS3Hlx3SySrzs37iKX3OmXd9I/4q9ZIieETjivXFhaaDaLeIu+TeE3N7Hr+2aCwRn8RpzL1YeofSk8gUN6gcg8UbY3Ecp861LGHpk9xSXUbwR3DJxkNjpQeuLhY2c8cik11qIiRjke35qG1K9JfYG4HGaSvcO7FecdMZoHguZWg82KfbPJhY1TqRnrW2L8uFkLiYDC8ctR3hPwfc3kkd1eO1rAB+eU44+Kug/8Aj2i8i6ieY9ZG9TfagV6JoEl9bb9WRvVjAkbGP/FOhpVvaAJBCCAOkQx+9LLrxZpYfahmnbOAFUmof/kVxI2LfSbkr7nigZvpkVzxLZ7gTnk0Fe+D7SVP8pGiJ7ZyK2XWNQB//ngHtlhREmp36BVnsGGRn0OCaCjan4fvtGmZthkgbqV7VU7qPbIUYYx0xXYH1aGT0TllPTEi4pJqvhfT9VzPbuIpCOq8r+lBzVFGcZBqUJjuD9KZ6t4bvtMl9aF4z0dOlArGx4BIJ/p96CLB3DZ9+aLs7GS5k9OVUH1E0RaWHKyTgoAcge9OI3CqdoAHbNBJpAtNLm87HrVThu5Na6nqs12/5/TjoDQlxIrj1gE44qBVOckkjtmgyuXPI570RHF9/tWYk7npRaJQbwoFGcACtim88GtivpwO9MtN04lRJLwme/egxpVkSyyFfSp5NHysvmNzUk06RR7UwAOgpLJK7OSM8mg71MOHPsCa5dP6pCfc9K9XqDEcQJX3PSgvEVkJdOGSMK4/3r1eoBfC6t/hoiZuYztyO+Kqnia7cajMUAB3Yr1eoEkqNLIwdvVnBx0p/wCHLS1t5XuZ4vMeNcqO2a9XqAjV9YvbmTyll2RDgKKDs9LN66GSQcsOor1eoLlZ2ttoCL5MCSSnkuw6fSmxsbnVYlf8QIVIzhOter1Abpeg2VpKJJTJM/uxoK+s0fUHl3vnpjPAr1eoMy2sbptkVWGO4oQ2MCEbF2Y6bTxXq9QEx2vmAKxDKeMEZpfqvhXTiVkSMJKe4HGa9XqCvXWkmKUxl1P27UMbJ2XbvULnsK9XqCMaSc4Z1OfiiI9JJ4MinHxXq9QFw6P38wYx0xRkOmKGCZGa9XqBra6LCjhnwxom6gEabVxivV6gXPpplOS4rYaM2OJFr1eoP//Z"/>
          <p:cNvSpPr>
            <a:spLocks noChangeAspect="1" noChangeArrowheads="1"/>
          </p:cNvSpPr>
          <p:nvPr/>
        </p:nvSpPr>
        <p:spPr bwMode="auto">
          <a:xfrm>
            <a:off x="155575" y="-1790700"/>
            <a:ext cx="35623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7"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ECBwAI/8QAOhAAAgEDAwIFAgQEBQQDAQAAAQIDAAQRBRIhMUEGEyJRYXGBFDKRoQczQrEVI2LB0VJy4fAWJPE1/8QAFAEBAAAAAAAAAAAAAAAAAAAAAP/EABQRAQAAAAAAAAAAAAAAAAAAAAD/2gAMAwEAAhEDEQA/ANGUgDrmtRFzxRIArbb8UEEaEVuFwKnVB7VIEHtQDxp71II6Jjjz7VPFBlvy0A0MWMZzRcUJJ6Uxgsxgemp1syDyDigDji/Wio1waMS06cVN+DxjigEC+9SLFmilt+OQaIhgHGaBeYiuMg4qIx9eKdvApA4od4Aeg74oFZQVgx+wree+0+3kCTXtujHoGkANFpEsq7kKsh6MpyKBeUqJlpq1rwcUO9uR2oF5jGa0dBRrR/FaGP4oF7RDsKheHJpoYx7Vo0Q9qBNJCR2zQzxn2p68IPtQ0tuOwoEzJUT+npxTGaPbQUq5oIC/zXtxr205rcIMc0EjLjFbJXmXp1FYUMTnFBKv0qRBk1iNScCiobd2I9qDa1j3N0ppBDg+oCtLWDb9aN8sgjjtQF26qoHFTqqk0NETu20bFxwSKDCx4PHvRCrXlX2rOPUKDDx4GR71hNvTABqdQCOajkTByOtBjPGM5qteP9ePh7w/JcQ4/ESt5URI6E9/0qxpnuKo38UNPl1R9Lto/wCWrPI/7YoOaX2k3VxAL1rrfKy72Dk88Z60d4KvtWV2S0uZUXGT6jj/AIFHyXNtbTTW7urnOCApPp+gqTwp4XvdQnu9QvDPaaaGOxFyryjPH0FBbrXxdDZKItUu4JHHPpOHx8jpRdl4t0TUTtt7uPf/ANLttP71TdT0jSRG8MNkgVu4GWz75rnWt2E+mz70yIWPp91oPogSRycoynP/AEnNYYCvnOx8SalZgrFcyBW7BiKsvhnxrqSOkBvJJpXYhUmG4Z7DOaDshHetGGaUeGtcOrRvHOqpcRnDhfcdR+9OmBoIStRMmR80Rg1qy0C64h45FLZYtueKeSLx0oO4jBHSgSlSO1a7fijJoyDyKg2n3oJguTW4TFeA9qkjXdQSxRHg0xhQCoYI/TRkUeOetARAnIO3Jox0yAxqCDIxgc0XsJHJoMx4OMD1YomNAR+Wo7ePHJGKJGFxQeVSMYrYr8VshqQjPNBAOOayfV1FSMhAzitAfcUGoQ9OlUzxlcBLwQg5mdNsa+w6kn2FXR5BHGXJwAK5prNnf+K9Yu1sFkhO2OHzAfyJySc/PFAP4e1qCz1BNN02wRppJP8A7F1IATjv/wBq/FLvFvjPUrXUZ7e1uVFtvOMLkbfgVHrd9p/ha0bR7GMeZFIy3NwPVI7exPxSrRbe01nVIfOT8TFkMwLbd4z0JoPReMZJUCyxRlj0Jj2Z+9L9euBfWzNHnaR6o/Y10jxF4c0CWwDx5gXGPKBzj7VQbqxgtEZYZC6/05HIoKGxVcqR24HzWkJEckcqEhlYEY96L1GEJcOSeM9aAVsMQRnnrQdQ0cPY6vZ6lb3kkqy/z2I9J6f89fiuoJcxyZ25Ye4HFcQ/hrKbjxFFbzSSCMxsAu7j6YrtdorRRbX9Rz+lBPkEAg8Vrito02oARWQKCB160NKnFHOOKGkUn2oF00ee1CFOaZsvxUBhBJOKAZVz7URBGc4rCAVPFQGW4GOaMiAJxig4xjoe1GW6E896CdVx26e1FRuOAOffNZhh3KOOa2eAqdwzmgJVgQKzn1daHQkDkV5iysTQGrUq89aDhk6dKKD8UG8v5OKFB7H9KnZgU46VCv5sCghuSscZZztA9+lQ6TLEyNJFtCv3AxnFKfGt5LawJiMyKVOAM/mFLNOaWfw1BDI7q0oYOYeGHJOB7Hmgpvj3XfD95eXRs7WV595LzLgBjgDOPtSPw5d29tIk9ucODn5H29qt2saZ4mtLR1srSC309VwI1jTJHuc8k/WqP+Hlhu2d4VWTkFlXH7DigsWoak8hcBmAOTnrSGYgZOWYHoa3kn3Dawy23gj3oKdyOAfV3GelAk1KPdK3Bx80rniCjIX/AN96sD20s6ttwzjgDPX5pfNZvFbuZQAw4I96AnwPdw2PiO0urq5WGOJ8ksM546V9EWlxBeWySQuHVuQV6Gvln3GORV9/ht4kvbPUYdNaX/67nCoT0PxQduaM1oQR1GKmiYOoJOfpW0qEjmgDb2qF/aiXXtQ8gxxQQMKiK81Oc9q1K89aAFRk0TFHgdqhQc9KJj4GaCaNMEdaOtx0oaEg4HejogQBxmgPibIBqfgnHFD2/TH71OM54oMNHg9P3r2MgAj969NIsMTPI2ABVO1bxHfW13CsIXypZNhyPy0FruHit03yNtUfqaUaj4strK3eSCC4uHVSQqRnk+1KrrUcFVYl5GGTz0oZphIBvUfFAmj/AIg+K2uVmk0yGG0XJaNoiWK/81YLf+I1ne6ZPJa20jXMY5Vef260h127htLSSXzSCigjHXPtVH0/V4H1mOSZBDL5gG9BgMD7j3oLDP4i1rxEZ7exik8tZBumLbdo+/GatHhq+m8P6I0eqAeejyMnq3ZUnIOaFgu1t9RfTrlEa3f/ADF49QP/AL70VqulRajpb2wdguD5bgZKGgqes+NL2+lnLNtBO0HPaq+dVaZmdh6j7mlWow3Fhdy2s6FJEbDe32+KhifGGyDzQOhJufJxyKGuJh6jwPg9a1gkJHJ4z7Vi8XzQXXgrwWNAG19LbuZEYcjpjrQt/dy3YG7p1AUVpOVdyd2cCtI15xnpQRxw7Gy2OmRnvTXRGnt7xbi2tWmdDlDg9ftWYE/HZgEReXaBEqAk/QD5ro/8NtOkgHkahaNFtJZZWbBB9sY+tBYPCWvvdeXb3tnPayMAFYj0sf8AY1cmGV6c0pGig3cUhI8tDuGP6jTgkAYY5PxQAyrzQswxR8o/ehJh1oBG4Fa5rdhjPvURznqKCGPkDiiI+wrVEGAanRM8ZoJ4IuhHWjoY3PXioLZcY5rGparDYQnDAye3tQMDJHbrmZwo+aq/iD+Imj6NcC2eQ+aR1CkgVTvEfii+uHkgtgwzkFhXPr27e6lZdSi3gcA4wyn60HabfxHDrse6C/im/wBCtgj7VDeW5lQjbznj4PvXDvKmsWFxbTErnhkOCv1qxaN441a1OyW4E8RGCsoz+9Bd0vd955RX1KcPg5Of+KY6kyx6dJKCBheOelVCHWYpdSiuvLVUmO1tvQHsad+LbxoNGKR9X46d6Cla/q4urJLYHGDl8f1H5NIpFUIW3esHj4rLByCCw5OeaGZmFwgAByR1oOgeL7u8t7PT7yCRklEMbSADg8DqKa6F/EjTZgItWgkt3ZQC8Y3Jn3x1FLdcuV1SCLaq7fw6hlHTpj/aqk2i7pDjAoLf4zi0vXAlzpN1HNOvYcMy+2OtU2K2YHkEE84x1rGj3smi6zb3DbWEL4ZSOGU8EfpTy/i2NI6L+Y5wB0XsfpQLoF2DD7Se+OtD6lMvksFyB05PWmC7CuSuce1K9SWJ4g8bjcrkGLBzj3z0oFalQcdzRFtay3LkW8LuygltozgdzxULIAwIByR3q6+Abk2VtqxigeW5ktv8gp2Pfjvx/agh8A3qaRrjJcWJuTIoAaPllHuv613yKyg/DhY0Kq4zg9s1xXwBa2l1rCwTITNJJkZJBAHPFd0jXYirknA6nvQRhdoA9qjcfFTsKib3yaAaQcUHMetFyt1oWTmgEccVGVqV+9R4oMKemRzU0XJrGwHnisyyCCF5D/QM0EGoagbdTFCcP3I7VWrmbf8AzWJyc8nrQGr64sLyuz5I5OKql14yvizJGqEDoSATQWuQxCRhw2TxtFLG02S7EuLNjzxkYB/Wq+fGGogA5UHH9KjrWy+KruRSJHbkcYPT5oI9Z0G/sMFliIcY2xtkmq1KkkTldpXPY8YNP4NYvJrgPJKXABwDTdorLWIxFcQMrFf5seDigp1jcOjnDEqRyD/71p/f69LPpUUEjM0ikBWJzkULfeFr/TT5yAXFtnHmR84H+odqVTzIJAhAwtBI05A5bOfis2aM0m8/aoyu9lYD6A0XBbujjeGXcOPmgsHhuUSPPDKQXKenPGaO2L53A4z1FL7G3wo2Mqkc5U44oiEyWrknLoxzlh2+ooF3iGwRJhMBw/UZAonTr1rpFcNie3QKR13r05+2KZ3kH463UeVyOVJ54+tJXhGlzpcD8hba4+O9AXPah4WkjPlMeV544qLwVYteeJbFJ1V1e4CuG5UjPINE6lLtt3VeARuHxWugiSONJY3ZZc5DD+k9c0HYpv4c+HWfK2hSMnJiUjaf2z+9GaV4M0XSLtrq0gbeUKKruWCA9cDtmgv4f+K21uza0v2H+IQcEkj/ADV/6h71bW4oFVroGl2U/wCIs7G3ilHR1jAI+lFscd6mckg7evzUMgxQR+YobB/So3ODXmBzUbN1FBBLg5oZ/ip5Dk1AwODQQMM1EV56VK/FaZHvQThCexobW4iNLuMZzs6gUcVYHHfNZvoXm064QcsY2xQcLvdOuJnkKybjnIzVfureWGRlkQqcd+au12kySyeWcFTnGetLZb+C6Biv4FIHR8dKCrAcYYZ+9eVwj8gZ+ac32jAKZbSUOh5HPIpTJazxE71+9Bo8xVhs4B61PY6hPZTLNA5Vl7+9DxxkYLYzXtmMAfsaDomg+JrW+9NwoimA/L2ekfjbQrSFlv8ATotkT/zY1OQhPf71WrWYxTrjOCecdqtlpdO0e3IliIwQwyD8UFbliICkcjAx9KOstytkOc4xgnijdQgjsgDDEXt36IW5Q+30oVJ1EYPkSh1PUc4oHEcjpFltsh7KO9NtNa2a3LyZjPbPIFVqGZS/rkZG/wBSkYotZ9z4L+Yo6BWz+tA9mSMuNsiK3ZlOA1DXlpHdQlJxgnoR0NBLcZYKx6nFEktJgK/GcYNAslz+D8kgF09Oe9WTSbSO4sRbrGBLGNwbu/w1J3tH/wAQXJXGNxGOpHSjfxZhdkhbDryxXnaPf5+figAluHsb8TQSvFPDJw+dvPsf/f712XwZ4li1/TlErBb2MYlj6E474ri2oAnYrMd2eM8/bPcdx8Uy8K340vW7S4R8JvAkYnseDQd1bAodyeoqYMrIGRgykZB9xQ0pIOOAKCKR93AoVic89ankJUEqM4ODjqKglGcHNBq7/FQSHPSpGPBFQseaCF60walcZqPHzQMFGV596NhQOg4z75qAbemO/FGQg9feg5V4h05rfV54iMLuOMdaqeq2UauVjGMDcxJzXSf4jWk0Dx30C7hINh+G/wDyue3wkkhjjA5Y8j4oK5MWhJ/zMc9AeDURu5W7gjoQR1pheW4GcoCo70AsRXkEbT+1BJHdKylZLYP89KwBasGAWRNw4xzUkMAJLFiML/UaidSrEKMjHQ0EBtEZ18knn3o7TpzAxVz6R3HUVrbLlxubjPHNbXFthGIz1yKCxSwxXdsSuN5A5PHNLp9OudPjieaIiOQ5V1OQTUenXhS3YSEYXo3vTCOZ9Tg8maVgq5MYzwDQYhMbsDjn59qEuLeF7gyJlMH+nvUVy0tixjm9J98cH5FetLlUySwK+2KCV5Z4AGVBMPZhyKIbVEhgBkQRgcBBySfrQk2pxxelQCxPNBvNBPPvnkwOu3Gd3xQH/wCLSKGmxyR6UPUVLa3JCea2QGILMRzGT0PyvalDIk1wFhnJjI5L/wBA+opkz+SuFwjrlQrnIDHqp/0sOnzQSSyo0myYYGcFfpzwfcdR8VsZx5qAHJY9cUkGospkimTMbcAE8qR0OfcdPkURZvllbcCDznPIoO1fw017/E9Lksp2zPZttGepQ9P06VbJ0DArjOa4p/DnVPwXie3DNiO5JibnGc/+QK7XIxHtQBklH4U5PJI71BKhLBwzjHYdKLkYEc4oQ5UkjkY60Ebj35NDsaIJ4NBS3UALDzUBU4Iz0NBsxrTLe1e3A85GKx5g96B2FBUcY5oqLgDFCKGT3xnvRUfIBBoNr6wg1KyktbkZjcfofcVzvVv4fajbGSWyYXaBfTzhh9q6bCffmjF4XJoPmG5jmtp5orhSu0kMrDlfigniVwoXIXH6V2nxj4ZtNXaSUHyLsZ2zKOGHs3vXJtX0bUtLkAngZo+T5qcj68UCzYnlkSMVOMjmhWkMbAhgQOmRUimKVzuc7v8AVzWk8kUZ3KMkcYzQbLdsNowmfgVNHcuzASquMHH/AJoJ5Y3b0RkMw4Gc81uZmQY3At0OetAcEjxkE8kYUHipraYZAOSAfy4oBZXUBz0HvzUkl4JAfLVVYigs8NvFqMRgcFi/C+4NVrX9K1PRnAukbY35XXlf/wBqS1N45TdcSIAcjb2qzQXsX+GTw3shnEv+WiSHOSe/2FBztC8rHLHPxV88G6TZ39m0V5ESznasnRlPuKKj8FWUxSSC62r2V1/3FO49KuNCsxJZWTXcw5Vo/wAifJGcnFBzXUhJpOqS2g4MMjRSgHIk561O07tCyyBmKgb8r/Mj7H6ijZvC+pajfXNxPcIXkkZnZlPWrfdtbmOzhmtYikUW0yADK4HC/OaDmNxbTOTIdx2n18fo1NNHt3NnLKImKJnL7Tgferi8lpt8owrg9iMjFFHW7q1l80MJbcqI5bVwBHIn0A4PzQUPTDKmrWcqggrMrcduRXddU8UWFpdPZyB2lC9QMKTj8ufeqfeajoC2geyleC6k58nauIx7EgVXJdSZziaVnGc9aC7zeNY0OFszkcAu9Bax4xNzYNFYq0EzAZc87ffHzVImvlduuOcc0L+MRZDg0FifxTqqxoGu2CrjdtA5+9MLuaC5ZJ4uI5gDuB6H3qjzXIfjqD2p5DctH4ft94OOQvzzQN4xIha2a4f/AEncRmg3t7gOR59x9mNLZNXkeCEZG4fm96kfVZi3oOF7A8mg7kqjtUiIQOK3C5qVEPB5zQbRdqzqVytnp008hO1FyfpUiL/zQuqTROn4eRlCn85PQDGf1xn+9BUjr9newFo5kdOefn2pat3BfqYvS4U+sdvoftSLxTGl3Jc6nYtHZWVugjtooxt85uxPv71Q31u5iilhgdlWUgtj4+aC6av4e0S4WSSPbDKoLHym9viufz6YzO4RuV559qjN/c+ZvDuPcZPFYe6faxy248UAa5imKBsP0PbFaeZyck8dPisyKz5I4JOea1ESn5J7dKCbz/MQZ78fat48gjZmoVAUZC8D46VIjgEnzMUDKF3gG2WXORnHtRtiz3M4k5EScJnv70ljkSRlGD15OfzVYdLGyL8g5+1BbNKuWFoisRuXg806tr10T0uR9aplldosu1CMGjZ9TWCA8kv/AEigYa/q8sMal0U5PDd6VPL51uJ0fdH7rztPzVeuNZnuHMUrh1z37fSh7PWXtZcKSVB6Af396Bndah5L53HkZ+KW3msPIoG8AfFbamkN8DdWKkPgtJGDwP8At/4pHbxmabYGxnscUBL3QLmViS/vmsrfSkDbjOOTR9posDljMWYD3OMUxg020j4jjBXsTzQIYpJ5icKx+MVi882B0Mq7cjOKtce1FIKAHHUcYpPqslveBYoCrMp5YHp/zQKo5XJ46/NPWvGlsoLdcKsS4xQcGmFk9LtnvxRcFhdpIi+Wzhjhdqk5oMop2gHH0qcRcD0/tVi03wnf3ADSp5K9cucft1p/F4WtkjVXkdmA5IoOip1PWiE57ZqILg8VKmF5PGKCPULk2dnJOoBKjucAfJ+BXNtQ1S71IlWJiN7mOBFz/JH5pD39RwPtVm1HUDrF2lmit+HBy0eMeZj/AKvZfjvWdVtbCyc3g/zLl1A3IQAAOgHsKCp3PhqKbTLSxuruTyIVJUINodz1JP6D7Uj1PQbS5W2tpIponhXYGhGd/PU8VY5dRwFREQIpOOM4zQ8l2zqTuP24oEqeC7doIw8kixpIX2vGoLZ685z2qtXnhj8NJKZLkHJ9GUPSrrJO+cljxxgmoWxLxKM/FBRIdFtyXSSV2Kjg9Bn+9T/4ZAADFGAU6jGf71ZrjTseqMEjOeKEUFHJlGc9sUCk6ePLw8aHPIzxQculoQzAYIPTFWl3jkjA4/LwCOlLLiNCfR+Yf1HtQIJtOKoHiXDfFQPdXFs+2Q8gU1nIiyT9FpNdPu/Oef7UBqX4Cq+e/X5qO81Dz0LHhx80oJxJjBA+K2JRhgkg560E4nIfI+/xQ4X1yuDkA5PuK1z6268HAwK9DI8c4lTKkfv8UB9jdeUdwJz1GKIFtJPKstkhYhwZF4wOev0oKSWJ1ytvHGx6lSf7VpFNKiyCJygcbWPuKC1XVzDbkl5Ywo6jdkn7CgJ9cihGLZPMPu3AFV0k54bj+9ZEZGOKA64vLm9lHnksueinAphp9qocbU57g8mhrG2YqGYensKtOgWMe1ri5/Ih4B/qNAZp9otvbrPKmXb+WhHJ+aaqxt0R3bDqdzP7UNKyLILm5bYFHoTPLUmvr6W7l9RwmeFU8feg6B4f16PUg0UhKzKeM/1Cm5PJrldnO1pcRyRMQyHPArpFnqEF1axTh8b1zjPSguozyCKD1a/GnWbTE+onav1picZPGaq/i+XfLBB2A3MPk8UCGXUlCym2uBuYcgHnHtUdrI1xC6hu2cHvWosoZCHK5YdCOMVBAxtLjYDyOc/FALM23OVIbJGD1oVnbBByKaasmXEkY9Lc5pTNkNkHk+9BhiHOcnOc81qjEMQT37VG+Qcgkg9hWjOVA6cUDFJWXO0Ej2NK9Q8syDYCB3XtXorotcCNMlj0UVrc25MwM0iYB5UHmgCu5fw0PmMCoPA55+1Irm7ZhlHYkdPY051SOWWIsI1WPg5PVaTQWUksrRwruTPLHmgFE2f5gBPuTQzkMxwox2NWg6AscAkeAv8A9xwKgeO3tIg5ihVR7cmgq5hwxwMH3rCx7iQ3JA6mrFdQW97A7ROu9Rn09qrTbwxxnHcUGxX+nr960LYXBXjNSbfy5PXrms+X1Knjpx3oMJgnAGP962K5OMDFYVd7cdTwSayVI46++DQbxRoHJwCMUXbW6yHIX9TQdvHLLcLHChZmOAAM1etJ8NLbRrPqsmwAZ8ke3zQLtLsZriULFGeDy2OB9ad3M9npcLIrmVycgHkKah1HW4Yojb2EYRQOwquPI8pLMeCc4oDbq8kuZS0p3Z6Y7URaqNmQv60JbJk8DI70c25Y8AAUGkzHzAAtM4ZZViUK7gAdAaWQK7yZ6kfvVgSAIiq3UDmg7WeFIA5qi+JrrzdRfyznb6R9qvEhIDtjpk1zG9kZnZv6iSc0EMlsZV/zJZMfD4FBuLS3Hlx3SySrzs37iKX3OmXd9I/4q9ZIieETjivXFhaaDaLeIu+TeE3N7Hr+2aCwRn8RpzL1YeofSk8gUN6gcg8UbY3Ecp861LGHpk9xSXUbwR3DJxkNjpQeuLhY2c8cik11qIiRjke35qG1K9JfYG4HGaSvcO7FecdMZoHguZWg82KfbPJhY1TqRnrW2L8uFkLiYDC8ctR3hPwfc3kkd1eO1rAB+eU44+Kug/8Aj2i8i6ieY9ZG9TfagV6JoEl9bb9WRvVjAkbGP/FOhpVvaAJBCCAOkQx+9LLrxZpYfahmnbOAFUmof/kVxI2LfSbkr7nigZvpkVzxLZ7gTnk0Fe+D7SVP8pGiJ7ZyK2XWNQB//ngHtlhREmp36BVnsGGRn0OCaCjan4fvtGmZthkgbqV7VU7qPbIUYYx0xXYH1aGT0TllPTEi4pJqvhfT9VzPbuIpCOq8r+lBzVFGcZBqUJjuD9KZ6t4bvtMl9aF4z0dOlArGx4BIJ/p96CLB3DZ9+aLs7GS5k9OVUH1E0RaWHKyTgoAcge9OI3CqdoAHbNBJpAtNLm87HrVThu5Na6nqs12/5/TjoDQlxIrj1gE44qBVOckkjtmgyuXPI570RHF9/tWYk7npRaJQbwoFGcACtim88GtivpwO9MtN04lRJLwme/egxpVkSyyFfSp5NHysvmNzUk06RR7UwAOgpLJK7OSM8mg71MOHPsCa5dP6pCfc9K9XqDEcQJX3PSgvEVkJdOGSMK4/3r1eoBfC6t/hoiZuYztyO+Kqnia7cajMUAB3Yr1eoEkqNLIwdvVnBx0p/wCHLS1t5XuZ4vMeNcqO2a9XqAjV9YvbmTyll2RDgKKDs9LN66GSQcsOor1eoLlZ2ttoCL5MCSSnkuw6fSmxsbnVYlf8QIVIzhOter1Abpeg2VpKJJTJM/uxoK+s0fUHl3vnpjPAr1eoMy2sbptkVWGO4oQ2MCEbF2Y6bTxXq9QEx2vmAKxDKeMEZpfqvhXTiVkSMJKe4HGa9XqCvXWkmKUxl1P27UMbJ2XbvULnsK9XqCMaSc4Z1OfiiI9JJ4MinHxXq9QFw6P38wYx0xRkOmKGCZGa9XqBra6LCjhnwxom6gEabVxivV6gXPpplOS4rYaM2OJFr1eoP//Z"/>
          <p:cNvSpPr>
            <a:spLocks noChangeAspect="1" noChangeArrowheads="1"/>
          </p:cNvSpPr>
          <p:nvPr/>
        </p:nvSpPr>
        <p:spPr bwMode="auto">
          <a:xfrm>
            <a:off x="307975" y="-1638300"/>
            <a:ext cx="35623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9"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ECBwAI/8QAOhAAAgEDAwIFAgQEBQQDAQAAAQIDAAQRBRIhMUEGEyJRYXGBFDKRoQczQrEVI2LB0VJy4fAWJPE1/8QAFAEBAAAAAAAAAAAAAAAAAAAAAP/EABQRAQAAAAAAAAAAAAAAAAAAAAD/2gAMAwEAAhEDEQA/ANGUgDrmtRFzxRIArbb8UEEaEVuFwKnVB7VIEHtQDxp71II6Jjjz7VPFBlvy0A0MWMZzRcUJJ6Uxgsxgemp1syDyDigDji/Wio1waMS06cVN+DxjigEC+9SLFmilt+OQaIhgHGaBeYiuMg4qIx9eKdvApA4od4Aeg74oFZQVgx+wree+0+3kCTXtujHoGkANFpEsq7kKsh6MpyKBeUqJlpq1rwcUO9uR2oF5jGa0dBRrR/FaGP4oF7RDsKheHJpoYx7Vo0Q9qBNJCR2zQzxn2p68IPtQ0tuOwoEzJUT+npxTGaPbQUq5oIC/zXtxr205rcIMc0EjLjFbJXmXp1FYUMTnFBKv0qRBk1iNScCiobd2I9qDa1j3N0ppBDg+oCtLWDb9aN8sgjjtQF26qoHFTqqk0NETu20bFxwSKDCx4PHvRCrXlX2rOPUKDDx4GR71hNvTABqdQCOajkTByOtBjPGM5qteP9ePh7w/JcQ4/ESt5URI6E9/0qxpnuKo38UNPl1R9Lto/wCWrPI/7YoOaX2k3VxAL1rrfKy72Dk88Z60d4KvtWV2S0uZUXGT6jj/AIFHyXNtbTTW7urnOCApPp+gqTwp4XvdQnu9QvDPaaaGOxFyryjPH0FBbrXxdDZKItUu4JHHPpOHx8jpRdl4t0TUTtt7uPf/ANLttP71TdT0jSRG8MNkgVu4GWz75rnWt2E+mz70yIWPp91oPogSRycoynP/AEnNYYCvnOx8SalZgrFcyBW7BiKsvhnxrqSOkBvJJpXYhUmG4Z7DOaDshHetGGaUeGtcOrRvHOqpcRnDhfcdR+9OmBoIStRMmR80Rg1qy0C64h45FLZYtueKeSLx0oO4jBHSgSlSO1a7fijJoyDyKg2n3oJguTW4TFeA9qkjXdQSxRHg0xhQCoYI/TRkUeOetARAnIO3Jox0yAxqCDIxgc0XsJHJoMx4OMD1YomNAR+Wo7ePHJGKJGFxQeVSMYrYr8VshqQjPNBAOOayfV1FSMhAzitAfcUGoQ9OlUzxlcBLwQg5mdNsa+w6kn2FXR5BHGXJwAK5prNnf+K9Yu1sFkhO2OHzAfyJySc/PFAP4e1qCz1BNN02wRppJP8A7F1IATjv/wBq/FLvFvjPUrXUZ7e1uVFtvOMLkbfgVHrd9p/ha0bR7GMeZFIy3NwPVI7exPxSrRbe01nVIfOT8TFkMwLbd4z0JoPReMZJUCyxRlj0Jj2Z+9L9euBfWzNHnaR6o/Y10jxF4c0CWwDx5gXGPKBzj7VQbqxgtEZYZC6/05HIoKGxVcqR24HzWkJEckcqEhlYEY96L1GEJcOSeM9aAVsMQRnnrQdQ0cPY6vZ6lb3kkqy/z2I9J6f89fiuoJcxyZ25Ye4HFcQ/hrKbjxFFbzSSCMxsAu7j6YrtdorRRbX9Rz+lBPkEAg8Vrito02oARWQKCB160NKnFHOOKGkUn2oF00ee1CFOaZsvxUBhBJOKAZVz7URBGc4rCAVPFQGW4GOaMiAJxig4xjoe1GW6E896CdVx26e1FRuOAOffNZhh3KOOa2eAqdwzmgJVgQKzn1daHQkDkV5iysTQGrUq89aDhk6dKKD8UG8v5OKFB7H9KnZgU46VCv5sCghuSscZZztA9+lQ6TLEyNJFtCv3AxnFKfGt5LawJiMyKVOAM/mFLNOaWfw1BDI7q0oYOYeGHJOB7Hmgpvj3XfD95eXRs7WV595LzLgBjgDOPtSPw5d29tIk9ucODn5H29qt2saZ4mtLR1srSC309VwI1jTJHuc8k/WqP+Hlhu2d4VWTkFlXH7DigsWoak8hcBmAOTnrSGYgZOWYHoa3kn3Dawy23gj3oKdyOAfV3GelAk1KPdK3Bx80rniCjIX/AN96sD20s6ttwzjgDPX5pfNZvFbuZQAw4I96AnwPdw2PiO0urq5WGOJ8ksM546V9EWlxBeWySQuHVuQV6Gvln3GORV9/ht4kvbPUYdNaX/67nCoT0PxQduaM1oQR1GKmiYOoJOfpW0qEjmgDb2qF/aiXXtQ8gxxQQMKiK81Oc9q1K89aAFRk0TFHgdqhQc9KJj4GaCaNMEdaOtx0oaEg4HejogQBxmgPibIBqfgnHFD2/TH71OM54oMNHg9P3r2MgAj969NIsMTPI2ABVO1bxHfW13CsIXypZNhyPy0FruHit03yNtUfqaUaj4strK3eSCC4uHVSQqRnk+1KrrUcFVYl5GGTz0oZphIBvUfFAmj/AIg+K2uVmk0yGG0XJaNoiWK/81YLf+I1ne6ZPJa20jXMY5Vef260h127htLSSXzSCigjHXPtVH0/V4H1mOSZBDL5gG9BgMD7j3oLDP4i1rxEZ7exik8tZBumLbdo+/GatHhq+m8P6I0eqAeejyMnq3ZUnIOaFgu1t9RfTrlEa3f/ADF49QP/AL70VqulRajpb2wdguD5bgZKGgqes+NL2+lnLNtBO0HPaq+dVaZmdh6j7mlWow3Fhdy2s6FJEbDe32+KhifGGyDzQOhJufJxyKGuJh6jwPg9a1gkJHJ4z7Vi8XzQXXgrwWNAG19LbuZEYcjpjrQt/dy3YG7p1AUVpOVdyd2cCtI15xnpQRxw7Gy2OmRnvTXRGnt7xbi2tWmdDlDg9ftWYE/HZgEReXaBEqAk/QD5ro/8NtOkgHkahaNFtJZZWbBB9sY+tBYPCWvvdeXb3tnPayMAFYj0sf8AY1cmGV6c0pGig3cUhI8tDuGP6jTgkAYY5PxQAyrzQswxR8o/ehJh1oBG4Fa5rdhjPvURznqKCGPkDiiI+wrVEGAanRM8ZoJ4IuhHWjoY3PXioLZcY5rGparDYQnDAye3tQMDJHbrmZwo+aq/iD+Imj6NcC2eQ+aR1CkgVTvEfii+uHkgtgwzkFhXPr27e6lZdSi3gcA4wyn60HabfxHDrse6C/im/wBCtgj7VDeW5lQjbznj4PvXDvKmsWFxbTErnhkOCv1qxaN441a1OyW4E8RGCsoz+9Bd0vd955RX1KcPg5Of+KY6kyx6dJKCBheOelVCHWYpdSiuvLVUmO1tvQHsad+LbxoNGKR9X46d6Cla/q4urJLYHGDl8f1H5NIpFUIW3esHj4rLByCCw5OeaGZmFwgAByR1oOgeL7u8t7PT7yCRklEMbSADg8DqKa6F/EjTZgItWgkt3ZQC8Y3Jn3x1FLdcuV1SCLaq7fw6hlHTpj/aqk2i7pDjAoLf4zi0vXAlzpN1HNOvYcMy+2OtU2K2YHkEE84x1rGj3smi6zb3DbWEL4ZSOGU8EfpTy/i2NI6L+Y5wB0XsfpQLoF2DD7Se+OtD6lMvksFyB05PWmC7CuSuce1K9SWJ4g8bjcrkGLBzj3z0oFalQcdzRFtay3LkW8LuygltozgdzxULIAwIByR3q6+Abk2VtqxigeW5ktv8gp2Pfjvx/agh8A3qaRrjJcWJuTIoAaPllHuv613yKyg/DhY0Kq4zg9s1xXwBa2l1rCwTITNJJkZJBAHPFd0jXYirknA6nvQRhdoA9qjcfFTsKib3yaAaQcUHMetFyt1oWTmgEccVGVqV+9R4oMKemRzU0XJrGwHnisyyCCF5D/QM0EGoagbdTFCcP3I7VWrmbf8AzWJyc8nrQGr64sLyuz5I5OKql14yvizJGqEDoSATQWuQxCRhw2TxtFLG02S7EuLNjzxkYB/Wq+fGGogA5UHH9KjrWy+KruRSJHbkcYPT5oI9Z0G/sMFliIcY2xtkmq1KkkTldpXPY8YNP4NYvJrgPJKXABwDTdorLWIxFcQMrFf5seDigp1jcOjnDEqRyD/71p/f69LPpUUEjM0ikBWJzkULfeFr/TT5yAXFtnHmR84H+odqVTzIJAhAwtBI05A5bOfis2aM0m8/aoyu9lYD6A0XBbujjeGXcOPmgsHhuUSPPDKQXKenPGaO2L53A4z1FL7G3wo2Mqkc5U44oiEyWrknLoxzlh2+ooF3iGwRJhMBw/UZAonTr1rpFcNie3QKR13r05+2KZ3kH463UeVyOVJ54+tJXhGlzpcD8hba4+O9AXPah4WkjPlMeV544qLwVYteeJbFJ1V1e4CuG5UjPINE6lLtt3VeARuHxWugiSONJY3ZZc5DD+k9c0HYpv4c+HWfK2hSMnJiUjaf2z+9GaV4M0XSLtrq0gbeUKKruWCA9cDtmgv4f+K21uza0v2H+IQcEkj/ADV/6h71bW4oFVroGl2U/wCIs7G3ilHR1jAI+lFscd6mckg7evzUMgxQR+YobB/So3ODXmBzUbN1FBBLg5oZ/ip5Dk1AwODQQMM1EV56VK/FaZHvQThCexobW4iNLuMZzs6gUcVYHHfNZvoXm064QcsY2xQcLvdOuJnkKybjnIzVfureWGRlkQqcd+au12kySyeWcFTnGetLZb+C6Biv4FIHR8dKCrAcYYZ+9eVwj8gZ+ac32jAKZbSUOh5HPIpTJazxE71+9Bo8xVhs4B61PY6hPZTLNA5Vl7+9DxxkYLYzXtmMAfsaDomg+JrW+9NwoimA/L2ekfjbQrSFlv8ATotkT/zY1OQhPf71WrWYxTrjOCecdqtlpdO0e3IliIwQwyD8UFbliICkcjAx9KOstytkOc4xgnijdQgjsgDDEXt36IW5Q+30oVJ1EYPkSh1PUc4oHEcjpFltsh7KO9NtNa2a3LyZjPbPIFVqGZS/rkZG/wBSkYotZ9z4L+Yo6BWz+tA9mSMuNsiK3ZlOA1DXlpHdQlJxgnoR0NBLcZYKx6nFEktJgK/GcYNAslz+D8kgF09Oe9WTSbSO4sRbrGBLGNwbu/w1J3tH/wAQXJXGNxGOpHSjfxZhdkhbDryxXnaPf5+figAluHsb8TQSvFPDJw+dvPsf/f712XwZ4li1/TlErBb2MYlj6E474ri2oAnYrMd2eM8/bPcdx8Uy8K340vW7S4R8JvAkYnseDQd1bAodyeoqYMrIGRgykZB9xQ0pIOOAKCKR93AoVic89ankJUEqM4ODjqKglGcHNBq7/FQSHPSpGPBFQseaCF60walcZqPHzQMFGV596NhQOg4z75qAbemO/FGQg9feg5V4h05rfV54iMLuOMdaqeq2UauVjGMDcxJzXSf4jWk0Dx30C7hINh+G/wDyue3wkkhjjA5Y8j4oK5MWhJ/zMc9AeDURu5W7gjoQR1pheW4GcoCo70AsRXkEbT+1BJHdKylZLYP89KwBasGAWRNw4xzUkMAJLFiML/UaidSrEKMjHQ0EBtEZ18knn3o7TpzAxVz6R3HUVrbLlxubjPHNbXFthGIz1yKCxSwxXdsSuN5A5PHNLp9OudPjieaIiOQ5V1OQTUenXhS3YSEYXo3vTCOZ9Tg8maVgq5MYzwDQYhMbsDjn59qEuLeF7gyJlMH+nvUVy0tixjm9J98cH5FetLlUySwK+2KCV5Z4AGVBMPZhyKIbVEhgBkQRgcBBySfrQk2pxxelQCxPNBvNBPPvnkwOu3Gd3xQH/wCLSKGmxyR6UPUVLa3JCea2QGILMRzGT0PyvalDIk1wFhnJjI5L/wBA+opkz+SuFwjrlQrnIDHqp/0sOnzQSSyo0myYYGcFfpzwfcdR8VsZx5qAHJY9cUkGospkimTMbcAE8qR0OfcdPkURZvllbcCDznPIoO1fw017/E9Lksp2zPZttGepQ9P06VbJ0DArjOa4p/DnVPwXie3DNiO5JibnGc/+QK7XIxHtQBklH4U5PJI71BKhLBwzjHYdKLkYEc4oQ5UkjkY60Ebj35NDsaIJ4NBS3UALDzUBU4Iz0NBsxrTLe1e3A85GKx5g96B2FBUcY5oqLgDFCKGT3xnvRUfIBBoNr6wg1KyktbkZjcfofcVzvVv4fajbGSWyYXaBfTzhh9q6bCffmjF4XJoPmG5jmtp5orhSu0kMrDlfigniVwoXIXH6V2nxj4ZtNXaSUHyLsZ2zKOGHs3vXJtX0bUtLkAngZo+T5qcj68UCzYnlkSMVOMjmhWkMbAhgQOmRUimKVzuc7v8AVzWk8kUZ3KMkcYzQbLdsNowmfgVNHcuzASquMHH/AJoJ5Y3b0RkMw4Gc81uZmQY3At0OetAcEjxkE8kYUHipraYZAOSAfy4oBZXUBz0HvzUkl4JAfLVVYigs8NvFqMRgcFi/C+4NVrX9K1PRnAukbY35XXlf/wBqS1N45TdcSIAcjb2qzQXsX+GTw3shnEv+WiSHOSe/2FBztC8rHLHPxV88G6TZ39m0V5ESznasnRlPuKKj8FWUxSSC62r2V1/3FO49KuNCsxJZWTXcw5Vo/wAifJGcnFBzXUhJpOqS2g4MMjRSgHIk561O07tCyyBmKgb8r/Mj7H6ijZvC+pajfXNxPcIXkkZnZlPWrfdtbmOzhmtYikUW0yADK4HC/OaDmNxbTOTIdx2n18fo1NNHt3NnLKImKJnL7Tgferi8lpt8owrg9iMjFFHW7q1l80MJbcqI5bVwBHIn0A4PzQUPTDKmrWcqggrMrcduRXddU8UWFpdPZyB2lC9QMKTj8ufeqfeajoC2geyleC6k58nauIx7EgVXJdSZziaVnGc9aC7zeNY0OFszkcAu9Bax4xNzYNFYq0EzAZc87ffHzVImvlduuOcc0L+MRZDg0FifxTqqxoGu2CrjdtA5+9MLuaC5ZJ4uI5gDuB6H3qjzXIfjqD2p5DctH4ft94OOQvzzQN4xIha2a4f/AEncRmg3t7gOR59x9mNLZNXkeCEZG4fm96kfVZi3oOF7A8mg7kqjtUiIQOK3C5qVEPB5zQbRdqzqVytnp008hO1FyfpUiL/zQuqTROn4eRlCn85PQDGf1xn+9BUjr9newFo5kdOefn2pat3BfqYvS4U+sdvoftSLxTGl3Jc6nYtHZWVugjtooxt85uxPv71Q31u5iilhgdlWUgtj4+aC6av4e0S4WSSPbDKoLHym9viufz6YzO4RuV559qjN/c+ZvDuPcZPFYe6faxy248UAa5imKBsP0PbFaeZyck8dPisyKz5I4JOea1ESn5J7dKCbz/MQZ78fat48gjZmoVAUZC8D46VIjgEnzMUDKF3gG2WXORnHtRtiz3M4k5EScJnv70ljkSRlGD15OfzVYdLGyL8g5+1BbNKuWFoisRuXg806tr10T0uR9aplldosu1CMGjZ9TWCA8kv/AEigYa/q8sMal0U5PDd6VPL51uJ0fdH7rztPzVeuNZnuHMUrh1z37fSh7PWXtZcKSVB6Af396Bndah5L53HkZ+KW3msPIoG8AfFbamkN8DdWKkPgtJGDwP8At/4pHbxmabYGxnscUBL3QLmViS/vmsrfSkDbjOOTR9posDljMWYD3OMUxg020j4jjBXsTzQIYpJ5icKx+MVi882B0Mq7cjOKtce1FIKAHHUcYpPqslveBYoCrMp5YHp/zQKo5XJ46/NPWvGlsoLdcKsS4xQcGmFk9LtnvxRcFhdpIi+Wzhjhdqk5oMop2gHH0qcRcD0/tVi03wnf3ADSp5K9cucft1p/F4WtkjVXkdmA5IoOip1PWiE57ZqILg8VKmF5PGKCPULk2dnJOoBKjucAfJ+BXNtQ1S71IlWJiN7mOBFz/JH5pD39RwPtVm1HUDrF2lmit+HBy0eMeZj/AKvZfjvWdVtbCyc3g/zLl1A3IQAAOgHsKCp3PhqKbTLSxuruTyIVJUINodz1JP6D7Uj1PQbS5W2tpIponhXYGhGd/PU8VY5dRwFREQIpOOM4zQ8l2zqTuP24oEqeC7doIw8kixpIX2vGoLZ685z2qtXnhj8NJKZLkHJ9GUPSrrJO+cljxxgmoWxLxKM/FBRIdFtyXSSV2Kjg9Bn+9T/4ZAADFGAU6jGf71ZrjTseqMEjOeKEUFHJlGc9sUCk6ePLw8aHPIzxQculoQzAYIPTFWl3jkjA4/LwCOlLLiNCfR+Yf1HtQIJtOKoHiXDfFQPdXFs+2Q8gU1nIiyT9FpNdPu/Oef7UBqX4Cq+e/X5qO81Dz0LHhx80oJxJjBA+K2JRhgkg560E4nIfI+/xQ4X1yuDkA5PuK1z6268HAwK9DI8c4lTKkfv8UB9jdeUdwJz1GKIFtJPKstkhYhwZF4wOev0oKSWJ1ytvHGx6lSf7VpFNKiyCJygcbWPuKC1XVzDbkl5Ywo6jdkn7CgJ9cihGLZPMPu3AFV0k54bj+9ZEZGOKA64vLm9lHnksueinAphp9qocbU57g8mhrG2YqGYensKtOgWMe1ri5/Ih4B/qNAZp9otvbrPKmXb+WhHJ+aaqxt0R3bDqdzP7UNKyLILm5bYFHoTPLUmvr6W7l9RwmeFU8feg6B4f16PUg0UhKzKeM/1Cm5PJrldnO1pcRyRMQyHPArpFnqEF1axTh8b1zjPSguozyCKD1a/GnWbTE+onav1picZPGaq/i+XfLBB2A3MPk8UCGXUlCym2uBuYcgHnHtUdrI1xC6hu2cHvWosoZCHK5YdCOMVBAxtLjYDyOc/FALM23OVIbJGD1oVnbBByKaasmXEkY9Lc5pTNkNkHk+9BhiHOcnOc81qjEMQT37VG+Qcgkg9hWjOVA6cUDFJWXO0Ej2NK9Q8syDYCB3XtXorotcCNMlj0UVrc25MwM0iYB5UHmgCu5fw0PmMCoPA55+1Irm7ZhlHYkdPY051SOWWIsI1WPg5PVaTQWUksrRwruTPLHmgFE2f5gBPuTQzkMxwox2NWg6AscAkeAv8A9xwKgeO3tIg5ihVR7cmgq5hwxwMH3rCx7iQ3JA6mrFdQW97A7ROu9Rn09qrTbwxxnHcUGxX+nr960LYXBXjNSbfy5PXrms+X1Knjpx3oMJgnAGP962K5OMDFYVd7cdTwSayVI46++DQbxRoHJwCMUXbW6yHIX9TQdvHLLcLHChZmOAAM1etJ8NLbRrPqsmwAZ8ke3zQLtLsZriULFGeDy2OB9ad3M9npcLIrmVycgHkKah1HW4Yojb2EYRQOwquPI8pLMeCc4oDbq8kuZS0p3Z6Y7URaqNmQv60JbJk8DI70c25Y8AAUGkzHzAAtM4ZZViUK7gAdAaWQK7yZ6kfvVgSAIiq3UDmg7WeFIA5qi+JrrzdRfyznb6R9qvEhIDtjpk1zG9kZnZv6iSc0EMlsZV/zJZMfD4FBuLS3Hlx3SySrzs37iKX3OmXd9I/4q9ZIieETjivXFhaaDaLeIu+TeE3N7Hr+2aCwRn8RpzL1YeofSk8gUN6gcg8UbY3Ecp861LGHpk9xSXUbwR3DJxkNjpQeuLhY2c8cik11qIiRjke35qG1K9JfYG4HGaSvcO7FecdMZoHguZWg82KfbPJhY1TqRnrW2L8uFkLiYDC8ctR3hPwfc3kkd1eO1rAB+eU44+Kug/8Aj2i8i6ieY9ZG9TfagV6JoEl9bb9WRvVjAkbGP/FOhpVvaAJBCCAOkQx+9LLrxZpYfahmnbOAFUmof/kVxI2LfSbkr7nigZvpkVzxLZ7gTnk0Fe+D7SVP8pGiJ7ZyK2XWNQB//ngHtlhREmp36BVnsGGRn0OCaCjan4fvtGmZthkgbqV7VU7qPbIUYYx0xXYH1aGT0TllPTEi4pJqvhfT9VzPbuIpCOq8r+lBzVFGcZBqUJjuD9KZ6t4bvtMl9aF4z0dOlArGx4BIJ/p96CLB3DZ9+aLs7GS5k9OVUH1E0RaWHKyTgoAcge9OI3CqdoAHbNBJpAtNLm87HrVThu5Na6nqs12/5/TjoDQlxIrj1gE44qBVOckkjtmgyuXPI570RHF9/tWYk7npRaJQbwoFGcACtim88GtivpwO9MtN04lRJLwme/egxpVkSyyFfSp5NHysvmNzUk06RR7UwAOgpLJK7OSM8mg71MOHPsCa5dP6pCfc9K9XqDEcQJX3PSgvEVkJdOGSMK4/3r1eoBfC6t/hoiZuYztyO+Kqnia7cajMUAB3Yr1eoEkqNLIwdvVnBx0p/wCHLS1t5XuZ4vMeNcqO2a9XqAjV9YvbmTyll2RDgKKDs9LN66GSQcsOor1eoLlZ2ttoCL5MCSSnkuw6fSmxsbnVYlf8QIVIzhOter1Abpeg2VpKJJTJM/uxoK+s0fUHl3vnpjPAr1eoMy2sbptkVWGO4oQ2MCEbF2Y6bTxXq9QEx2vmAKxDKeMEZpfqvhXTiVkSMJKe4HGa9XqCvXWkmKUxl1P27UMbJ2XbvULnsK9XqCMaSc4Z1OfiiI9JJ4MinHxXq9QFw6P38wYx0xRkOmKGCZGa9XqBra6LCjhnwxom6gEabVxivV6gXPpplOS4rYaM2OJFr1eoP//Z"/>
          <p:cNvSpPr>
            <a:spLocks noChangeAspect="1" noChangeArrowheads="1"/>
          </p:cNvSpPr>
          <p:nvPr/>
        </p:nvSpPr>
        <p:spPr bwMode="auto">
          <a:xfrm>
            <a:off x="460375" y="-1485900"/>
            <a:ext cx="35623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11"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ECBwAI/8QAOhAAAgEDAwIFAgQEBQQDAQAAAQIDAAQRBRIhMUEGEyJRYXGBFDKRoQczQrEVI2LB0VJy4fAWJPE1/8QAFAEBAAAAAAAAAAAAAAAAAAAAAP/EABQRAQAAAAAAAAAAAAAAAAAAAAD/2gAMAwEAAhEDEQA/ANGUgDrmtRFzxRIArbb8UEEaEVuFwKnVB7VIEHtQDxp71II6Jjjz7VPFBlvy0A0MWMZzRcUJJ6Uxgsxgemp1syDyDigDji/Wio1waMS06cVN+DxjigEC+9SLFmilt+OQaIhgHGaBeYiuMg4qIx9eKdvApA4od4Aeg74oFZQVgx+wree+0+3kCTXtujHoGkANFpEsq7kKsh6MpyKBeUqJlpq1rwcUO9uR2oF5jGa0dBRrR/FaGP4oF7RDsKheHJpoYx7Vo0Q9qBNJCR2zQzxn2p68IPtQ0tuOwoEzJUT+npxTGaPbQUq5oIC/zXtxr205rcIMc0EjLjFbJXmXp1FYUMTnFBKv0qRBk1iNScCiobd2I9qDa1j3N0ppBDg+oCtLWDb9aN8sgjjtQF26qoHFTqqk0NETu20bFxwSKDCx4PHvRCrXlX2rOPUKDDx4GR71hNvTABqdQCOajkTByOtBjPGM5qteP9ePh7w/JcQ4/ESt5URI6E9/0qxpnuKo38UNPl1R9Lto/wCWrPI/7YoOaX2k3VxAL1rrfKy72Dk88Z60d4KvtWV2S0uZUXGT6jj/AIFHyXNtbTTW7urnOCApPp+gqTwp4XvdQnu9QvDPaaaGOxFyryjPH0FBbrXxdDZKItUu4JHHPpOHx8jpRdl4t0TUTtt7uPf/ANLttP71TdT0jSRG8MNkgVu4GWz75rnWt2E+mz70yIWPp91oPogSRycoynP/AEnNYYCvnOx8SalZgrFcyBW7BiKsvhnxrqSOkBvJJpXYhUmG4Z7DOaDshHetGGaUeGtcOrRvHOqpcRnDhfcdR+9OmBoIStRMmR80Rg1qy0C64h45FLZYtueKeSLx0oO4jBHSgSlSO1a7fijJoyDyKg2n3oJguTW4TFeA9qkjXdQSxRHg0xhQCoYI/TRkUeOetARAnIO3Jox0yAxqCDIxgc0XsJHJoMx4OMD1YomNAR+Wo7ePHJGKJGFxQeVSMYrYr8VshqQjPNBAOOayfV1FSMhAzitAfcUGoQ9OlUzxlcBLwQg5mdNsa+w6kn2FXR5BHGXJwAK5prNnf+K9Yu1sFkhO2OHzAfyJySc/PFAP4e1qCz1BNN02wRppJP8A7F1IATjv/wBq/FLvFvjPUrXUZ7e1uVFtvOMLkbfgVHrd9p/ha0bR7GMeZFIy3NwPVI7exPxSrRbe01nVIfOT8TFkMwLbd4z0JoPReMZJUCyxRlj0Jj2Z+9L9euBfWzNHnaR6o/Y10jxF4c0CWwDx5gXGPKBzj7VQbqxgtEZYZC6/05HIoKGxVcqR24HzWkJEckcqEhlYEY96L1GEJcOSeM9aAVsMQRnnrQdQ0cPY6vZ6lb3kkqy/z2I9J6f89fiuoJcxyZ25Ye4HFcQ/hrKbjxFFbzSSCMxsAu7j6YrtdorRRbX9Rz+lBPkEAg8Vrito02oARWQKCB160NKnFHOOKGkUn2oF00ee1CFOaZsvxUBhBJOKAZVz7URBGc4rCAVPFQGW4GOaMiAJxig4xjoe1GW6E896CdVx26e1FRuOAOffNZhh3KOOa2eAqdwzmgJVgQKzn1daHQkDkV5iysTQGrUq89aDhk6dKKD8UG8v5OKFB7H9KnZgU46VCv5sCghuSscZZztA9+lQ6TLEyNJFtCv3AxnFKfGt5LawJiMyKVOAM/mFLNOaWfw1BDI7q0oYOYeGHJOB7Hmgpvj3XfD95eXRs7WV595LzLgBjgDOPtSPw5d29tIk9ucODn5H29qt2saZ4mtLR1srSC309VwI1jTJHuc8k/WqP+Hlhu2d4VWTkFlXH7DigsWoak8hcBmAOTnrSGYgZOWYHoa3kn3Dawy23gj3oKdyOAfV3GelAk1KPdK3Bx80rniCjIX/AN96sD20s6ttwzjgDPX5pfNZvFbuZQAw4I96AnwPdw2PiO0urq5WGOJ8ksM546V9EWlxBeWySQuHVuQV6Gvln3GORV9/ht4kvbPUYdNaX/67nCoT0PxQduaM1oQR1GKmiYOoJOfpW0qEjmgDb2qF/aiXXtQ8gxxQQMKiK81Oc9q1K89aAFRk0TFHgdqhQc9KJj4GaCaNMEdaOtx0oaEg4HejogQBxmgPibIBqfgnHFD2/TH71OM54oMNHg9P3r2MgAj969NIsMTPI2ABVO1bxHfW13CsIXypZNhyPy0FruHit03yNtUfqaUaj4strK3eSCC4uHVSQqRnk+1KrrUcFVYl5GGTz0oZphIBvUfFAmj/AIg+K2uVmk0yGG0XJaNoiWK/81YLf+I1ne6ZPJa20jXMY5Vef260h127htLSSXzSCigjHXPtVH0/V4H1mOSZBDL5gG9BgMD7j3oLDP4i1rxEZ7exik8tZBumLbdo+/GatHhq+m8P6I0eqAeejyMnq3ZUnIOaFgu1t9RfTrlEa3f/ADF49QP/AL70VqulRajpb2wdguD5bgZKGgqes+NL2+lnLNtBO0HPaq+dVaZmdh6j7mlWow3Fhdy2s6FJEbDe32+KhifGGyDzQOhJufJxyKGuJh6jwPg9a1gkJHJ4z7Vi8XzQXXgrwWNAG19LbuZEYcjpjrQt/dy3YG7p1AUVpOVdyd2cCtI15xnpQRxw7Gy2OmRnvTXRGnt7xbi2tWmdDlDg9ftWYE/HZgEReXaBEqAk/QD5ro/8NtOkgHkahaNFtJZZWbBB9sY+tBYPCWvvdeXb3tnPayMAFYj0sf8AY1cmGV6c0pGig3cUhI8tDuGP6jTgkAYY5PxQAyrzQswxR8o/ehJh1oBG4Fa5rdhjPvURznqKCGPkDiiI+wrVEGAanRM8ZoJ4IuhHWjoY3PXioLZcY5rGparDYQnDAye3tQMDJHbrmZwo+aq/iD+Imj6NcC2eQ+aR1CkgVTvEfii+uHkgtgwzkFhXPr27e6lZdSi3gcA4wyn60HabfxHDrse6C/im/wBCtgj7VDeW5lQjbznj4PvXDvKmsWFxbTErnhkOCv1qxaN441a1OyW4E8RGCsoz+9Bd0vd955RX1KcPg5Of+KY6kyx6dJKCBheOelVCHWYpdSiuvLVUmO1tvQHsad+LbxoNGKR9X46d6Cla/q4urJLYHGDl8f1H5NIpFUIW3esHj4rLByCCw5OeaGZmFwgAByR1oOgeL7u8t7PT7yCRklEMbSADg8DqKa6F/EjTZgItWgkt3ZQC8Y3Jn3x1FLdcuV1SCLaq7fw6hlHTpj/aqk2i7pDjAoLf4zi0vXAlzpN1HNOvYcMy+2OtU2K2YHkEE84x1rGj3smi6zb3DbWEL4ZSOGU8EfpTy/i2NI6L+Y5wB0XsfpQLoF2DD7Se+OtD6lMvksFyB05PWmC7CuSuce1K9SWJ4g8bjcrkGLBzj3z0oFalQcdzRFtay3LkW8LuygltozgdzxULIAwIByR3q6+Abk2VtqxigeW5ktv8gp2Pfjvx/agh8A3qaRrjJcWJuTIoAaPllHuv613yKyg/DhY0Kq4zg9s1xXwBa2l1rCwTITNJJkZJBAHPFd0jXYirknA6nvQRhdoA9qjcfFTsKib3yaAaQcUHMetFyt1oWTmgEccVGVqV+9R4oMKemRzU0XJrGwHnisyyCCF5D/QM0EGoagbdTFCcP3I7VWrmbf8AzWJyc8nrQGr64sLyuz5I5OKql14yvizJGqEDoSATQWuQxCRhw2TxtFLG02S7EuLNjzxkYB/Wq+fGGogA5UHH9KjrWy+KruRSJHbkcYPT5oI9Z0G/sMFliIcY2xtkmq1KkkTldpXPY8YNP4NYvJrgPJKXABwDTdorLWIxFcQMrFf5seDigp1jcOjnDEqRyD/71p/f69LPpUUEjM0ikBWJzkULfeFr/TT5yAXFtnHmR84H+odqVTzIJAhAwtBI05A5bOfis2aM0m8/aoyu9lYD6A0XBbujjeGXcOPmgsHhuUSPPDKQXKenPGaO2L53A4z1FL7G3wo2Mqkc5U44oiEyWrknLoxzlh2+ooF3iGwRJhMBw/UZAonTr1rpFcNie3QKR13r05+2KZ3kH463UeVyOVJ54+tJXhGlzpcD8hba4+O9AXPah4WkjPlMeV544qLwVYteeJbFJ1V1e4CuG5UjPINE6lLtt3VeARuHxWugiSONJY3ZZc5DD+k9c0HYpv4c+HWfK2hSMnJiUjaf2z+9GaV4M0XSLtrq0gbeUKKruWCA9cDtmgv4f+K21uza0v2H+IQcEkj/ADV/6h71bW4oFVroGl2U/wCIs7G3ilHR1jAI+lFscd6mckg7evzUMgxQR+YobB/So3ODXmBzUbN1FBBLg5oZ/ip5Dk1AwODQQMM1EV56VK/FaZHvQThCexobW4iNLuMZzs6gUcVYHHfNZvoXm064QcsY2xQcLvdOuJnkKybjnIzVfureWGRlkQqcd+au12kySyeWcFTnGetLZb+C6Biv4FIHR8dKCrAcYYZ+9eVwj8gZ+ac32jAKZbSUOh5HPIpTJazxE71+9Bo8xVhs4B61PY6hPZTLNA5Vl7+9DxxkYLYzXtmMAfsaDomg+JrW+9NwoimA/L2ekfjbQrSFlv8ATotkT/zY1OQhPf71WrWYxTrjOCecdqtlpdO0e3IliIwQwyD8UFbliICkcjAx9KOstytkOc4xgnijdQgjsgDDEXt36IW5Q+30oVJ1EYPkSh1PUc4oHEcjpFltsh7KO9NtNa2a3LyZjPbPIFVqGZS/rkZG/wBSkYotZ9z4L+Yo6BWz+tA9mSMuNsiK3ZlOA1DXlpHdQlJxgnoR0NBLcZYKx6nFEktJgK/GcYNAslz+D8kgF09Oe9WTSbSO4sRbrGBLGNwbu/w1J3tH/wAQXJXGNxGOpHSjfxZhdkhbDryxXnaPf5+figAluHsb8TQSvFPDJw+dvPsf/f712XwZ4li1/TlErBb2MYlj6E474ri2oAnYrMd2eM8/bPcdx8Uy8K340vW7S4R8JvAkYnseDQd1bAodyeoqYMrIGRgykZB9xQ0pIOOAKCKR93AoVic89ankJUEqM4ODjqKglGcHNBq7/FQSHPSpGPBFQseaCF60walcZqPHzQMFGV596NhQOg4z75qAbemO/FGQg9feg5V4h05rfV54iMLuOMdaqeq2UauVjGMDcxJzXSf4jWk0Dx30C7hINh+G/wDyue3wkkhjjA5Y8j4oK5MWhJ/zMc9AeDURu5W7gjoQR1pheW4GcoCo70AsRXkEbT+1BJHdKylZLYP89KwBasGAWRNw4xzUkMAJLFiML/UaidSrEKMjHQ0EBtEZ18knn3o7TpzAxVz6R3HUVrbLlxubjPHNbXFthGIz1yKCxSwxXdsSuN5A5PHNLp9OudPjieaIiOQ5V1OQTUenXhS3YSEYXo3vTCOZ9Tg8maVgq5MYzwDQYhMbsDjn59qEuLeF7gyJlMH+nvUVy0tixjm9J98cH5FetLlUySwK+2KCV5Z4AGVBMPZhyKIbVEhgBkQRgcBBySfrQk2pxxelQCxPNBvNBPPvnkwOu3Gd3xQH/wCLSKGmxyR6UPUVLa3JCea2QGILMRzGT0PyvalDIk1wFhnJjI5L/wBA+opkz+SuFwjrlQrnIDHqp/0sOnzQSSyo0myYYGcFfpzwfcdR8VsZx5qAHJY9cUkGospkimTMbcAE8qR0OfcdPkURZvllbcCDznPIoO1fw017/E9Lksp2zPZttGepQ9P06VbJ0DArjOa4p/DnVPwXie3DNiO5JibnGc/+QK7XIxHtQBklH4U5PJI71BKhLBwzjHYdKLkYEc4oQ5UkjkY60Ebj35NDsaIJ4NBS3UALDzUBU4Iz0NBsxrTLe1e3A85GKx5g96B2FBUcY5oqLgDFCKGT3xnvRUfIBBoNr6wg1KyktbkZjcfofcVzvVv4fajbGSWyYXaBfTzhh9q6bCffmjF4XJoPmG5jmtp5orhSu0kMrDlfigniVwoXIXH6V2nxj4ZtNXaSUHyLsZ2zKOGHs3vXJtX0bUtLkAngZo+T5qcj68UCzYnlkSMVOMjmhWkMbAhgQOmRUimKVzuc7v8AVzWk8kUZ3KMkcYzQbLdsNowmfgVNHcuzASquMHH/AJoJ5Y3b0RkMw4Gc81uZmQY3At0OetAcEjxkE8kYUHipraYZAOSAfy4oBZXUBz0HvzUkl4JAfLVVYigs8NvFqMRgcFi/C+4NVrX9K1PRnAukbY35XXlf/wBqS1N45TdcSIAcjb2qzQXsX+GTw3shnEv+WiSHOSe/2FBztC8rHLHPxV88G6TZ39m0V5ESznasnRlPuKKj8FWUxSSC62r2V1/3FO49KuNCsxJZWTXcw5Vo/wAifJGcnFBzXUhJpOqS2g4MMjRSgHIk561O07tCyyBmKgb8r/Mj7H6ijZvC+pajfXNxPcIXkkZnZlPWrfdtbmOzhmtYikUW0yADK4HC/OaDmNxbTOTIdx2n18fo1NNHt3NnLKImKJnL7Tgferi8lpt8owrg9iMjFFHW7q1l80MJbcqI5bVwBHIn0A4PzQUPTDKmrWcqggrMrcduRXddU8UWFpdPZyB2lC9QMKTj8ufeqfeajoC2geyleC6k58nauIx7EgVXJdSZziaVnGc9aC7zeNY0OFszkcAu9Bax4xNzYNFYq0EzAZc87ffHzVImvlduuOcc0L+MRZDg0FifxTqqxoGu2CrjdtA5+9MLuaC5ZJ4uI5gDuB6H3qjzXIfjqD2p5DctH4ft94OOQvzzQN4xIha2a4f/AEncRmg3t7gOR59x9mNLZNXkeCEZG4fm96kfVZi3oOF7A8mg7kqjtUiIQOK3C5qVEPB5zQbRdqzqVytnp008hO1FyfpUiL/zQuqTROn4eRlCn85PQDGf1xn+9BUjr9newFo5kdOefn2pat3BfqYvS4U+sdvoftSLxTGl3Jc6nYtHZWVugjtooxt85uxPv71Q31u5iilhgdlWUgtj4+aC6av4e0S4WSSPbDKoLHym9viufz6YzO4RuV559qjN/c+ZvDuPcZPFYe6faxy248UAa5imKBsP0PbFaeZyck8dPisyKz5I4JOea1ESn5J7dKCbz/MQZ78fat48gjZmoVAUZC8D46VIjgEnzMUDKF3gG2WXORnHtRtiz3M4k5EScJnv70ljkSRlGD15OfzVYdLGyL8g5+1BbNKuWFoisRuXg806tr10T0uR9aplldosu1CMGjZ9TWCA8kv/AEigYa/q8sMal0U5PDd6VPL51uJ0fdH7rztPzVeuNZnuHMUrh1z37fSh7PWXtZcKSVB6Af396Bndah5L53HkZ+KW3msPIoG8AfFbamkN8DdWKkPgtJGDwP8At/4pHbxmabYGxnscUBL3QLmViS/vmsrfSkDbjOOTR9posDljMWYD3OMUxg020j4jjBXsTzQIYpJ5icKx+MVi882B0Mq7cjOKtce1FIKAHHUcYpPqslveBYoCrMp5YHp/zQKo5XJ46/NPWvGlsoLdcKsS4xQcGmFk9LtnvxRcFhdpIi+Wzhjhdqk5oMop2gHH0qcRcD0/tVi03wnf3ADSp5K9cucft1p/F4WtkjVXkdmA5IoOip1PWiE57ZqILg8VKmF5PGKCPULk2dnJOoBKjucAfJ+BXNtQ1S71IlWJiN7mOBFz/JH5pD39RwPtVm1HUDrF2lmit+HBy0eMeZj/AKvZfjvWdVtbCyc3g/zLl1A3IQAAOgHsKCp3PhqKbTLSxuruTyIVJUINodz1JP6D7Uj1PQbS5W2tpIponhXYGhGd/PU8VY5dRwFREQIpOOM4zQ8l2zqTuP24oEqeC7doIw8kixpIX2vGoLZ685z2qtXnhj8NJKZLkHJ9GUPSrrJO+cljxxgmoWxLxKM/FBRIdFtyXSSV2Kjg9Bn+9T/4ZAADFGAU6jGf71ZrjTseqMEjOeKEUFHJlGc9sUCk6ePLw8aHPIzxQculoQzAYIPTFWl3jkjA4/LwCOlLLiNCfR+Yf1HtQIJtOKoHiXDfFQPdXFs+2Q8gU1nIiyT9FpNdPu/Oef7UBqX4Cq+e/X5qO81Dz0LHhx80oJxJjBA+K2JRhgkg560E4nIfI+/xQ4X1yuDkA5PuK1z6268HAwK9DI8c4lTKkfv8UB9jdeUdwJz1GKIFtJPKstkhYhwZF4wOev0oKSWJ1ytvHGx6lSf7VpFNKiyCJygcbWPuKC1XVzDbkl5Ywo6jdkn7CgJ9cihGLZPMPu3AFV0k54bj+9ZEZGOKA64vLm9lHnksueinAphp9qocbU57g8mhrG2YqGYensKtOgWMe1ri5/Ih4B/qNAZp9otvbrPKmXb+WhHJ+aaqxt0R3bDqdzP7UNKyLILm5bYFHoTPLUmvr6W7l9RwmeFU8feg6B4f16PUg0UhKzKeM/1Cm5PJrldnO1pcRyRMQyHPArpFnqEF1axTh8b1zjPSguozyCKD1a/GnWbTE+onav1picZPGaq/i+XfLBB2A3MPk8UCGXUlCym2uBuYcgHnHtUdrI1xC6hu2cHvWosoZCHK5YdCOMVBAxtLjYDyOc/FALM23OVIbJGD1oVnbBByKaasmXEkY9Lc5pTNkNkHk+9BhiHOcnOc81qjEMQT37VG+Qcgkg9hWjOVA6cUDFJWXO0Ej2NK9Q8syDYCB3XtXorotcCNMlj0UVrc25MwM0iYB5UHmgCu5fw0PmMCoPA55+1Irm7ZhlHYkdPY051SOWWIsI1WPg5PVaTQWUksrRwruTPLHmgFE2f5gBPuTQzkMxwox2NWg6AscAkeAv8A9xwKgeO3tIg5ihVR7cmgq5hwxwMH3rCx7iQ3JA6mrFdQW97A7ROu9Rn09qrTbwxxnHcUGxX+nr960LYXBXjNSbfy5PXrms+X1Knjpx3oMJgnAGP962K5OMDFYVd7cdTwSayVI46++DQbxRoHJwCMUXbW6yHIX9TQdvHLLcLHChZmOAAM1etJ8NLbRrPqsmwAZ8ke3zQLtLsZriULFGeDy2OB9ad3M9npcLIrmVycgHkKah1HW4Yojb2EYRQOwquPI8pLMeCc4oDbq8kuZS0p3Z6Y7URaqNmQv60JbJk8DI70c25Y8AAUGkzHzAAtM4ZZViUK7gAdAaWQK7yZ6kfvVgSAIiq3UDmg7WeFIA5qi+JrrzdRfyznb6R9qvEhIDtjpk1zG9kZnZv6iSc0EMlsZV/zJZMfD4FBuLS3Hlx3SySrzs37iKX3OmXd9I/4q9ZIieETjivXFhaaDaLeIu+TeE3N7Hr+2aCwRn8RpzL1YeofSk8gUN6gcg8UbY3Ecp861LGHpk9xSXUbwR3DJxkNjpQeuLhY2c8cik11qIiRjke35qG1K9JfYG4HGaSvcO7FecdMZoHguZWg82KfbPJhY1TqRnrW2L8uFkLiYDC8ctR3hPwfc3kkd1eO1rAB+eU44+Kug/8Aj2i8i6ieY9ZG9TfagV6JoEl9bb9WRvVjAkbGP/FOhpVvaAJBCCAOkQx+9LLrxZpYfahmnbOAFUmof/kVxI2LfSbkr7nigZvpkVzxLZ7gTnk0Fe+D7SVP8pGiJ7ZyK2XWNQB//ngHtlhREmp36BVnsGGRn0OCaCjan4fvtGmZthkgbqV7VU7qPbIUYYx0xXYH1aGT0TllPTEi4pJqvhfT9VzPbuIpCOq8r+lBzVFGcZBqUJjuD9KZ6t4bvtMl9aF4z0dOlArGx4BIJ/p96CLB3DZ9+aLs7GS5k9OVUH1E0RaWHKyTgoAcge9OI3CqdoAHbNBJpAtNLm87HrVThu5Na6nqs12/5/TjoDQlxIrj1gE44qBVOckkjtmgyuXPI570RHF9/tWYk7npRaJQbwoFGcACtim88GtivpwO9MtN04lRJLwme/egxpVkSyyFfSp5NHysvmNzUk06RR7UwAOgpLJK7OSM8mg71MOHPsCa5dP6pCfc9K9XqDEcQJX3PSgvEVkJdOGSMK4/3r1eoBfC6t/hoiZuYztyO+Kqnia7cajMUAB3Yr1eoEkqNLIwdvVnBx0p/wCHLS1t5XuZ4vMeNcqO2a9XqAjV9YvbmTyll2RDgKKDs9LN66GSQcsOor1eoLlZ2ttoCL5MCSSnkuw6fSmxsbnVYlf8QIVIzhOter1Abpeg2VpKJJTJM/uxoK+s0fUHl3vnpjPAr1eoMy2sbptkVWGO4oQ2MCEbF2Y6bTxXq9QEx2vmAKxDKeMEZpfqvhXTiVkSMJKe4HGa9XqCvXWkmKUxl1P27UMbJ2XbvULnsK9XqCMaSc4Z1OfiiI9JJ4MinHxXq9QFw6P38wYx0xRkOmKGCZGa9XqBra6LCjhnwxom6gEabVxivV6gXPpplOS4rYaM2OJFr1eoP//Z"/>
          <p:cNvSpPr>
            <a:spLocks noChangeAspect="1" noChangeArrowheads="1"/>
          </p:cNvSpPr>
          <p:nvPr/>
        </p:nvSpPr>
        <p:spPr bwMode="auto">
          <a:xfrm>
            <a:off x="612775" y="-1333500"/>
            <a:ext cx="35623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085" name="Picture 13" descr="https://encrypted-tbn2.gstatic.com/images?q=tbn:ANd9GcRYktQ-sCZZwTzrf7wDT7iNZ2mb12Et4WzE9NPImvFMjSRyre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9264" y="1708051"/>
            <a:ext cx="2035223" cy="258219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56" y="1708051"/>
            <a:ext cx="2089150" cy="2582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8" name="Picture 16" descr="http://www.pokethe.gr/images/balafas1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6455" y="4653136"/>
            <a:ext cx="5271778" cy="268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80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4" y="0"/>
            <a:ext cx="9144534" cy="3677606"/>
          </a:xfrm>
          <a:solidFill>
            <a:schemeClr val="accent1">
              <a:lumMod val="20000"/>
              <a:lumOff val="80000"/>
            </a:schemeClr>
          </a:solidFill>
          <a:ln>
            <a:solidFill>
              <a:schemeClr val="accent1"/>
            </a:solidFill>
          </a:ln>
        </p:spPr>
        <p:txBody>
          <a:bodyPr>
            <a:noAutofit/>
          </a:bodyPr>
          <a:lstStyle/>
          <a:p>
            <a:pPr algn="l"/>
            <a:r>
              <a:rPr lang="el-GR" sz="3200" b="1" dirty="0" smtClean="0">
                <a:solidFill>
                  <a:srgbClr val="01137D"/>
                </a:solidFill>
              </a:rPr>
              <a:t>Η ξένη κατοχή προκάλεσε ανυπολόγιστες καταστροφές στην πατρίδα μας </a:t>
            </a:r>
            <a:br>
              <a:rPr lang="el-GR" sz="3200" b="1" dirty="0" smtClean="0">
                <a:solidFill>
                  <a:srgbClr val="01137D"/>
                </a:solidFill>
              </a:rPr>
            </a:br>
            <a:r>
              <a:rPr lang="el-GR" sz="3200" b="1" dirty="0" smtClean="0">
                <a:solidFill>
                  <a:srgbClr val="01137D"/>
                </a:solidFill>
              </a:rPr>
              <a:t/>
            </a:r>
            <a:br>
              <a:rPr lang="el-GR" sz="3200" b="1" dirty="0" smtClean="0">
                <a:solidFill>
                  <a:srgbClr val="01137D"/>
                </a:solidFill>
              </a:rPr>
            </a:br>
            <a:r>
              <a:rPr lang="el-GR" sz="2400" dirty="0" smtClean="0">
                <a:solidFill>
                  <a:srgbClr val="01137D"/>
                </a:solidFill>
              </a:rPr>
              <a:t>Οι </a:t>
            </a:r>
            <a:r>
              <a:rPr lang="el-GR" sz="2400" dirty="0">
                <a:solidFill>
                  <a:srgbClr val="01137D"/>
                </a:solidFill>
              </a:rPr>
              <a:t>ανθρώπινες απώλειες της Ελλάδας κατά τη διάρκεια </a:t>
            </a:r>
            <a:r>
              <a:rPr lang="el-GR" sz="2400" dirty="0" smtClean="0">
                <a:solidFill>
                  <a:srgbClr val="01137D"/>
                </a:solidFill>
              </a:rPr>
              <a:t>του Δευτέρου </a:t>
            </a:r>
            <a:r>
              <a:rPr lang="el-GR" sz="2400" dirty="0">
                <a:solidFill>
                  <a:srgbClr val="01137D"/>
                </a:solidFill>
              </a:rPr>
              <a:t>Παγκοσμίου Πολέμου υπολογίζονται μεταξύ 300.000 και </a:t>
            </a:r>
            <a:r>
              <a:rPr lang="el-GR" sz="2400" dirty="0" smtClean="0">
                <a:solidFill>
                  <a:srgbClr val="01137D"/>
                </a:solidFill>
              </a:rPr>
              <a:t>770.000 αμάχων </a:t>
            </a:r>
            <a:r>
              <a:rPr lang="el-GR" sz="2400" dirty="0">
                <a:solidFill>
                  <a:srgbClr val="01137D"/>
                </a:solidFill>
              </a:rPr>
              <a:t>και 20.000 έως 35.000 στρατιωτών. </a:t>
            </a:r>
            <a:br>
              <a:rPr lang="el-GR" sz="2400" dirty="0">
                <a:solidFill>
                  <a:srgbClr val="01137D"/>
                </a:solidFill>
              </a:rPr>
            </a:br>
            <a:r>
              <a:rPr lang="el-GR" sz="2400" dirty="0" smtClean="0">
                <a:solidFill>
                  <a:srgbClr val="01137D"/>
                </a:solidFill>
              </a:rPr>
              <a:t>Ανυπολόγιστες </a:t>
            </a:r>
            <a:r>
              <a:rPr lang="el-GR" sz="2400" dirty="0">
                <a:solidFill>
                  <a:srgbClr val="01137D"/>
                </a:solidFill>
              </a:rPr>
              <a:t>υπήρξαν και οι </a:t>
            </a:r>
            <a:r>
              <a:rPr lang="el-GR" sz="2400" dirty="0" smtClean="0">
                <a:solidFill>
                  <a:srgbClr val="01137D"/>
                </a:solidFill>
              </a:rPr>
              <a:t>υλικές καταστροφές</a:t>
            </a:r>
            <a:r>
              <a:rPr lang="el-GR" sz="2400" dirty="0">
                <a:solidFill>
                  <a:srgbClr val="01137D"/>
                </a:solidFill>
              </a:rPr>
              <a:t>, που οδήγησαν </a:t>
            </a:r>
            <a:r>
              <a:rPr lang="el-GR" sz="2400" dirty="0" smtClean="0">
                <a:solidFill>
                  <a:srgbClr val="01137D"/>
                </a:solidFill>
              </a:rPr>
              <a:t>στην </a:t>
            </a:r>
            <a:r>
              <a:rPr lang="el-GR" sz="2400" dirty="0">
                <a:solidFill>
                  <a:srgbClr val="01137D"/>
                </a:solidFill>
              </a:rPr>
              <a:t>πλήρη κατάρρευση της ελληνικής οικονομίας.</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 y="3677606"/>
            <a:ext cx="4392488" cy="3177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fallschirmjager.net/Bundesarchiv/Kondomari/Bundesarchiv_Bild_101I-166-0525-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954" y="3680311"/>
            <a:ext cx="4752046" cy="3197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422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916880"/>
          </a:xfrm>
          <a:solidFill>
            <a:schemeClr val="accent1">
              <a:lumMod val="20000"/>
              <a:lumOff val="80000"/>
            </a:schemeClr>
          </a:solidFill>
          <a:ln>
            <a:solidFill>
              <a:schemeClr val="accent1"/>
            </a:solidFill>
          </a:ln>
        </p:spPr>
        <p:txBody>
          <a:bodyPr>
            <a:normAutofit fontScale="90000"/>
          </a:bodyPr>
          <a:lstStyle/>
          <a:p>
            <a:pPr algn="l"/>
            <a:r>
              <a:rPr lang="el-GR" b="1" dirty="0" smtClean="0">
                <a:solidFill>
                  <a:schemeClr val="tx2">
                    <a:lumMod val="75000"/>
                  </a:schemeClr>
                </a:solidFill>
              </a:rPr>
              <a:t>Απελευθέρωση</a:t>
            </a:r>
            <a:r>
              <a:rPr lang="el-GR" dirty="0" smtClean="0">
                <a:solidFill>
                  <a:schemeClr val="tx2">
                    <a:lumMod val="75000"/>
                  </a:schemeClr>
                </a:solidFill>
              </a:rPr>
              <a:t> </a:t>
            </a:r>
            <a:r>
              <a:rPr lang="el-GR" b="1" dirty="0" smtClean="0">
                <a:solidFill>
                  <a:schemeClr val="tx2">
                    <a:lumMod val="75000"/>
                  </a:schemeClr>
                </a:solidFill>
              </a:rPr>
              <a:t>12 Οκτωβρίου 1944</a:t>
            </a:r>
            <a:br>
              <a:rPr lang="el-GR" b="1" dirty="0" smtClean="0">
                <a:solidFill>
                  <a:schemeClr val="tx2">
                    <a:lumMod val="75000"/>
                  </a:schemeClr>
                </a:solidFill>
              </a:rPr>
            </a:br>
            <a:r>
              <a:rPr lang="el-GR" sz="2800" dirty="0" smtClean="0">
                <a:solidFill>
                  <a:schemeClr val="tx2">
                    <a:lumMod val="75000"/>
                  </a:schemeClr>
                </a:solidFill>
              </a:rPr>
              <a:t>Ο λαός της Αθήνας πανηγυρίζει για την απελευθέρωση της Αθήνας και της Ελλάδας από τους Γερμανούς. </a:t>
            </a:r>
            <a:br>
              <a:rPr lang="el-GR" sz="2800" dirty="0" smtClean="0">
                <a:solidFill>
                  <a:schemeClr val="tx2">
                    <a:lumMod val="75000"/>
                  </a:schemeClr>
                </a:solidFill>
              </a:rPr>
            </a:br>
            <a:r>
              <a:rPr lang="el-GR" sz="2800" dirty="0" smtClean="0">
                <a:solidFill>
                  <a:schemeClr val="tx2">
                    <a:lumMod val="75000"/>
                  </a:schemeClr>
                </a:solidFill>
              </a:rPr>
              <a:t>Η Γερμανία συνθηκολόγησε στις 9 Μαΐου 1945. </a:t>
            </a:r>
            <a:endParaRPr lang="el-GR" dirty="0">
              <a:solidFill>
                <a:schemeClr val="tx2">
                  <a:lumMod val="75000"/>
                </a:schemeClr>
              </a:solidFill>
            </a:endParaRPr>
          </a:p>
        </p:txBody>
      </p:sp>
      <p:pic>
        <p:nvPicPr>
          <p:cNvPr id="5128" name="Picture 8" descr="http://3.bp.blogspot.com/_RlKWCkWCSDo/TLSH30nb7VI/AAAAAAAABss/kTr8N_EvL8Y/s1600/%CE%B1%CF%80%CE%B5%CE%BB%CE%B5%CF%85%CE%B8%CE%B5%CF%81%CF%89%CF%83%CE%B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16880"/>
            <a:ext cx="7128792" cy="49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206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481" y="0"/>
            <a:ext cx="9153481" cy="1412776"/>
          </a:xfrm>
          <a:solidFill>
            <a:schemeClr val="bg1">
              <a:lumMod val="75000"/>
            </a:schemeClr>
          </a:solidFill>
          <a:ln>
            <a:solidFill>
              <a:schemeClr val="tx1"/>
            </a:solidFill>
          </a:ln>
        </p:spPr>
        <p:txBody>
          <a:bodyPr>
            <a:normAutofit fontScale="90000"/>
          </a:bodyPr>
          <a:lstStyle/>
          <a:p>
            <a:pPr algn="l"/>
            <a:r>
              <a:rPr lang="el-GR" b="1" dirty="0" smtClean="0">
                <a:solidFill>
                  <a:schemeClr val="tx2">
                    <a:lumMod val="50000"/>
                  </a:schemeClr>
                </a:solidFill>
              </a:rPr>
              <a:t>Στρατόπεδα συγκέντρωσης</a:t>
            </a:r>
            <a:r>
              <a:rPr lang="el-GR" sz="3100" dirty="0" smtClean="0">
                <a:solidFill>
                  <a:schemeClr val="tx2">
                    <a:lumMod val="50000"/>
                  </a:schemeClr>
                </a:solidFill>
              </a:rPr>
              <a:t/>
            </a:r>
            <a:br>
              <a:rPr lang="el-GR" sz="3100" dirty="0" smtClean="0">
                <a:solidFill>
                  <a:schemeClr val="tx2">
                    <a:lumMod val="50000"/>
                  </a:schemeClr>
                </a:solidFill>
              </a:rPr>
            </a:br>
            <a:r>
              <a:rPr lang="el-GR" sz="3100" dirty="0" smtClean="0">
                <a:solidFill>
                  <a:schemeClr val="tx2">
                    <a:lumMod val="50000"/>
                  </a:schemeClr>
                </a:solidFill>
              </a:rPr>
              <a:t>Στα γερμανικά στρατόπεδα συγκέντρωσης εξοντώθηκαν συνολικά πάνω από 6 εκατομμύρια άνθρωποι</a:t>
            </a:r>
            <a:endParaRPr lang="el-GR" sz="3100" dirty="0">
              <a:solidFill>
                <a:schemeClr val="tx2">
                  <a:lumMod val="50000"/>
                </a:schemeClr>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7730" y="4077072"/>
            <a:ext cx="1856270" cy="278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kar.org.gr/wp-content/uploads/2013/05/%CE%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1910"/>
            <a:ext cx="7273035" cy="54160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1" y="1442492"/>
            <a:ext cx="2033294" cy="2634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2528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9218" name="Picture 2" descr="http://blogs.sch.gr/dimvatht/files/2012/10/%CE%93%CE%BA%CE%AD%CF%84%CE%BF-%CF%84%CE%B7%CF%82-%CE%92%CE%B1%CF%81%CF%83%CE%BF%CE%B2%CE%AF%CE%B1%CF%82-19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65915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6948265" y="4941168"/>
            <a:ext cx="2195736"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l-G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ΠΟΤΕ</a:t>
            </a:r>
          </a:p>
          <a:p>
            <a:pPr algn="ctr"/>
            <a:r>
              <a:rPr lang="el-G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ΞΑΝΑ</a:t>
            </a:r>
            <a:endParaRPr lang="el-G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125349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64176" cy="1575477"/>
          </a:xfrm>
          <a:solidFill>
            <a:schemeClr val="accent1">
              <a:lumMod val="20000"/>
              <a:lumOff val="80000"/>
            </a:schemeClr>
          </a:solidFill>
          <a:ln>
            <a:solidFill>
              <a:schemeClr val="tx2">
                <a:lumMod val="75000"/>
              </a:schemeClr>
            </a:solidFill>
          </a:ln>
        </p:spPr>
        <p:txBody>
          <a:bodyPr>
            <a:normAutofit fontScale="90000"/>
          </a:bodyPr>
          <a:lstStyle/>
          <a:p>
            <a:r>
              <a:rPr lang="el-GR" sz="3600" b="1" dirty="0" smtClean="0">
                <a:solidFill>
                  <a:srgbClr val="0070C0"/>
                </a:solidFill>
              </a:rPr>
              <a:t/>
            </a:r>
            <a:br>
              <a:rPr lang="el-GR" sz="3600" b="1" dirty="0" smtClean="0">
                <a:solidFill>
                  <a:srgbClr val="0070C0"/>
                </a:solidFill>
              </a:rPr>
            </a:br>
            <a:r>
              <a:rPr lang="el-GR" sz="3600" b="1" dirty="0" smtClean="0">
                <a:solidFill>
                  <a:srgbClr val="0070C0"/>
                </a:solidFill>
              </a:rPr>
              <a:t>ΝΑΙ </a:t>
            </a:r>
            <a:r>
              <a:rPr lang="el-GR" sz="3600" b="1" dirty="0">
                <a:solidFill>
                  <a:srgbClr val="0070C0"/>
                </a:solidFill>
              </a:rPr>
              <a:t>ΣΤΗΝ ΕΙΡΗΝΗ </a:t>
            </a:r>
            <a:r>
              <a:rPr lang="el-GR" sz="3600" b="1" dirty="0" smtClean="0">
                <a:solidFill>
                  <a:srgbClr val="0070C0"/>
                </a:solidFill>
              </a:rPr>
              <a:t>    </a:t>
            </a:r>
            <a:r>
              <a:rPr lang="el-GR" sz="3600" b="1" dirty="0">
                <a:solidFill>
                  <a:srgbClr val="0070C0"/>
                </a:solidFill>
              </a:rPr>
              <a:t>ΝΑΙ ΣΤΗ ΔΗΜΟΚΡΑΤΙΑ</a:t>
            </a:r>
            <a:r>
              <a:rPr lang="el-GR" sz="3600" dirty="0" smtClean="0"/>
              <a:t/>
            </a:r>
            <a:br>
              <a:rPr lang="el-GR" sz="3600" dirty="0" smtClean="0"/>
            </a:br>
            <a:r>
              <a:rPr lang="el-GR" sz="3600" b="1" dirty="0" smtClean="0"/>
              <a:t>ΟΧΙ</a:t>
            </a:r>
            <a:r>
              <a:rPr lang="el-GR" sz="3600" dirty="0" smtClean="0"/>
              <a:t> </a:t>
            </a:r>
            <a:r>
              <a:rPr lang="el-GR" sz="3600" b="1" dirty="0" smtClean="0"/>
              <a:t>ΣΤΟΝ ΠΟΛΕΜΟ</a:t>
            </a:r>
            <a:r>
              <a:rPr lang="el-GR" sz="3600" dirty="0" smtClean="0"/>
              <a:t>      </a:t>
            </a:r>
            <a:r>
              <a:rPr lang="el-GR" sz="3600" b="1" dirty="0" smtClean="0"/>
              <a:t>ΟΧΙ ΣΤΟΝ ΦΑΣΙΣΜΟ</a:t>
            </a:r>
            <a:r>
              <a:rPr lang="el-GR" sz="3600" dirty="0" smtClean="0">
                <a:solidFill>
                  <a:srgbClr val="0070C0"/>
                </a:solidFill>
              </a:rPr>
              <a:t/>
            </a:r>
            <a:br>
              <a:rPr lang="el-GR" sz="3600" dirty="0" smtClean="0">
                <a:solidFill>
                  <a:srgbClr val="0070C0"/>
                </a:solidFill>
              </a:rPr>
            </a:br>
            <a:endParaRPr lang="el-GR" sz="3600" b="1" dirty="0">
              <a:solidFill>
                <a:srgbClr val="0070C0"/>
              </a:solidFill>
            </a:endParaRPr>
          </a:p>
        </p:txBody>
      </p:sp>
      <p:pic>
        <p:nvPicPr>
          <p:cNvPr id="6146" name="Picture 2" descr="http://camerastyloonline.files.wordpress.com/2013/09/antifa-pano1.jpg"/>
          <p:cNvPicPr>
            <a:picLocks noChangeAspect="1" noChangeArrowheads="1"/>
          </p:cNvPicPr>
          <p:nvPr/>
        </p:nvPicPr>
        <p:blipFill rotWithShape="1">
          <a:blip r:embed="rId2">
            <a:extLst>
              <a:ext uri="{28A0092B-C50C-407E-A947-70E740481C1C}">
                <a14:useLocalDpi xmlns:a14="http://schemas.microsoft.com/office/drawing/2010/main" val="0"/>
              </a:ext>
            </a:extLst>
          </a:blip>
          <a:srcRect l="17139" t="2654" r="15524" b="22333"/>
          <a:stretch/>
        </p:blipFill>
        <p:spPr bwMode="auto">
          <a:xfrm>
            <a:off x="0" y="4288503"/>
            <a:ext cx="3491880" cy="25694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encrypted-tbn3.gstatic.com/images?q=tbn:ANd9GcS4gcJTYnIXCKjVKDmCRHDeX5GZGiV7Pod6ETj9l1mMrxagvD5L"/>
          <p:cNvPicPr>
            <a:picLocks noChangeAspect="1" noChangeArrowheads="1"/>
          </p:cNvPicPr>
          <p:nvPr/>
        </p:nvPicPr>
        <p:blipFill rotWithShape="1">
          <a:blip r:embed="rId3">
            <a:extLst>
              <a:ext uri="{28A0092B-C50C-407E-A947-70E740481C1C}">
                <a14:useLocalDpi xmlns:a14="http://schemas.microsoft.com/office/drawing/2010/main" val="0"/>
              </a:ext>
            </a:extLst>
          </a:blip>
          <a:srcRect l="-5373" t="200" r="5147" b="40149"/>
          <a:stretch/>
        </p:blipFill>
        <p:spPr bwMode="auto">
          <a:xfrm>
            <a:off x="3152064" y="4477365"/>
            <a:ext cx="6012112" cy="238063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tokokkino.gr/photos/500x330/antifasismos413796654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4" y="1575477"/>
            <a:ext cx="4077755" cy="269131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i1.prth.gr/images/5242EC9256F473CF7BA457EA6F7F1429.jpg"/>
          <p:cNvPicPr>
            <a:picLocks noChangeAspect="1" noChangeArrowheads="1"/>
          </p:cNvPicPr>
          <p:nvPr/>
        </p:nvPicPr>
        <p:blipFill rotWithShape="1">
          <a:blip r:embed="rId5">
            <a:extLst>
              <a:ext uri="{28A0092B-C50C-407E-A947-70E740481C1C}">
                <a14:useLocalDpi xmlns:a14="http://schemas.microsoft.com/office/drawing/2010/main" val="0"/>
              </a:ext>
            </a:extLst>
          </a:blip>
          <a:srcRect l="3842" t="-2" r="7266" b="24985"/>
          <a:stretch/>
        </p:blipFill>
        <p:spPr bwMode="auto">
          <a:xfrm>
            <a:off x="4007597" y="1575480"/>
            <a:ext cx="5204611" cy="292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204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032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380808"/>
          </a:xfrm>
          <a:solidFill>
            <a:schemeClr val="accent1">
              <a:lumMod val="20000"/>
              <a:lumOff val="80000"/>
            </a:schemeClr>
          </a:solidFill>
          <a:ln>
            <a:solidFill>
              <a:schemeClr val="tx2">
                <a:lumMod val="50000"/>
              </a:schemeClr>
            </a:solidFill>
          </a:ln>
        </p:spPr>
        <p:txBody>
          <a:bodyPr>
            <a:normAutofit/>
          </a:bodyPr>
          <a:lstStyle/>
          <a:p>
            <a:r>
              <a:rPr lang="el-GR" b="1" dirty="0" smtClean="0">
                <a:solidFill>
                  <a:schemeClr val="tx2">
                    <a:lumMod val="75000"/>
                  </a:schemeClr>
                </a:solidFill>
              </a:rPr>
              <a:t>28 Οκτωβρίου 1940 </a:t>
            </a:r>
            <a:r>
              <a:rPr lang="en-US" b="1" dirty="0" smtClean="0">
                <a:solidFill>
                  <a:schemeClr val="tx2">
                    <a:lumMod val="75000"/>
                  </a:schemeClr>
                </a:solidFill>
              </a:rPr>
              <a:t/>
            </a:r>
            <a:br>
              <a:rPr lang="en-US" b="1" dirty="0" smtClean="0">
                <a:solidFill>
                  <a:schemeClr val="tx2">
                    <a:lumMod val="75000"/>
                  </a:schemeClr>
                </a:solidFill>
              </a:rPr>
            </a:br>
            <a:r>
              <a:rPr lang="el-GR" sz="3200" b="1" dirty="0" err="1" smtClean="0">
                <a:solidFill>
                  <a:schemeClr val="tx2">
                    <a:lumMod val="75000"/>
                  </a:schemeClr>
                </a:solidFill>
              </a:rPr>
              <a:t>Ελληνοϊταλικός</a:t>
            </a:r>
            <a:r>
              <a:rPr lang="el-GR" sz="3200" b="1" dirty="0" smtClean="0">
                <a:solidFill>
                  <a:schemeClr val="tx2">
                    <a:lumMod val="75000"/>
                  </a:schemeClr>
                </a:solidFill>
              </a:rPr>
              <a:t> Πόλεμος     Αλβανικό μέτωπο</a:t>
            </a:r>
            <a:endParaRPr lang="el-GR" sz="3200" dirty="0">
              <a:solidFill>
                <a:schemeClr val="tx2">
                  <a:lumMod val="75000"/>
                </a:schemeClr>
              </a:solidFill>
            </a:endParaRPr>
          </a:p>
        </p:txBody>
      </p:sp>
      <p:sp>
        <p:nvSpPr>
          <p:cNvPr id="3" name="Θέση περιεχομένου 2"/>
          <p:cNvSpPr>
            <a:spLocks noGrp="1"/>
          </p:cNvSpPr>
          <p:nvPr>
            <p:ph idx="1"/>
          </p:nvPr>
        </p:nvSpPr>
        <p:spPr/>
        <p:txBody>
          <a:bodyPr/>
          <a:lstStyle/>
          <a:p>
            <a:endParaRPr lang="el-GR" dirty="0"/>
          </a:p>
        </p:txBody>
      </p:sp>
      <p:pic>
        <p:nvPicPr>
          <p:cNvPr id="5125" name="Picture 5" descr="http://blogs.sch.gr/dimexapl/files/2013/10/28-OKT-194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6" y="1412776"/>
            <a:ext cx="9170640" cy="567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597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3074" name="Picture 2" descr="http://2.bp.blogspot.com/-5xkCANE4rqU/UHzUSOoxacI/AAAAAAAAAck/MdfzkPEOvx0/s1600/GES_DIS-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16" y="0"/>
            <a:ext cx="9753600" cy="762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57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Picture 2" descr="http://blogs.sch.gr/dimvatht/files/2012/10/%CE%BA%CE%B1%CE%B8%CE%84%CE%BF%CE%B4%CF%8C%CE%BD-%CF%80%CF%81%CE%BF%CF%82-%CF%84%CE%BF-%CE%BC%CE%AD%CF%84%CF%89%CF%80%C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4" y="0"/>
            <a:ext cx="9144000" cy="7276391"/>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74399" y="6150114"/>
            <a:ext cx="8940453" cy="707886"/>
          </a:xfrm>
          <a:prstGeom prst="rect">
            <a:avLst/>
          </a:prstGeom>
          <a:noFill/>
          <a:ln>
            <a:noFill/>
          </a:ln>
        </p:spPr>
        <p:txBody>
          <a:bodyPr wrap="square" lIns="91440" tIns="45720" rIns="91440" bIns="45720">
            <a:spAutoFit/>
          </a:bodyPr>
          <a:lstStyle/>
          <a:p>
            <a:pPr algn="ctr"/>
            <a:r>
              <a:rPr lang="el-GR" sz="4000" b="1" spc="300" dirty="0" smtClean="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rPr>
              <a:t>Η πορεία προς το μέτωπο</a:t>
            </a:r>
            <a:endParaRPr lang="el-GR" sz="4000" b="1" cap="none" spc="300" dirty="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endParaRPr>
          </a:p>
        </p:txBody>
      </p:sp>
    </p:spTree>
    <p:extLst>
      <p:ext uri="{BB962C8B-B14F-4D97-AF65-F5344CB8AC3E}">
        <p14:creationId xmlns:p14="http://schemas.microsoft.com/office/powerpoint/2010/main" val="70185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sp>
        <p:nvSpPr>
          <p:cNvPr id="4" name="AutoShape 2" descr="http://blogs.sch.gr/dimvatht/files/2012/10/%CF%80%CE%BF%CF%81%CE%B5%CE%AF%CE%B1-%CF%80%CF%81%CE%BF%CF%82-%CF%84%CE%BF-%CE%BC%CE%AD%CF%84%CF%89%CF%80%CE%BF.jpg"/>
          <p:cNvSpPr>
            <a:spLocks noChangeAspect="1" noChangeArrowheads="1"/>
          </p:cNvSpPr>
          <p:nvPr/>
        </p:nvSpPr>
        <p:spPr bwMode="auto">
          <a:xfrm>
            <a:off x="155575" y="-2605088"/>
            <a:ext cx="7620000" cy="5438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4" descr="http://blogs.sch.gr/dimvatht/files/2012/10/%CF%80%CE%BF%CF%81%CE%B5%CE%AF%CE%B1-%CF%80%CF%81%CE%BF%CF%82-%CF%84%CE%BF-%CE%BC%CE%AD%CF%84%CF%89%CF%80%CE%BF.jpg"/>
          <p:cNvSpPr>
            <a:spLocks noChangeAspect="1" noChangeArrowheads="1"/>
          </p:cNvSpPr>
          <p:nvPr/>
        </p:nvSpPr>
        <p:spPr bwMode="auto">
          <a:xfrm>
            <a:off x="307975" y="-2452688"/>
            <a:ext cx="7620000" cy="5438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6" descr="http://blogs.sch.gr/dimvatht/files/2012/10/%CF%80%CE%BF%CF%81%CE%B5%CE%AF%CE%B1-%CF%80%CF%81%CE%BF%CF%82-%CF%84%CE%BF-%CE%BC%CE%AD%CF%84%CF%89%CF%80%CE%BF.jpg"/>
          <p:cNvSpPr>
            <a:spLocks noChangeAspect="1" noChangeArrowheads="1"/>
          </p:cNvSpPr>
          <p:nvPr/>
        </p:nvSpPr>
        <p:spPr bwMode="auto">
          <a:xfrm>
            <a:off x="460375" y="-2300288"/>
            <a:ext cx="7620000" cy="5438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8" descr="http://blogs.sch.gr/dimvatht/files/2012/10/%CF%80%CE%BF%CF%81%CE%B5%CE%AF%CE%B1-%CF%80%CF%81%CE%BF%CF%82-%CF%84%CE%BF-%CE%BC%CE%AD%CF%84%CF%89%CF%80%CE%BF.jpg"/>
          <p:cNvSpPr>
            <a:spLocks noChangeAspect="1" noChangeArrowheads="1"/>
          </p:cNvSpPr>
          <p:nvPr/>
        </p:nvSpPr>
        <p:spPr bwMode="auto">
          <a:xfrm>
            <a:off x="612775" y="-2147888"/>
            <a:ext cx="7620000" cy="5438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0" descr="http://blogs.sch.gr/dimvatht/files/2012/10/%CF%80%CE%BF%CF%81%CE%B5%CE%AF%CE%B1-%CF%80%CF%81%CE%BF%CF%82-%CF%84%CE%BF-%CE%BC%CE%AD%CF%84%CF%89%CF%80%CE%BF.jpg"/>
          <p:cNvSpPr>
            <a:spLocks noChangeAspect="1" noChangeArrowheads="1"/>
          </p:cNvSpPr>
          <p:nvPr/>
        </p:nvSpPr>
        <p:spPr bwMode="auto">
          <a:xfrm>
            <a:off x="765175" y="-1995488"/>
            <a:ext cx="7620000" cy="5438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9" name="AutoShape 12" descr="http://blogs.sch.gr/dimvatht/files/2012/10/%CF%80%CE%BF%CF%81%CE%B5%CE%AF%CE%B1-%CF%80%CF%81%CE%BF%CF%82-%CF%84%CE%BF-%CE%BC%CE%AD%CF%84%CF%89%CF%80%CE%BF.jpg"/>
          <p:cNvSpPr>
            <a:spLocks noChangeAspect="1" noChangeArrowheads="1"/>
          </p:cNvSpPr>
          <p:nvPr/>
        </p:nvSpPr>
        <p:spPr bwMode="auto">
          <a:xfrm>
            <a:off x="917575" y="-1843088"/>
            <a:ext cx="7620000" cy="5438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 y="0"/>
            <a:ext cx="9477552" cy="715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350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340768"/>
          </a:xfrm>
          <a:solidFill>
            <a:schemeClr val="accent1">
              <a:lumMod val="20000"/>
              <a:lumOff val="80000"/>
            </a:schemeClr>
          </a:solidFill>
          <a:ln>
            <a:solidFill>
              <a:schemeClr val="tx2">
                <a:lumMod val="50000"/>
              </a:schemeClr>
            </a:solidFill>
          </a:ln>
        </p:spPr>
        <p:txBody>
          <a:bodyPr>
            <a:normAutofit/>
          </a:bodyPr>
          <a:lstStyle/>
          <a:p>
            <a:r>
              <a:rPr lang="el-GR" sz="3200" b="1" dirty="0" smtClean="0">
                <a:solidFill>
                  <a:schemeClr val="tx2">
                    <a:lumMod val="75000"/>
                  </a:schemeClr>
                </a:solidFill>
              </a:rPr>
              <a:t>Στα χιονισμένα βουνά της Αλβανίας </a:t>
            </a:r>
            <a:br>
              <a:rPr lang="el-GR" sz="3200" b="1" dirty="0" smtClean="0">
                <a:solidFill>
                  <a:schemeClr val="tx2">
                    <a:lumMod val="75000"/>
                  </a:schemeClr>
                </a:solidFill>
              </a:rPr>
            </a:br>
            <a:r>
              <a:rPr lang="el-GR" sz="3200" dirty="0" smtClean="0">
                <a:solidFill>
                  <a:schemeClr val="tx2">
                    <a:lumMod val="75000"/>
                  </a:schemeClr>
                </a:solidFill>
              </a:rPr>
              <a:t>οι Έλληνες νικούν τους Ιταλούς</a:t>
            </a:r>
            <a:endParaRPr lang="el-GR" sz="3200" dirty="0">
              <a:solidFill>
                <a:schemeClr val="tx2">
                  <a:lumMod val="75000"/>
                </a:schemeClr>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58" y="2212291"/>
            <a:ext cx="5448242" cy="391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 y="4437112"/>
            <a:ext cx="3812333"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4" y="1268760"/>
            <a:ext cx="3650291" cy="1451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5" y="2720253"/>
            <a:ext cx="3650291" cy="1451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https://encrypted-tbn1.gstatic.com/images?q=tbn:ANd9GcRA_bjTJ-au4ZI1ZrpsNEVipoAS_hXVy55FbG_a8J6nwW_bPtzGdQ"/>
          <p:cNvSpPr>
            <a:spLocks noChangeAspect="1" noChangeArrowheads="1"/>
          </p:cNvSpPr>
          <p:nvPr/>
        </p:nvSpPr>
        <p:spPr bwMode="auto">
          <a:xfrm>
            <a:off x="155575" y="-1493838"/>
            <a:ext cx="6457950" cy="3124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4" descr="https://encrypted-tbn1.gstatic.com/images?q=tbn:ANd9GcRA_bjTJ-au4ZI1ZrpsNEVipoAS_hXVy55FbG_a8J6nwW_bPtzGdQ"/>
          <p:cNvSpPr>
            <a:spLocks noChangeAspect="1" noChangeArrowheads="1"/>
          </p:cNvSpPr>
          <p:nvPr/>
        </p:nvSpPr>
        <p:spPr bwMode="auto">
          <a:xfrm>
            <a:off x="307975" y="-1341438"/>
            <a:ext cx="6457950" cy="3124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165734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752" y="-26640"/>
            <a:ext cx="9161080" cy="1192496"/>
          </a:xfrm>
          <a:solidFill>
            <a:schemeClr val="accent1">
              <a:lumMod val="20000"/>
              <a:lumOff val="80000"/>
            </a:schemeClr>
          </a:solidFill>
          <a:ln>
            <a:solidFill>
              <a:schemeClr val="tx2">
                <a:lumMod val="50000"/>
              </a:schemeClr>
            </a:solidFill>
          </a:ln>
        </p:spPr>
        <p:txBody>
          <a:bodyPr>
            <a:normAutofit/>
          </a:bodyPr>
          <a:lstStyle/>
          <a:p>
            <a:r>
              <a:rPr lang="el-GR" b="1" dirty="0" smtClean="0">
                <a:solidFill>
                  <a:schemeClr val="tx2">
                    <a:lumMod val="75000"/>
                  </a:schemeClr>
                </a:solidFill>
              </a:rPr>
              <a:t>Το έπος του ΄40</a:t>
            </a:r>
            <a:endParaRPr lang="el-GR" b="1" dirty="0">
              <a:solidFill>
                <a:schemeClr val="tx2">
                  <a:lumMod val="75000"/>
                </a:schemeClr>
              </a:solidFill>
            </a:endParaRPr>
          </a:p>
        </p:txBody>
      </p:sp>
      <p:sp>
        <p:nvSpPr>
          <p:cNvPr id="3" name="Θέση περιεχομένου 2"/>
          <p:cNvSpPr>
            <a:spLocks noGrp="1"/>
          </p:cNvSpPr>
          <p:nvPr>
            <p:ph idx="1"/>
          </p:nvPr>
        </p:nvSpPr>
        <p:spPr>
          <a:xfrm>
            <a:off x="457200" y="1556792"/>
            <a:ext cx="4114800" cy="2592288"/>
          </a:xfrm>
        </p:spPr>
        <p:txBody>
          <a:bodyPr>
            <a:normAutofit fontScale="92500" lnSpcReduction="10000"/>
          </a:bodyPr>
          <a:lstStyle/>
          <a:p>
            <a:pPr marL="0" indent="0">
              <a:buNone/>
            </a:pPr>
            <a:r>
              <a:rPr lang="el-GR" dirty="0">
                <a:solidFill>
                  <a:schemeClr val="tx2">
                    <a:lumMod val="75000"/>
                  </a:schemeClr>
                </a:solidFill>
              </a:rPr>
              <a:t>Οι Έλληνες παρά τις ελλείψεις τους σε </a:t>
            </a:r>
            <a:r>
              <a:rPr lang="el-GR" dirty="0" smtClean="0">
                <a:solidFill>
                  <a:schemeClr val="tx2">
                    <a:lumMod val="75000"/>
                  </a:schemeClr>
                </a:solidFill>
              </a:rPr>
              <a:t>οπλισμό, νικούν </a:t>
            </a:r>
            <a:r>
              <a:rPr lang="el-GR" dirty="0">
                <a:solidFill>
                  <a:schemeClr val="tx2">
                    <a:lumMod val="75000"/>
                  </a:schemeClr>
                </a:solidFill>
              </a:rPr>
              <a:t>τους Ιταλούς και τους </a:t>
            </a:r>
            <a:r>
              <a:rPr lang="el-GR" dirty="0" smtClean="0">
                <a:solidFill>
                  <a:schemeClr val="tx2">
                    <a:lumMod val="75000"/>
                  </a:schemeClr>
                </a:solidFill>
              </a:rPr>
              <a:t>αναγκάζουν σύντομα </a:t>
            </a:r>
            <a:r>
              <a:rPr lang="el-GR" dirty="0">
                <a:solidFill>
                  <a:schemeClr val="tx2">
                    <a:lumMod val="75000"/>
                  </a:schemeClr>
                </a:solidFill>
              </a:rPr>
              <a:t>να οπισθοχωρήσουν. </a:t>
            </a:r>
          </a:p>
        </p:txBody>
      </p:sp>
      <p:pic>
        <p:nvPicPr>
          <p:cNvPr id="2050" name="Picture 2" descr="http://3.bp.blogspot.com/-08XEyFGETws/TqfCUNnDr0I/AAAAAAAAABs/AfhQyG28DWQ/s1600/800px-Greek_artilery_Morava_Nov_19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9080"/>
            <a:ext cx="4807977" cy="2708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Τιμούν 8.000 ήρωες του αλβανικού μετώπου...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681" y="4149080"/>
            <a:ext cx="4572000" cy="30861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2.bp.blogspot.com/-Ns3NChdq1xE/UHzgIhpxbWI/AAAAAAAAAd8/ecpWOIJCck4/s1600/GES_DIS-29.jpg"/>
          <p:cNvPicPr>
            <a:picLocks noChangeAspect="1" noChangeArrowheads="1"/>
          </p:cNvPicPr>
          <p:nvPr/>
        </p:nvPicPr>
        <p:blipFill rotWithShape="1">
          <a:blip r:embed="rId4">
            <a:extLst>
              <a:ext uri="{28A0092B-C50C-407E-A947-70E740481C1C}">
                <a14:useLocalDpi xmlns:a14="http://schemas.microsoft.com/office/drawing/2010/main" val="0"/>
              </a:ext>
            </a:extLst>
          </a:blip>
          <a:srcRect t="1" b="9686"/>
          <a:stretch/>
        </p:blipFill>
        <p:spPr bwMode="auto">
          <a:xfrm>
            <a:off x="4545552" y="1165856"/>
            <a:ext cx="4629280" cy="29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449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Κλασικό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529</TotalTime>
  <Words>240</Words>
  <Application>Microsoft Office PowerPoint</Application>
  <PresentationFormat>Προβολή στην οθόνη (4:3)</PresentationFormat>
  <Paragraphs>35</Paragraphs>
  <Slides>25</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25</vt:i4>
      </vt:variant>
    </vt:vector>
  </HeadingPairs>
  <TitlesOfParts>
    <vt:vector size="26" baseType="lpstr">
      <vt:lpstr>Θέμα του Office</vt:lpstr>
      <vt:lpstr>Παρουσίαση του PowerPoint</vt:lpstr>
      <vt:lpstr> Β΄ Παγκόσμιος Πόλεμος  (1939-1945) </vt:lpstr>
      <vt:lpstr>Παρουσίαση του PowerPoint</vt:lpstr>
      <vt:lpstr>28 Οκτωβρίου 1940  Ελληνοϊταλικός Πόλεμος     Αλβανικό μέτωπο</vt:lpstr>
      <vt:lpstr>Παρουσίαση του PowerPoint</vt:lpstr>
      <vt:lpstr>Παρουσίαση του PowerPoint</vt:lpstr>
      <vt:lpstr>Παρουσίαση του PowerPoint</vt:lpstr>
      <vt:lpstr>Στα χιονισμένα βουνά της Αλβανίας  οι Έλληνες νικούν τους Ιταλούς</vt:lpstr>
      <vt:lpstr>Το έπος του ΄40</vt:lpstr>
      <vt:lpstr>Ο άλλος εχθρός: Το χιόνι και τα κρυοπαγήματα</vt:lpstr>
      <vt:lpstr>Γυναίκες Ηπειρώτισσες Η φανέλα του στρατιώτη</vt:lpstr>
      <vt:lpstr>Εαρινή επίθεση  Η δεύτερη αποτυχία των Ιταλών</vt:lpstr>
      <vt:lpstr>6 Απριλίου 1941 Η γερμανική επίθεση στην Ελλάδα</vt:lpstr>
      <vt:lpstr> 27 Απριλίου 1941  Γερμανικά στρατεύματα στην Αθήνα </vt:lpstr>
      <vt:lpstr>      Η μισητή σβάστικα στην Ακρόπολη </vt:lpstr>
      <vt:lpstr>20-31 Μαΐου 1941 Μάχη της Κρήτης</vt:lpstr>
      <vt:lpstr>Η Τριπλή Κατοχή της Ελλάδας  1941-1944</vt:lpstr>
      <vt:lpstr>Περίοδος Κατοχής 1941-1944 Χειμώνας 1941-42 – Ο Μεγάλος Λιμός </vt:lpstr>
      <vt:lpstr> Η Εθνική Αντίσταση  </vt:lpstr>
      <vt:lpstr>Τα ψηλά απροσπέλαστα βουνά της Ελλάδας έμειναν ελεύθερα από τους κατακτητές και έγιναν το ορμητήριο των ανταρτών</vt:lpstr>
      <vt:lpstr>Η ξένη κατοχή προκάλεσε ανυπολόγιστες καταστροφές στην πατρίδα μας   Οι ανθρώπινες απώλειες της Ελλάδας κατά τη διάρκεια του Δευτέρου Παγκοσμίου Πολέμου υπολογίζονται μεταξύ 300.000 και 770.000 αμάχων και 20.000 έως 35.000 στρατιωτών.  Ανυπολόγιστες υπήρξαν και οι υλικές καταστροφές, που οδήγησαν στην πλήρη κατάρρευση της ελληνικής οικονομίας.</vt:lpstr>
      <vt:lpstr>Απελευθέρωση 12 Οκτωβρίου 1944 Ο λαός της Αθήνας πανηγυρίζει για την απελευθέρωση της Αθήνας και της Ελλάδας από τους Γερμανούς.  Η Γερμανία συνθηκολόγησε στις 9 Μαΐου 1945. </vt:lpstr>
      <vt:lpstr>Στρατόπεδα συγκέντρωσης Στα γερμανικά στρατόπεδα συγκέντρωσης εξοντώθηκαν συνολικά πάνω από 6 εκατομμύρια άνθρωποι</vt:lpstr>
      <vt:lpstr>Παρουσίαση του PowerPoint</vt:lpstr>
      <vt:lpstr> ΝΑΙ ΣΤΗΝ ΕΙΡΗΝΗ     ΝΑΙ ΣΤΗ ΔΗΜΟΚΡΑΤΙΑ ΟΧΙ ΣΤΟΝ ΠΟΛΕΜΟ      ΟΧΙ ΣΤΟΝ ΦΑΣΙΣΜΟ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 Παγκόσμιος Πόλεμος  (1939-1945)</dc:title>
  <dc:creator>Ολυμπία</dc:creator>
  <cp:lastModifiedBy>Ολυμπία</cp:lastModifiedBy>
  <cp:revision>49</cp:revision>
  <dcterms:created xsi:type="dcterms:W3CDTF">2013-10-19T17:08:40Z</dcterms:created>
  <dcterms:modified xsi:type="dcterms:W3CDTF">2013-11-03T17:29:32Z</dcterms:modified>
</cp:coreProperties>
</file>