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5BD5-F305-45B9-9820-4745B994BCAB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26F6B-1AC9-4A3E-93BF-A094D818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6F6B-1AC9-4A3E-93BF-A094D818487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A7E03-AAFE-4742-A3EA-1889D75666B8}" type="datetimeFigureOut">
              <a:rPr lang="el-GR" smtClean="0"/>
              <a:pPr/>
              <a:t>4/10/2019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BCE77-F71D-46F7-9BE7-52EA606E9ED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</a:t>
            </a:r>
            <a:r>
              <a:rPr lang="en-US" dirty="0" smtClean="0"/>
              <a:t>would like to i</a:t>
            </a:r>
            <a:r>
              <a:rPr lang="en-US" dirty="0" smtClean="0"/>
              <a:t>nvite </a:t>
            </a:r>
            <a:r>
              <a:rPr lang="en-US" dirty="0" smtClean="0"/>
              <a:t>you to my country for </a:t>
            </a:r>
            <a:br>
              <a:rPr lang="en-US" dirty="0" smtClean="0"/>
            </a:br>
            <a:r>
              <a:rPr lang="en-US" dirty="0" smtClean="0"/>
              <a:t>holidays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5436096" y="4725144"/>
            <a:ext cx="2952000" cy="72008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PRIMARY SCHOOL OF SPILI</a:t>
            </a:r>
            <a:endParaRPr lang="el-GR" dirty="0"/>
          </a:p>
        </p:txBody>
      </p:sp>
      <p:pic>
        <p:nvPicPr>
          <p:cNvPr id="6" name="5 - Εικόνα" descr="αρχείο λήψης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501008"/>
            <a:ext cx="312034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Κάρπαθος </a:t>
            </a:r>
            <a:endParaRPr lang="el-GR" dirty="0"/>
          </a:p>
        </p:txBody>
      </p:sp>
      <p:pic>
        <p:nvPicPr>
          <p:cNvPr id="4" name="3 - Θέση περιεχομένου" descr="karpathos_port_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113182" cy="3239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Κέρκυρα</a:t>
            </a:r>
            <a:endParaRPr lang="el-GR" dirty="0"/>
          </a:p>
        </p:txBody>
      </p:sp>
      <p:pic>
        <p:nvPicPr>
          <p:cNvPr id="4" name="3 - Θέση περιεχομένου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272697" cy="35283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Βόλος</a:t>
            </a:r>
            <a:endParaRPr lang="el-GR" dirty="0"/>
          </a:p>
        </p:txBody>
      </p:sp>
      <p:pic>
        <p:nvPicPr>
          <p:cNvPr id="6" name="5 - Θέση περιεχομένου" descr="670_Volos-Gree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5698564" cy="37980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Ρέθυμνο </a:t>
            </a:r>
            <a:endParaRPr lang="el-GR" dirty="0"/>
          </a:p>
        </p:txBody>
      </p:sp>
      <p:pic>
        <p:nvPicPr>
          <p:cNvPr id="4" name="3 - Θέση περιεχομένου" descr="fortet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68447" cy="2016224"/>
          </a:xfrm>
        </p:spPr>
      </p:pic>
      <p:pic>
        <p:nvPicPr>
          <p:cNvPr id="5" name="4 - Εικόνα" descr="αρχείο λήψης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365104"/>
            <a:ext cx="3672408" cy="228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l-GR" dirty="0" smtClean="0"/>
              <a:t>Λευκός Πύργος Θεσσαλονίκη</a:t>
            </a:r>
            <a:endParaRPr lang="el-GR" dirty="0"/>
          </a:p>
        </p:txBody>
      </p:sp>
      <p:pic>
        <p:nvPicPr>
          <p:cNvPr id="5" name="4 - Εικόνα" descr="αρχείο λήψης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4943072" cy="1656184"/>
          </a:xfrm>
          <a:prstGeom prst="rect">
            <a:avLst/>
          </a:prstGeom>
        </p:spPr>
      </p:pic>
      <p:pic>
        <p:nvPicPr>
          <p:cNvPr id="7" name="6 - Θέση περιεχομένου" descr="αρχείο λήψης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05063"/>
            <a:ext cx="3528392" cy="23479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Ακρόπολη Αθήνα</a:t>
            </a:r>
            <a:endParaRPr lang="el-GR" dirty="0"/>
          </a:p>
        </p:txBody>
      </p:sp>
      <p:pic>
        <p:nvPicPr>
          <p:cNvPr id="4" name="3 - Θέση περιεχομένου" descr="ακροπολ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2857500" cy="1600200"/>
          </a:xfrm>
        </p:spPr>
      </p:pic>
      <p:pic>
        <p:nvPicPr>
          <p:cNvPr id="5" name="4 - Εικόνα" descr="view-of-plaka-neighborhood-in-the-center-of-ath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4394249" cy="258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Κνωσός Ηράκλειο  </a:t>
            </a:r>
            <a:endParaRPr lang="el-GR" dirty="0"/>
          </a:p>
        </p:txBody>
      </p:sp>
      <p:pic>
        <p:nvPicPr>
          <p:cNvPr id="4" name="3 - Θέση περιεχομένου" descr="knos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187032" cy="3501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Μύκονος</a:t>
            </a:r>
            <a:endParaRPr lang="el-GR" dirty="0"/>
          </a:p>
        </p:txBody>
      </p:sp>
      <p:pic>
        <p:nvPicPr>
          <p:cNvPr id="6" name="5 - Θέση περιεχομένου" descr="MYK_AMAZIN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6031829" cy="3769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Ρόδος κάστρο</a:t>
            </a:r>
            <a:endParaRPr lang="el-GR" dirty="0"/>
          </a:p>
        </p:txBody>
      </p:sp>
      <p:pic>
        <p:nvPicPr>
          <p:cNvPr id="8" name="7 - Θέση περιεχομένου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6057" y="2492897"/>
            <a:ext cx="5258191" cy="2844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Έδεσσα καταρράκτες</a:t>
            </a:r>
            <a:endParaRPr lang="el-GR" dirty="0"/>
          </a:p>
        </p:txBody>
      </p:sp>
      <p:pic>
        <p:nvPicPr>
          <p:cNvPr id="6" name="5 - Θέση περιεχομένου" descr="edes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627194" cy="368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Σαντορίνη </a:t>
            </a:r>
            <a:endParaRPr lang="el-GR" dirty="0"/>
          </a:p>
        </p:txBody>
      </p:sp>
      <p:pic>
        <p:nvPicPr>
          <p:cNvPr id="4" name="3 - Θέση περιεχομένου" descr="AD-Stunning-Photos-Of-Santorini-Greece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961736" cy="3726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33</Words>
  <Application>Microsoft Office PowerPoint</Application>
  <PresentationFormat>Προβολή στην οθόνη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I would like to invite you to my country for  holidays</vt:lpstr>
      <vt:lpstr>Ρέθυμνο </vt:lpstr>
      <vt:lpstr>Λευκός Πύργος Θεσσαλονίκη</vt:lpstr>
      <vt:lpstr>Ακρόπολη Αθήνα</vt:lpstr>
      <vt:lpstr>Κνωσός Ηράκλειο  </vt:lpstr>
      <vt:lpstr>Μύκονος</vt:lpstr>
      <vt:lpstr>Ρόδος κάστρο</vt:lpstr>
      <vt:lpstr>Έδεσσα καταρράκτες</vt:lpstr>
      <vt:lpstr>Σαντορίνη </vt:lpstr>
      <vt:lpstr>Κάρπαθος </vt:lpstr>
      <vt:lpstr>Κέρκυρα</vt:lpstr>
      <vt:lpstr>Βόλος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Invite you to my country for  holidays</dc:title>
  <dc:creator>Student-8</dc:creator>
  <cp:lastModifiedBy>Student-8</cp:lastModifiedBy>
  <cp:revision>11</cp:revision>
  <dcterms:created xsi:type="dcterms:W3CDTF">2019-09-20T09:06:10Z</dcterms:created>
  <dcterms:modified xsi:type="dcterms:W3CDTF">2019-10-04T09:33:21Z</dcterms:modified>
</cp:coreProperties>
</file>