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AF7D00C-593D-4658-96E0-34214DB5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B1D6DE92-E9A2-472B-937C-4FC01B8FA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4218F6B-DB81-4BA9-9F9F-63B9DD81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72E371C-56FC-4E0D-8273-2F829CEB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EDF28A6-FDCE-4D16-915E-9C97A55C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997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483834D-AAF9-4F0D-A786-2E5212FA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ADE9E967-3216-4E86-A562-528396483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21ED509-3925-41F9-83B9-45AA9DB0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852EE6E-B97B-4E82-8B97-7B4D0207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839E45C-83EC-49D9-86A9-DB500BA1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093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C53AC85B-9196-4D8C-A719-C8E0C14E9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FAE1C22A-6566-4ED3-BE2F-2CB8CCB63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40D84A8-5879-4CC6-BD2F-6AA780EC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42CFDF9-2BDA-4E1C-A008-388799BF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56F7C9F-2218-4231-9FE7-DBF6A880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811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03576AC-04D4-45F3-8C4E-B03D85C3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AD59E6C-2289-4630-84A0-E436B68A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1A10236-AD88-4CFF-A3D7-082A175D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1E96B86-01A5-4CCE-A5EE-FF997DC1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CE65A86-D3AF-483C-9C62-55A4BFB0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021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2871B07-7743-4DCC-B551-256928D2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4D975DD-C860-467A-8A9C-DDD88CCC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A584B8F-469E-46B2-A0EA-1BEFE445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2B9A66E-9824-405C-9C24-5E2B0BE5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48CB314-4A38-4F22-A32A-057A7C2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857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3CEF38-CF7C-406D-8C8B-F9D505B7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67FD0A3-346A-4C1E-80AB-1EE1F2265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B410626-F4B9-4EE9-A4CA-E62448AA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8914251-4C86-4A70-BD0F-BCBC7F63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1381943-E2BD-4EA8-8009-D587EFB6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61E77FD-06F6-407A-AB34-B068148C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45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3C4C6CA-786B-48E0-ABE8-E19DCD69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5C6792E-4BB1-4E61-969F-266B26B1A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13C9ADF-FF46-4D10-8761-744520374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0D76EB14-C757-47C9-A36C-D82E202AF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04BBACE0-226F-4802-B04E-6365F2248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C98345D6-B67F-4E0D-962E-8C7F6AE6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41711E2C-69AC-44AE-A123-B7C37E1A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9B9699EA-9D3F-4997-8289-9AC4C993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3895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DF8516-FFB0-4CA7-91C3-15637D25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978382CF-485F-4A95-BD9A-C3DB9586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85C30373-C204-41ED-AFE6-B1EBF9C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F6CFC932-1FEB-445B-BD60-17333E85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54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2BBA52E9-49F0-498C-B7F6-DC1A4443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37090312-5FE8-46B1-A88E-14527B50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105A98E-7216-4D9F-A77C-CEB676F6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76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3E162CF-2736-4DD7-8FF4-62BF4299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D6F6921-CA5A-4AA9-A11E-EBFB28DC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DE658E9-CDA4-4DB5-8E15-5AE6935E8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FF2CA28-7937-45FD-ADD5-EA95BA1F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B411D71-1992-4937-8E95-BE23D4FA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19F6C06-B392-42A8-A741-C8BF7A85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179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B53A896-0B72-45CA-AC21-3FE5828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25498E17-90C1-4685-9F5D-8CC5D16B6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8FC5E13-D76D-4C70-A7B4-8B4BC541E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AE341F6-7C37-4EC1-9E9D-65A8CEB9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FA431F3-239B-4504-89F8-03ADB778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D0FDFE4-91CA-46AF-AF66-63B5ABE2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50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EB343DB-0451-4CB4-9752-55552740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8E53C84-20D7-4223-BADD-6FE00F0D0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1FDD3BC-D2A7-4BB9-806C-22CDC0B1C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0613-C0D9-4E94-917E-28EEA35ABAE8}" type="datetimeFigureOut">
              <a:rPr lang="el-GR" smtClean="0"/>
              <a:pPr/>
              <a:t>3/6/2026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7376FD1-2423-47A5-BCD8-974CA0D78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431DEC9-3D48-4009-A4ED-DD84057FE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D1B0-DCC7-4732-A7D2-C4C48922BA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917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DD449FC-D387-4C10-B5C9-A14B9873A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592" y="267182"/>
            <a:ext cx="6518246" cy="571717"/>
          </a:xfr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ΓΙΟΡΤΗ ΜΗΤΕΡΑΣ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213B646B-E79D-477D-8E6B-A9B20C609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475" y="1249961"/>
            <a:ext cx="2908622" cy="5469620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l-GR" dirty="0"/>
              <a:t>    </a:t>
            </a:r>
          </a:p>
          <a:p>
            <a:r>
              <a:rPr lang="el-GR" dirty="0"/>
              <a:t> Κάθε δεύτερη Κυριακή Μαΐου γιορτάζει  το πρόσωπο εκείνο που αγαπάμε και μας αγαπάει πιο πολύ από όλους κι από όλα.</a:t>
            </a:r>
          </a:p>
          <a:p>
            <a:r>
              <a:rPr lang="el-GR" dirty="0"/>
              <a:t> Εκείνο το πρόσωπο που μας φροντίζει και μας νοιάζεται από την πρώτη κιόλας στιγμή της γέννησής μας. </a:t>
            </a:r>
          </a:p>
          <a:p>
            <a:r>
              <a:rPr lang="el-GR" dirty="0"/>
              <a:t>Εκείνο που μας υποστηρίζει και βρίσκεται πάντα δίπλα μας στις ευχάριστες αλλά και στις πιο δύσκολες στιγμές της ζωής μας , το στήριγμά μας , η μητέρα μας , η αγαπημένη μας μανούλα .</a:t>
            </a:r>
          </a:p>
          <a:p>
            <a:r>
              <a:rPr lang="el-GR" dirty="0"/>
              <a:t>Στα πλαίσια της ημέρας αυτής οι μαθητές της Δ τάξης με πολύ κέφι και μεράκι έφτιαξαν μια κάρτα για τη δική τους μαμά , προσφέροντας απλόχερα τις ευχές τους.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7C005C9B-7EFD-4EA6-95F8-CB248746F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81" y="1249960"/>
            <a:ext cx="4630724" cy="546962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2848AAF-7AF6-4F25-9BCA-95979EC83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63765" y="2076781"/>
            <a:ext cx="5491857" cy="37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6454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108</Words>
  <Application>Microsoft Office PowerPoint</Application>
  <PresentationFormat>Προσαρμογή</PresentationFormat>
  <Paragraphs>6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ΓΙΟΡΤΗ ΜΗΤΕΡΑΣ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ΓΙΟΡΤΗ ΜΗΤΕΡΑΣ</dc:title>
  <dc:creator>Μαρίνα Κασωτάκη</dc:creator>
  <cp:lastModifiedBy>user</cp:lastModifiedBy>
  <cp:revision>1</cp:revision>
  <dcterms:created xsi:type="dcterms:W3CDTF">2026-06-02T16:31:45Z</dcterms:created>
  <dcterms:modified xsi:type="dcterms:W3CDTF">2026-06-03T04:31:14Z</dcterms:modified>
</cp:coreProperties>
</file>