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3FB7848-E533-49AC-80F4-68CA17F1C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059D10BC-B95A-4537-AEE8-ADF6B6BBF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75DD019-3878-43F0-A239-2921E72A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8278F81-76A0-45CD-B99A-B667785C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AC8A39A-6E92-425A-96A5-E890ADD8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7638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21B899-7F35-412E-889F-207D5FAF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44728891-3566-48B5-9380-8ADE25C82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209F2D3-77A9-420C-A408-19A1890ED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AE7A131-3E2E-4591-8DBE-83C2C9A4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5953BAC-A73C-4B3B-83B5-9480D541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54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7D39E603-2340-41E2-ACB8-DAF8C51C1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8F111958-78AC-4F48-9467-1A5B1CBB8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DAADA4D-90AD-4DF2-95EA-29F1C489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A455607-EA70-47F4-81E0-596715B1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E0CC97A-B93A-4443-B91B-B604F410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0901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AC63270-CA73-442F-A6F1-50A32D67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E9D1A15-C9AB-4DC5-B8BF-990B1EF99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4F4B14D-74C9-4DB5-86D2-F2A3B165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FEE44C8-FADF-47ED-ACDA-D6A79CC4C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AABF9C0-5673-46C8-ADED-1BC5A8A7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2141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3B8257-C201-48D9-B6CC-3553B0642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1A9CEF1-4E42-4BCE-83CC-A73DC8BB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3BACB5D-4EE0-4ECB-A03B-3601DF3C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35509F6-4374-4801-B322-24543A07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910E1EA-72F7-496D-96BD-F2D25475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486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992D87D-C55A-43F2-8543-341D17CB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BD3431E-0E5B-4DAD-9DFB-04720B1F4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F41E51E8-A9B7-4D09-8711-7897ADD93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0ECB021-2BAE-405F-AEE1-870DB968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2427BB8B-9FCF-4AB4-B6CE-90C1A3A33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E6D3BDE1-34A7-4F48-A512-61BB21F78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3239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5240BA6-797C-45D7-AFC2-8AB4A3D1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00CDA98-2E4D-44D0-A108-1A67A08F6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D6B6C51-53DA-43EE-B542-EABBEB82C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0B220036-0335-4693-8ADB-7EBD463D7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C53D3457-97BF-4D25-B016-83B994C39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879165F4-1E17-4567-B112-8C2407E7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833AD94A-D593-4152-A5D0-8430A7AE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D0374A1B-C99A-4B82-9EB0-2A4E0764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2397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A748DEB-207D-4B22-80AC-D92B0C2F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BCA7F980-3D02-4604-842D-8E35F3AD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5253C4D0-02B1-4E5B-A687-093FF96C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2AF52517-732D-470D-82D4-6411517B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3449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8F2769DE-0AB1-442D-B0B3-E361005F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E4C55C18-B3BA-4C01-AB83-F0D1A4850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CB2FBF76-196F-41B7-8D56-A7C918DD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4274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00D713E-E8DF-424F-B7EF-39B15E20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CE5D451-6B6F-4E6D-9B60-F63158E7F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7ABF0A2C-0D89-4422-AFDD-3059A9613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8C7424A1-4E17-42BE-A0BC-F46B688AF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73F6935F-36E6-41BE-9556-294280D6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CE6A652-0AEF-419F-9F5A-9D6C6EC0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83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C7074FA-F79D-40E9-9DD3-D0AE240C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22940721-0F61-4978-98AF-E875E9555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12B7A37-9EF6-4E24-8045-76083B546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3273F07F-4FBC-4BD6-91CB-1B2FB23E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D920DFAB-E1C0-44A9-AB6C-5F3E41F5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EF887A4D-F8B5-4476-9720-9E84B19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8006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12D2A086-BA16-435E-A93F-0729AC76E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FD919BC-371A-4B38-BF26-24B9F83C2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25F352F-310F-4ACE-B3AE-F21B371F2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0CE8-BD64-456E-A127-D737F63FD1E7}" type="datetimeFigureOut">
              <a:rPr lang="el-GR" smtClean="0"/>
              <a:pPr/>
              <a:t>16/4/2024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D6DA27E-8370-4448-A96E-C1D0623BF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72D407A-F752-4268-9E42-B64CA462C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B7D9-E2F0-40EE-ACC1-C6DD30EECDB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712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A545EEE-1375-4738-B688-024F0F2E6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1936" y="288738"/>
            <a:ext cx="6086469" cy="840267"/>
          </a:xfrm>
          <a:solidFill>
            <a:srgbClr val="00B0F0"/>
          </a:solidFill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l-GR" sz="4400" b="1" dirty="0">
                <a:solidFill>
                  <a:srgbClr val="002060"/>
                </a:solidFill>
              </a:rPr>
              <a:t>Εορτασμός 25</a:t>
            </a:r>
            <a:r>
              <a:rPr lang="el-GR" sz="4400" b="1" baseline="30000" dirty="0">
                <a:solidFill>
                  <a:srgbClr val="002060"/>
                </a:solidFill>
              </a:rPr>
              <a:t>ης</a:t>
            </a:r>
            <a:r>
              <a:rPr lang="el-GR" sz="4400" b="1" dirty="0">
                <a:solidFill>
                  <a:srgbClr val="002060"/>
                </a:solidFill>
              </a:rPr>
              <a:t> Μαρτίου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04C397F9-CFBC-4C78-A3B7-F30F63774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2528" y="1576872"/>
            <a:ext cx="7245286" cy="4152123"/>
          </a:xfrm>
          <a:solidFill>
            <a:srgbClr val="00B0F0"/>
          </a:solidFill>
          <a:ln w="76200">
            <a:solidFill>
              <a:srgbClr val="002060"/>
            </a:solidFill>
          </a:ln>
        </p:spPr>
        <p:txBody>
          <a:bodyPr>
            <a:normAutofit fontScale="92500"/>
          </a:bodyPr>
          <a:lstStyle/>
          <a:p>
            <a:endParaRPr lang="el-GR" dirty="0"/>
          </a:p>
          <a:p>
            <a:r>
              <a:rPr lang="el-GR" dirty="0"/>
              <a:t>Φέτος , για μια ακόμα φορά στα πλαίσια του εορτασμού της 25</a:t>
            </a:r>
            <a:r>
              <a:rPr lang="el-GR" baseline="30000" dirty="0"/>
              <a:t>ης</a:t>
            </a:r>
            <a:r>
              <a:rPr lang="el-GR" dirty="0"/>
              <a:t> Μαρτίου οι μικροί μαθητές της Β τάξης έχοντας παρακολουθήσει αρκετά  βίντεο σχετικά με την ελληνική επανάσταση του 1821 αποφασίζουν να κατασκευάσουν την γαλανόλευκη ελληνική σημαία γράφοντας το σύνθημα έναρξης της επανάστασης « Ελευθερία ή Θάνατος» .</a:t>
            </a:r>
          </a:p>
          <a:p>
            <a:r>
              <a:rPr lang="el-GR" dirty="0"/>
              <a:t>Ο  Παλαιών Πατρών Γερμανός , που σήκωσε το λάβαρο με το σύνθημα «Ελευθερία ή Θάνατος» στην Αγία Λαύρα καλώντας όλους τους Έλληνες να ξεσηκωθούν για να αποτινάξουν τον τουρκικό ζυγό αποτέλεσε την αφορμή για τους μαθητές .</a:t>
            </a:r>
          </a:p>
        </p:txBody>
      </p:sp>
      <p:pic>
        <p:nvPicPr>
          <p:cNvPr id="1026" name="Picture 2" descr="Δάφνη: Το φυτό της Νίκης και της Δόξας - Εναλλακτική Δράση">
            <a:extLst>
              <a:ext uri="{FF2B5EF4-FFF2-40B4-BE49-F238E27FC236}">
                <a16:creationId xmlns:a16="http://schemas.microsoft.com/office/drawing/2014/main" xmlns="" id="{B4744EC1-6F5D-4F3A-84AC-DD1931B77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237" y="113064"/>
            <a:ext cx="1970828" cy="177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Δάφνη: Το φυτό της Νίκης και της Δόξας - Εναλλακτική Δράση">
            <a:extLst>
              <a:ext uri="{FF2B5EF4-FFF2-40B4-BE49-F238E27FC236}">
                <a16:creationId xmlns:a16="http://schemas.microsoft.com/office/drawing/2014/main" xmlns="" id="{A4408501-7FA0-41DF-A107-EE3F5B2E6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7020" y="5003059"/>
            <a:ext cx="1945186" cy="177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158589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D7F7D9D4-C8AA-4D01-9907-3BCEFBF060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711" y="849086"/>
            <a:ext cx="5717913" cy="539017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9BC94327-3121-426E-8EAD-A93EC7159B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32378" y="914869"/>
            <a:ext cx="5648128" cy="532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35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91</Words>
  <Application>Microsoft Office PowerPoint</Application>
  <PresentationFormat>Προσαρμογή</PresentationFormat>
  <Paragraphs>4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Εορτασμός 25ης Μαρτίου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Εορτασμός 25ης Μαρτίου</dc:title>
  <dc:creator>Μαρίνα Κασωτάκη</dc:creator>
  <cp:lastModifiedBy>user</cp:lastModifiedBy>
  <cp:revision>3</cp:revision>
  <dcterms:created xsi:type="dcterms:W3CDTF">2024-04-15T18:22:46Z</dcterms:created>
  <dcterms:modified xsi:type="dcterms:W3CDTF">2024-04-16T07:39:05Z</dcterms:modified>
</cp:coreProperties>
</file>