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6C9B73D-0542-4E09-AA6D-2B6F15A099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879224EA-228B-40EB-A26A-26EC2ED8D5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0D7357B2-0477-482B-B664-563E6A27A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B9B31-625A-4ACF-94AF-E0E4838C1ACF}" type="datetimeFigureOut">
              <a:rPr lang="el-GR" smtClean="0"/>
              <a:pPr/>
              <a:t>16/2/2024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0E51090A-13C9-455A-B6C3-0E9324B5B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D1C2D2F9-2557-4CA6-A3CC-E27A0E7DB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65B4A-F3C4-4B8A-9D7B-7A7028C438B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50589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BDC8266-2F79-4AD2-ABB9-723129910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10C91B3F-A921-4573-A25F-3B5B9BD314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39C628C1-E3D9-45A3-BBB9-C8FEC6E0D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B9B31-625A-4ACF-94AF-E0E4838C1ACF}" type="datetimeFigureOut">
              <a:rPr lang="el-GR" smtClean="0"/>
              <a:pPr/>
              <a:t>16/2/2024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8DFE8F72-58BA-462A-A30E-53117454C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A100073B-A283-4ECF-8D18-D3178C338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65B4A-F3C4-4B8A-9D7B-7A7028C438B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6554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xmlns="" id="{E101046F-06DC-4C17-AF80-1EB364234A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E18772AE-4136-4A80-BA27-763C755DE5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91AFCF6F-AD6A-48F9-9368-9CFFB6D03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B9B31-625A-4ACF-94AF-E0E4838C1ACF}" type="datetimeFigureOut">
              <a:rPr lang="el-GR" smtClean="0"/>
              <a:pPr/>
              <a:t>16/2/2024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D5A5BA6F-666C-456C-B2FA-C7CDF106C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1E29C9BB-31BC-41EB-B609-EE49F2707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65B4A-F3C4-4B8A-9D7B-7A7028C438B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38456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EC56C0F-CDD5-4E5D-B7A9-49CA0B5D4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8FEE9AE6-AD96-416D-A1D5-8FE79FAC0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A366EDCF-F7FA-44E9-BD10-B37996589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B9B31-625A-4ACF-94AF-E0E4838C1ACF}" type="datetimeFigureOut">
              <a:rPr lang="el-GR" smtClean="0"/>
              <a:pPr/>
              <a:t>16/2/2024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014BEDBC-87E4-4DDC-A65D-0B7D05F76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663AFD14-DF40-45A5-AC46-015F70EFE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65B4A-F3C4-4B8A-9D7B-7A7028C438B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37000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820192E-F811-46D4-A5BB-9C908F81F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B599407A-12C2-4CFD-A8C5-6F3956C12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E2C074DE-5104-44FD-86E8-FFD020733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B9B31-625A-4ACF-94AF-E0E4838C1ACF}" type="datetimeFigureOut">
              <a:rPr lang="el-GR" smtClean="0"/>
              <a:pPr/>
              <a:t>16/2/2024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ECACE680-AAAB-43B7-9619-01B55AB39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6F49EDB0-9F8E-4A95-80A0-9C6AA1E74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65B4A-F3C4-4B8A-9D7B-7A7028C438B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48528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4B174DD-B2F9-4121-851C-27EA28CF1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D360D29D-C6F4-419A-87DA-E0DBB142C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AA1FEC24-7956-419A-9DC3-24A57C745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693ECA16-9F5E-4BBB-88CC-D41F242FB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B9B31-625A-4ACF-94AF-E0E4838C1ACF}" type="datetimeFigureOut">
              <a:rPr lang="el-GR" smtClean="0"/>
              <a:pPr/>
              <a:t>16/2/2024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67C685BE-B9E5-4623-8F71-3C5025434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1AB9141B-A06A-4170-9B9B-DBA0E8DB6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65B4A-F3C4-4B8A-9D7B-7A7028C438B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4942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2D446C3-8FED-477C-90C1-A99301C95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77817A6C-8427-4026-A506-E9D5CE0D4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06AC462C-F4D3-47D2-B375-242E9745A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A8175A97-804A-42C7-A444-AC9613B191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A75D1B4E-8169-44FC-A2EA-72DDD484AE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xmlns="" id="{AF69C5E6-25AC-4A95-99FA-15037CC90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B9B31-625A-4ACF-94AF-E0E4838C1ACF}" type="datetimeFigureOut">
              <a:rPr lang="el-GR" smtClean="0"/>
              <a:pPr/>
              <a:t>16/2/2024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xmlns="" id="{811B30B2-73CF-47F3-9470-D6495CA04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xmlns="" id="{83DC896E-8190-4739-A0F4-17376ECF4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65B4A-F3C4-4B8A-9D7B-7A7028C438B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3518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7825E22-00A3-47A9-ADBA-66C0C9DA3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F5BCFFE0-D73A-45C2-80E3-590B123F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B9B31-625A-4ACF-94AF-E0E4838C1ACF}" type="datetimeFigureOut">
              <a:rPr lang="el-GR" smtClean="0"/>
              <a:pPr/>
              <a:t>16/2/2024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5250C249-1518-4DDB-9E3F-86FB81B86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BC4C574A-D0E1-4437-B518-EF316AD0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65B4A-F3C4-4B8A-9D7B-7A7028C438B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59480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xmlns="" id="{8E6A2035-0636-4403-AABB-32FB973C9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B9B31-625A-4ACF-94AF-E0E4838C1ACF}" type="datetimeFigureOut">
              <a:rPr lang="el-GR" smtClean="0"/>
              <a:pPr/>
              <a:t>16/2/2024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xmlns="" id="{E2C00DB5-2B7A-42A2-BED4-62D56E7EC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38D6D151-1763-48F8-B27D-22939315D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65B4A-F3C4-4B8A-9D7B-7A7028C438B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2807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775AD8D-C271-408A-B987-F8FD19B72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5BAB7C06-1505-4CCA-85E0-56508E10F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E9A2FF8C-027E-444E-BA77-03D351E1E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51AD3600-B40D-4451-8AE9-086467E24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B9B31-625A-4ACF-94AF-E0E4838C1ACF}" type="datetimeFigureOut">
              <a:rPr lang="el-GR" smtClean="0"/>
              <a:pPr/>
              <a:t>16/2/2024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52B3B321-5B4D-43A5-9E5E-3AA289FD7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6DECD654-9A17-4A75-BFFD-76B308DCA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65B4A-F3C4-4B8A-9D7B-7A7028C438B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51959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400F3FC-B2FA-497D-97B3-E91098BD9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xmlns="" id="{03EC4087-EECF-4932-AE7F-7E0D0FFCD1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2E102270-531D-42CC-A2F9-BE91D0BC7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A75E641E-1EBF-4DBC-9C5A-74A0699EA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B9B31-625A-4ACF-94AF-E0E4838C1ACF}" type="datetimeFigureOut">
              <a:rPr lang="el-GR" smtClean="0"/>
              <a:pPr/>
              <a:t>16/2/2024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ECE8AE1C-3D67-4DC1-AB5A-C0B58FBF8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6A69909D-5C06-4387-A4BA-B30BE0103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65B4A-F3C4-4B8A-9D7B-7A7028C438B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39653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xmlns="" id="{092C64B9-B798-48FD-9F34-3ABDA14FA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44E10289-432D-4DA9-8486-C042981AE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5FC27A45-A382-40FD-8C31-BEABA4A24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B9B31-625A-4ACF-94AF-E0E4838C1ACF}" type="datetimeFigureOut">
              <a:rPr lang="el-GR" smtClean="0"/>
              <a:pPr/>
              <a:t>16/2/2024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ED8952A6-5AC0-474E-BB0B-C36234F98C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A831EC0F-D592-4AC3-8CC2-C5BB7DF86A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65B4A-F3C4-4B8A-9D7B-7A7028C438B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85493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Πάπυρος: Κατακόρυφος 4">
            <a:extLst>
              <a:ext uri="{FF2B5EF4-FFF2-40B4-BE49-F238E27FC236}">
                <a16:creationId xmlns:a16="http://schemas.microsoft.com/office/drawing/2014/main" xmlns="" id="{A19B734E-C20C-410C-9658-447BD58D4836}"/>
              </a:ext>
            </a:extLst>
          </p:cNvPr>
          <p:cNvSpPr/>
          <p:nvPr/>
        </p:nvSpPr>
        <p:spPr>
          <a:xfrm>
            <a:off x="155508" y="153100"/>
            <a:ext cx="3161538" cy="6417576"/>
          </a:xfrm>
          <a:prstGeom prst="verticalScroll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/>
              <a:t>     Μέσα στα πλαίσια της θεματικής ενότητας της Μελέτης Περιβάλλοντος της Β τάξης , που τιτλοφορείται «Τα ζώα», οι μαθητές των Α και Β τάξεων απολαμβάνουν την πρώτη τους διδακτική επίσκεψη στον Ιππικό Όμιλο Ηρακλείου , όπου ταΐζουν τα άλογα , αντλούν πληροφορίες γι` αυτά από τους ειδικούς , κάνουν ιππασία και περιηγούνται στο χώρο παίζοντας ευχάριστα και διασκεδάζοντας . </a:t>
            </a: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xmlns="" id="{0D188675-4B5D-4CDF-969D-33474915FE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322494" y="1888083"/>
            <a:ext cx="5830350" cy="3161538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xmlns="" id="{1823EA39-AB41-4BA2-BFFC-663787539A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036294" y="447262"/>
            <a:ext cx="3690513" cy="3102189"/>
          </a:xfrm>
          <a:prstGeom prst="rect">
            <a:avLst/>
          </a:prstGeom>
        </p:spPr>
      </p:pic>
      <p:pic>
        <p:nvPicPr>
          <p:cNvPr id="28" name="Εικόνα 27">
            <a:extLst>
              <a:ext uri="{FF2B5EF4-FFF2-40B4-BE49-F238E27FC236}">
                <a16:creationId xmlns:a16="http://schemas.microsoft.com/office/drawing/2014/main" xmlns="" id="{0CF692A0-46C3-42F4-B8C5-B9793A91E9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1381" y="3973532"/>
            <a:ext cx="5131834" cy="281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92333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xmlns="" id="{7148A3DC-D8AF-4AF9-A364-33D8ADB494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4571" y="5217194"/>
            <a:ext cx="2875408" cy="1474441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6B79F6C6-1A5E-459F-8B08-36B3D9C05C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7653" y="5217194"/>
            <a:ext cx="2875408" cy="1451720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99D94927-E395-4AAA-86CB-6724A81A96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364" y="3322583"/>
            <a:ext cx="3660399" cy="1649007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31105AD1-7650-4F4B-9487-03C0BF568A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011" y="5194473"/>
            <a:ext cx="2740403" cy="1513263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xmlns="" id="{21CFB75C-98D2-45AD-925E-726411661F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9130" y="3322583"/>
            <a:ext cx="3634803" cy="1675644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xmlns="" id="{A5A53C6A-A7B0-4790-ABFF-C30F7A88E5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78654" y="2835479"/>
            <a:ext cx="2506541" cy="3833435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xmlns="" id="{DA663223-E744-48EA-923F-5EAA98BE6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364" y="185778"/>
            <a:ext cx="6436434" cy="2967196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xmlns="" id="{49E2D6DC-B80C-4301-B4FB-F4ED88BBC5F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7958" y="310392"/>
            <a:ext cx="4162529" cy="214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58809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63</Words>
  <Application>Microsoft Office PowerPoint</Application>
  <PresentationFormat>Προσαρμογή</PresentationFormat>
  <Paragraphs>1</Paragraphs>
  <Slides>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</vt:i4>
      </vt:variant>
    </vt:vector>
  </HeadingPairs>
  <TitlesOfParts>
    <vt:vector size="3" baseType="lpstr">
      <vt:lpstr>Θέμα του Office</vt:lpstr>
      <vt:lpstr>Διαφάνεια 1</vt:lpstr>
      <vt:lpstr>Διαφάνεια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Μαρίνα Κασωτάκη</dc:creator>
  <cp:lastModifiedBy>user</cp:lastModifiedBy>
  <cp:revision>20</cp:revision>
  <dcterms:created xsi:type="dcterms:W3CDTF">2024-02-15T21:25:51Z</dcterms:created>
  <dcterms:modified xsi:type="dcterms:W3CDTF">2024-02-16T05:22:20Z</dcterms:modified>
</cp:coreProperties>
</file>