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36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25174EC-83CE-4BF5-B1DB-F35E55B62E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C57E2E9B-B91C-478B-A14C-2264116E1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0965EE62-A08D-41B2-8BAC-2A8A5709E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DA06-4D0B-4355-A706-D672705920B1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580311FD-B354-49EF-9D8A-8B841F3AF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485F6F92-28C7-4093-B0B3-4AF51A603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3B89-0A9E-4A64-B59B-0D96A010267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668777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38004F57-1C38-474A-B9A2-404B3874E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B1771B07-C44E-492E-BC0D-F68CEB670B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76024700-45CA-4EC6-925A-0BA2ED2FE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DA06-4D0B-4355-A706-D672705920B1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4D5FD8AD-D108-4CA6-9866-170F2701D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75604368-E3CE-4359-A13F-3979E4E90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3B89-0A9E-4A64-B59B-0D96A010267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15555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xmlns="" id="{02BAEE17-BA43-439B-BE71-2754894B82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4C6D3F41-699D-4151-98A7-39F8F3F967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C5FFCC09-CD48-485E-AE1C-7ADA324C3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DA06-4D0B-4355-A706-D672705920B1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A80F0FE8-BDA8-40C3-A484-3D97CDBB7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1A0AC7D7-1CBE-4173-B3A2-0F39973A5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3B89-0A9E-4A64-B59B-0D96A010267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59508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1FA3C64-C147-435E-AE06-B51D1B9E4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8C56C9E-D694-458D-AFDB-F86B8B5BD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9CE5D41B-2F25-47F6-AB37-E34C75FAF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DA06-4D0B-4355-A706-D672705920B1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672FAD14-A4F7-48EC-AD12-D251611A4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8A5C5769-28C9-4F62-A9DE-5B16F5626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3B89-0A9E-4A64-B59B-0D96A010267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60638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5A020EE-D02D-4DDE-B6AE-058E6E3D8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B52BBDFB-01DA-4AE7-9EE0-31FBEEF66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62808FAC-FC18-4283-B6F0-F21172819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DA06-4D0B-4355-A706-D672705920B1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96DB14CB-D7BA-4E0E-951B-1765FB8ED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8C58447F-4D82-47DD-9870-49AEA297F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3B89-0A9E-4A64-B59B-0D96A010267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9497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6ECF892-F217-4337-9441-F53C3C5EE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9F49B7CE-413B-4B01-94D5-97FB5ABE7B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982B01E6-336D-4B50-A67D-787678DCC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83F514B4-BD2D-41CB-8FB0-2A46495AF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DA06-4D0B-4355-A706-D672705920B1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F0A4630A-28DC-4D83-8D87-13B6F5EE0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563A384C-2BA2-4380-93B8-985D374F9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3B89-0A9E-4A64-B59B-0D96A010267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512433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BBD8308-3E34-464B-9048-C249E8D2D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C12D8CB9-A88D-4D63-A149-868B67719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F4AE1C2E-DE7E-40EA-A6FD-64FEB7A968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xmlns="" id="{58F3AA93-D88D-4E33-B2DE-5F0555E45B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CDCE3273-FE99-4BAE-A6B1-14FFB695D0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xmlns="" id="{BCF9A57D-C300-49BB-9B72-5740375EC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DA06-4D0B-4355-A706-D672705920B1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xmlns="" id="{4B4D060E-0B72-45F1-BDA1-E711ED437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xmlns="" id="{785C2D1D-D977-4AE4-B68C-E8C04E36B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3B89-0A9E-4A64-B59B-0D96A010267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32497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45618BA-6954-4676-988E-7F1F97710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xmlns="" id="{97495E12-24C4-4042-B3C8-705A151A5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DA06-4D0B-4355-A706-D672705920B1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CE33103B-2DB7-4477-8E18-D8326D9FD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44FB4405-00BE-423D-A4F2-80320C78C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3B89-0A9E-4A64-B59B-0D96A010267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03452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xmlns="" id="{45666C32-79DE-4A9C-BAAD-90DFFD8A1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DA06-4D0B-4355-A706-D672705920B1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xmlns="" id="{9E1F257B-2B7D-42B9-ACEC-E706630F9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xmlns="" id="{19521A8C-A68C-4E25-AA69-76B5F15B8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3B89-0A9E-4A64-B59B-0D96A010267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3039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DECE550-3F03-4C68-9B7B-509758F31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AABE207E-134D-49EE-BA91-441B0CCB3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52FB5357-3AB0-4287-ADA3-CB3E758806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E6CBF748-0338-41F9-8110-29CA84C75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DA06-4D0B-4355-A706-D672705920B1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82C032E7-E89E-44C4-9A39-8D14DB72E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1D44E460-5718-4AA7-BE8A-A26113AF7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3B89-0A9E-4A64-B59B-0D96A010267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209568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F5D17E7-6666-44DC-9291-7B3CEE7F0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xmlns="" id="{286AF695-44ED-40DB-B9C1-5E8498FD3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8CD6B2B3-0DF7-4E58-88DA-A8B6A669EA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0276F59B-D0A2-467D-93A1-35475BF45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8DA06-4D0B-4355-A706-D672705920B1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754C94EF-B120-49EC-8A2E-018DE673D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AE487F6B-376E-435C-996E-54420480C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F3B89-0A9E-4A64-B59B-0D96A010267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4892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xmlns="" id="{99D6AA79-7ADD-4DB7-B66A-AF9A37022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7E89FC86-7BA7-41E0-A0F4-862016C437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8C0C7BE9-C50B-4011-BD50-502BD4C1C3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8DA06-4D0B-4355-A706-D672705920B1}" type="datetimeFigureOut">
              <a:rPr lang="el-GR" smtClean="0"/>
              <a:pPr/>
              <a:t>16/2/2024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5B3BB826-B439-4D14-96D6-202C395374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2102CD90-8496-4915-80B1-CC1228A40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F3B89-0A9E-4A64-B59B-0D96A0102672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29439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A8DB9CD9-59B1-4D73-BC4C-98796A48EF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874A6A9-41FF-4E33-AFA8-F9F81436A5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721D730E-1F97-4071-B143-B05E6D2599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B3849C6A-9EE5-4604-8EAE-DD4796B79D8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308677BE-069B-4A4D-8732-E26B6EF5671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9A9A575B-DD07-4388-963B-0AF3FDDCF3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D55285E4-21EB-4EC1-AB8E-36E881E899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6A0C77B5-3FAA-4D4F-9555-89D7516088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5F0C96D1-A8B7-4C8E-9997-D823FD1591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DA46556D-445B-4CD0-87A0-02A30BD1B15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E77B480-58DF-4C8C-B831-5A9073D475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50219" y="0"/>
            <a:ext cx="4691255" cy="637563"/>
          </a:xfrm>
        </p:spPr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chemeClr val="tx2"/>
                </a:solidFill>
                <a:latin typeface="+mn-lt"/>
              </a:rPr>
              <a:t>28</a:t>
            </a:r>
            <a:r>
              <a:rPr lang="el-GR" sz="4400" b="1" baseline="30000" dirty="0">
                <a:solidFill>
                  <a:schemeClr val="tx2"/>
                </a:solidFill>
                <a:latin typeface="+mn-lt"/>
              </a:rPr>
              <a:t>η</a:t>
            </a:r>
            <a:r>
              <a:rPr lang="el-GR" sz="4400" b="1" dirty="0">
                <a:solidFill>
                  <a:schemeClr val="tx2"/>
                </a:solidFill>
                <a:latin typeface="+mn-lt"/>
              </a:rPr>
              <a:t> Οκτωβρίου 1940</a:t>
            </a:r>
          </a:p>
        </p:txBody>
      </p:sp>
      <p:pic>
        <p:nvPicPr>
          <p:cNvPr id="20" name="Εικόνα 19">
            <a:extLst>
              <a:ext uri="{FF2B5EF4-FFF2-40B4-BE49-F238E27FC236}">
                <a16:creationId xmlns:a16="http://schemas.microsoft.com/office/drawing/2014/main" xmlns="" id="{E104A054-A0A8-4263-8BFF-CDD2884A61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68834" y="769212"/>
            <a:ext cx="6454024" cy="2788335"/>
          </a:xfrm>
          <a:prstGeom prst="rect">
            <a:avLst/>
          </a:prstGeom>
          <a:ln w="76200">
            <a:solidFill>
              <a:srgbClr val="002060"/>
            </a:solidFill>
          </a:ln>
        </p:spPr>
      </p:pic>
      <p:sp>
        <p:nvSpPr>
          <p:cNvPr id="11" name="Οβάλ 10">
            <a:extLst>
              <a:ext uri="{FF2B5EF4-FFF2-40B4-BE49-F238E27FC236}">
                <a16:creationId xmlns:a16="http://schemas.microsoft.com/office/drawing/2014/main" xmlns="" id="{CF2B79D9-729A-4808-A651-9E1E8B3A7610}"/>
              </a:ext>
            </a:extLst>
          </p:cNvPr>
          <p:cNvSpPr/>
          <p:nvPr/>
        </p:nvSpPr>
        <p:spPr>
          <a:xfrm rot="19697234">
            <a:off x="66870" y="2264823"/>
            <a:ext cx="2598562" cy="1067011"/>
          </a:xfrm>
          <a:prstGeom prst="ellipse">
            <a:avLst/>
          </a:prstGeom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/>
              <a:t>ΑΕΡΑΑΑΑ</a:t>
            </a:r>
            <a:r>
              <a:rPr lang="el-GR" sz="2400" b="1" dirty="0"/>
              <a:t>!!</a:t>
            </a:r>
          </a:p>
        </p:txBody>
      </p:sp>
      <p:sp>
        <p:nvSpPr>
          <p:cNvPr id="22" name="Οβάλ 21">
            <a:extLst>
              <a:ext uri="{FF2B5EF4-FFF2-40B4-BE49-F238E27FC236}">
                <a16:creationId xmlns:a16="http://schemas.microsoft.com/office/drawing/2014/main" xmlns="" id="{5E51BC63-A66A-4649-B9DD-A4C056142730}"/>
              </a:ext>
            </a:extLst>
          </p:cNvPr>
          <p:cNvSpPr/>
          <p:nvPr/>
        </p:nvSpPr>
        <p:spPr>
          <a:xfrm rot="19535975">
            <a:off x="173116" y="4926785"/>
            <a:ext cx="2092684" cy="1012622"/>
          </a:xfrm>
          <a:prstGeom prst="ellipse">
            <a:avLst/>
          </a:prstGeom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b="1" dirty="0"/>
              <a:t>1940</a:t>
            </a:r>
          </a:p>
        </p:txBody>
      </p:sp>
      <p:sp>
        <p:nvSpPr>
          <p:cNvPr id="23" name="Οβάλ 22">
            <a:extLst>
              <a:ext uri="{FF2B5EF4-FFF2-40B4-BE49-F238E27FC236}">
                <a16:creationId xmlns:a16="http://schemas.microsoft.com/office/drawing/2014/main" xmlns="" id="{4BB2C970-D017-412A-923F-42A6F7EE5ECE}"/>
              </a:ext>
            </a:extLst>
          </p:cNvPr>
          <p:cNvSpPr/>
          <p:nvPr/>
        </p:nvSpPr>
        <p:spPr>
          <a:xfrm rot="2295301">
            <a:off x="10052217" y="2661994"/>
            <a:ext cx="2044933" cy="1252318"/>
          </a:xfrm>
          <a:prstGeom prst="ellipse">
            <a:avLst/>
          </a:prstGeom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/>
              <a:t>ΟΧΙ</a:t>
            </a:r>
          </a:p>
        </p:txBody>
      </p:sp>
      <p:sp>
        <p:nvSpPr>
          <p:cNvPr id="24" name="Οβάλ 23">
            <a:extLst>
              <a:ext uri="{FF2B5EF4-FFF2-40B4-BE49-F238E27FC236}">
                <a16:creationId xmlns:a16="http://schemas.microsoft.com/office/drawing/2014/main" xmlns="" id="{3B455A9D-FFBD-4A5A-8A8C-06C75351920B}"/>
              </a:ext>
            </a:extLst>
          </p:cNvPr>
          <p:cNvSpPr/>
          <p:nvPr/>
        </p:nvSpPr>
        <p:spPr>
          <a:xfrm rot="2580818">
            <a:off x="9863861" y="5029460"/>
            <a:ext cx="2113956" cy="1070692"/>
          </a:xfrm>
          <a:prstGeom prst="ellipse">
            <a:avLst/>
          </a:prstGeom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4000" b="1" dirty="0"/>
              <a:t>1940</a:t>
            </a:r>
          </a:p>
        </p:txBody>
      </p:sp>
      <p:sp>
        <p:nvSpPr>
          <p:cNvPr id="25" name="Βέλος: Επάνω 24">
            <a:extLst>
              <a:ext uri="{FF2B5EF4-FFF2-40B4-BE49-F238E27FC236}">
                <a16:creationId xmlns:a16="http://schemas.microsoft.com/office/drawing/2014/main" xmlns="" id="{57276AC6-4CCA-4794-9A07-5C60CFF72086}"/>
              </a:ext>
            </a:extLst>
          </p:cNvPr>
          <p:cNvSpPr/>
          <p:nvPr/>
        </p:nvSpPr>
        <p:spPr>
          <a:xfrm>
            <a:off x="2893279" y="3689196"/>
            <a:ext cx="6710192" cy="2988092"/>
          </a:xfrm>
          <a:prstGeom prst="upArrow">
            <a:avLst/>
          </a:prstGeom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>
                <a:solidFill>
                  <a:schemeClr val="bg1"/>
                </a:solidFill>
              </a:rPr>
              <a:t>        Οι μαθητές της Β τάξης με αφορμή τον εορτασμό της επετείου του </a:t>
            </a:r>
            <a:r>
              <a:rPr lang="el-GR" b="1" dirty="0">
                <a:solidFill>
                  <a:schemeClr val="bg1"/>
                </a:solidFill>
              </a:rPr>
              <a:t>«ΟΧΙ» </a:t>
            </a:r>
            <a:r>
              <a:rPr lang="el-GR" dirty="0">
                <a:solidFill>
                  <a:schemeClr val="bg1"/>
                </a:solidFill>
              </a:rPr>
              <a:t>, με πολύ κέφι , μεράκι και με έναν ιδιαίτερα  δικό τους μοναδικό τρόπο δημιουργούν αλεξίπτωτα , που χρησιμοποιούσαν οι στρατιώτες του `40 .</a:t>
            </a:r>
          </a:p>
          <a:p>
            <a:pPr algn="ctr"/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628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50</Words>
  <Application>Microsoft Office PowerPoint</Application>
  <PresentationFormat>Προσαρμογή</PresentationFormat>
  <Paragraphs>6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28η Οκτωβρίου 1940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28η Οκτωβρίου 1940</dc:title>
  <dc:creator>Μαρίνα Κασωτάκη</dc:creator>
  <cp:lastModifiedBy>user</cp:lastModifiedBy>
  <cp:revision>2</cp:revision>
  <dcterms:created xsi:type="dcterms:W3CDTF">2024-02-16T00:12:06Z</dcterms:created>
  <dcterms:modified xsi:type="dcterms:W3CDTF">2024-02-16T05:21:01Z</dcterms:modified>
</cp:coreProperties>
</file>