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309" r:id="rId3"/>
    <p:sldId id="290" r:id="rId4"/>
    <p:sldId id="311" r:id="rId5"/>
    <p:sldId id="306" r:id="rId6"/>
    <p:sldId id="304" r:id="rId7"/>
    <p:sldId id="301" r:id="rId8"/>
    <p:sldId id="280" r:id="rId9"/>
    <p:sldId id="278" r:id="rId10"/>
    <p:sldId id="260" r:id="rId11"/>
  </p:sldIdLst>
  <p:sldSz cx="9144000" cy="6858000" type="screen4x3"/>
  <p:notesSz cx="7102475" cy="9388475"/>
  <p:custDataLst>
    <p:tags r:id="rId1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72" d="100"/>
          <a:sy n="72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9B24D-3F83-48C1-8397-C640D5BD2EB3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801E-9D20-4E87-8106-64022C9B81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1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43509-1966-4F78-B5F3-C471E242116C}" type="datetimeFigureOut">
              <a:rPr lang="el-GR" smtClean="0"/>
              <a:t>19/11/2024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7CBE-147F-4273-A727-12E7694EF08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3608" y="946466"/>
            <a:ext cx="7272808" cy="45626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3200" smtClean="0"/>
              <a:t>Δίνουμε χέρι χάσουμε κερδίσουμε</a:t>
            </a:r>
            <a:endParaRPr lang="el-GR" sz="320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260688" y="5273824"/>
            <a:ext cx="84249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/>
              <a:t>Σημασία έχει η συμμετοχή, η αγάπη, η συνεργασία , η προσπάθεια, η χαρά και όχι μόνο η ΝΙΚΗ είναι ο χρυσός κανόνας της αθλητικής μας γιορτής</a:t>
            </a:r>
            <a:br>
              <a:rPr lang="el-GR" sz="2400" dirty="0" smtClean="0"/>
            </a:br>
            <a:endParaRPr lang="el-GR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52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smtClean="0"/>
              <a:t>Ακολούθησε παρουσίαση του ποδοσφαίρου τα οφέλη και οι ευεργετικές επιδράσεις του στη σωματική και ψυχική υγεία των μαθητών από την Π.Α.Ε. ΡΙΖΙΩΝ </a:t>
            </a:r>
            <a:endParaRPr lang="el-GR" sz="280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275000" cy="4263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φωτο αθλητικης μέρας\2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φωτο αθλητικης μέρας\φωτο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1714488"/>
            <a:ext cx="4267406" cy="4789124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smtClean="0"/>
              <a:t>Δόθηκαν μπλουζάκια από την ΠΑΕ  ΡΙΖΙΩΝ στο διευθυντή και σε όλους τους μαθητές και 3 μπαλες προς ανάμνηση της παρουσίασης ποδοσφαίρου στην πανελλήνια μέρα σχολικού αθλητισμού</a:t>
            </a:r>
            <a:endParaRPr lang="el-GR" sz="2000"/>
          </a:p>
        </p:txBody>
      </p:sp>
      <p:pic>
        <p:nvPicPr>
          <p:cNvPr id="4" name="Picture 2" descr="C:\Users\user\Desktop\φωτο αθλητικης μέρας\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14488"/>
            <a:ext cx="4214810" cy="49292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φωτο αθλητικης μέρας\φωτο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1571612"/>
            <a:ext cx="8832000" cy="4968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Ενόργανη γυμναστική</a:t>
            </a:r>
            <a:endParaRPr lang="el-G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esktop\φωτο αθλητικης μέρας\1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785926"/>
            <a:ext cx="8768000" cy="49320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smtClean="0"/>
              <a:t>Ασκήσεις από ενόργανη γυμναστική</a:t>
            </a:r>
            <a:endParaRPr lang="el-GR" sz="32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φωτο αθλητικης μέρας\1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44" y="1142984"/>
            <a:ext cx="8858312" cy="5004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33"/>
  <p:tag name="AS_OS" val="Microsoft Windows NT 10.0.20348.0"/>
  <p:tag name="AS_RELEASE_DATE" val="2024.11.14"/>
  <p:tag name="AS_TITLE" val="Aspose.Slides for .NET6"/>
  <p:tag name="AS_VERSION" val="24.1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88</Words>
  <Application>Microsoft Office PowerPoint</Application>
  <PresentationFormat>Προβολή στην οθόνη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Ακολούθησε παρουσίαση του ποδοσφαίρου τα οφέλη και οι ευεργετικές επιδράσεις του στη σωματική και ψυχική υγεία των μαθητών από την Π.Α.Ε. ΡΙΖΙΩΝ </vt:lpstr>
      <vt:lpstr>Παρουσίαση του PowerPoint</vt:lpstr>
      <vt:lpstr>Παρουσίαση του PowerPoint</vt:lpstr>
      <vt:lpstr>Δόθηκαν μπλουζάκια από την ΠΑΕ  ΡΙΖΙΩΝ στο διευθυντή και σε όλους τους μαθητές και 3 μπαλες προς ανάμνηση της παρουσίασης ποδοσφαίρου στην πανελλήνια μέρα σχολικού αθλητισμού</vt:lpstr>
      <vt:lpstr>Ενόργανη γυμναστική</vt:lpstr>
      <vt:lpstr>Ασκήσεις από ενόργανη γυμναστική</vt:lpstr>
      <vt:lpstr>Παρουσίαση του PowerPoint</vt:lpstr>
      <vt:lpstr>Δίνουμε χέρι χάσουμε κερδίσουμε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user1</dc:creator>
  <cp:lastModifiedBy>Σταυρούλα</cp:lastModifiedBy>
  <cp:revision>83</cp:revision>
  <dcterms:created xsi:type="dcterms:W3CDTF">2019-09-06T13:15:08Z</dcterms:created>
  <dcterms:modified xsi:type="dcterms:W3CDTF">2024-11-19T20:37:19Z</dcterms:modified>
</cp:coreProperties>
</file>