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79774C-1241-E2D7-75C6-616AF72AE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6F43A45-FBC1-3930-C2AE-C86D9880A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C428080-00C4-5718-A463-065C22B6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D068B5F-A4BC-91DA-6935-A39B48AF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40F606E-A76B-3BF8-B8D6-12F9860E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298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CD658E-566D-3DC3-761F-8E0DB333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8C2A53C-1E81-F19F-ED40-489F756F0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EA614A3-9234-6FE3-34C4-3827B6B60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250394A-E508-13E7-D335-AEBECDA9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69D455E-7D98-E3F0-B48C-AA145403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479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0520D86-68EF-D173-3923-42EA7A693F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35777AF-CF5F-65B3-C8E2-BB15834A5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70890E1-20F3-2D64-5051-A7D15F7B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E47BB0-63D9-3608-08A4-CC0815456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FCB9B7C-E963-D481-4F5E-6168D214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1858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98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784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3592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4062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6119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4930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3708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763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B5FF67-1F48-A70D-55A7-32D56FC6E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8CFC43-7BC3-9B87-85EA-2102F6B12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701A3E9-34DE-6670-A7B9-9E951433A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AF738B-69ED-401C-039A-267E5C88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C5D268-16A2-0F99-3A8B-E7CDBE81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8922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109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2215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355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7389CD-D1CB-DF33-5786-9280B24F4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FD7B7B3-3E7C-894B-C9D1-75215E76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767899F-471B-B5F0-9350-F4C924E57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141FA7-CA58-CE3D-5B58-A710DF7C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E2A66DF-4486-18AE-A350-694B07970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36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0DBF03-E4C1-811D-0172-5E87962D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5A7B54-CA4C-1CA6-8805-87DE33381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822CE8D-23E5-0F06-817F-C1109E4B5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0F3864D-50D9-2AA0-3B7E-2FB1F6D0A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453DEB1-3A65-B5BE-E4F7-D092A1AE5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965FFE0-858D-8DA2-0073-BB0BA2DF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338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515A1B-6C38-57C3-B2C3-F22FD6870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ADDD1FA-FE1A-D866-52DB-64F8182C4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667C719-3E6B-BABB-52A3-8E24A91F5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107BF7D-F0C6-AEB8-46F3-9D7091E2C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A56C6-F8BD-50C2-563B-1E29A450DD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D9F7B41-5324-517A-61B9-1C4FFE3C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E968193-FAD8-4907-ABE2-75F4B5801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AEB73E7-BFE3-6605-FB9B-CEC63D123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340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3D72A4-6AD9-F71C-D1BE-A9072F10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7A54F80-94DC-6985-FD8F-65EA007F6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46992E6-EAFA-94FB-8D49-723473965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8B97013-8C81-ADA1-7FF5-19E063C5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8010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1FB86B6-FB71-B1D0-21B1-D7F0BFEC7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73562FA-07CD-0355-34C5-860E79336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3425EE3-F9A4-B874-7BDA-E36CEBA5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161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58D3AD-CB6B-124D-FE66-FBA413F7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944C70-951F-2F32-4DB2-78BAB7766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A72BE2E-ABB7-3FE2-BF02-D294CE6CA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D01A21A-AE73-CEE8-A776-149CB84BB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EA84AC3-ED25-B56E-C38C-4005D47EC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BBA89B-64FE-FE8D-E9D2-70ECF8ABA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9320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B89F30-74A9-7B8F-78A6-0F0E05DB6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09A6167-AAD0-012F-3E00-E0FC6DEA6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7957C38-A86A-0542-9A50-D03098FB2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CDDB488-0F04-D17C-2F3B-865EF6EEE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0DC9600-3880-16BB-ACD6-407C5C97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F557515-72D9-1A36-9F54-9D221262D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39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D9AC41A-2AEC-9476-9D59-CF07890AF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FC193E7-E301-064E-930A-11312D56C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EDD7505-E86D-BEB1-3E7C-8102A4ECA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164BB-0009-46DC-AE10-19A27904B5DE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54858CF-E07C-3EDC-6C80-EE1C2A097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08AB9FD-AE5A-E5B1-E21B-0A3D9603B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1B3AF-6360-459D-BABB-37A07E4CFA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7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AD838-D18F-43DD-965A-0E23A114BCBF}" type="datetimeFigureOut">
              <a:rPr lang="el-GR" smtClean="0"/>
              <a:t>23/4/2026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1578A-89C7-4EC5-8B42-70A88B6E47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21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Εικόνα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304450" cy="7072338"/>
          </a:xfrm>
          <a:prstGeom prst="rect">
            <a:avLst/>
          </a:prstGeom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425335" y="5429240"/>
            <a:ext cx="2822020" cy="1428760"/>
          </a:xfrm>
        </p:spPr>
        <p:txBody>
          <a:bodyPr>
            <a:normAutofit/>
          </a:bodyPr>
          <a:lstStyle/>
          <a:p>
            <a:r>
              <a:rPr lang="el-GR" dirty="0"/>
              <a:t>Ανδρέας 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60483" y="3126058"/>
            <a:ext cx="7215238" cy="980560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l-GR" dirty="0"/>
              <a:t>Για  εμένα </a:t>
            </a:r>
            <a:r>
              <a:rPr lang="el-GR" sz="3500" dirty="0"/>
              <a:t>ειρήνη</a:t>
            </a:r>
            <a:r>
              <a:rPr lang="el-GR" dirty="0"/>
              <a:t> σημαίνει να γελάω με τους αγαπημένους μου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266" name="AutoShape 2" descr="ΠΟΛΕΜΟΣ - ΕΙΡΗΝΗ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1268" name="AutoShape 4" descr="ΠΟΛΕΜΟΣ - ΕΙΡΗΝΗ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1270" name="AutoShape 6" descr="ΠΟΛΕΜΟΣ - ΕΙΡΗΝΗ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5 - Εικόνα" descr="αρχείο λήψη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2"/>
          </a:xfrm>
          <a:prstGeom prst="rect">
            <a:avLst/>
          </a:prstGeom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524000" y="2"/>
            <a:ext cx="9144000" cy="1428735"/>
          </a:xfrm>
        </p:spPr>
        <p:txBody>
          <a:bodyPr>
            <a:normAutofit/>
          </a:bodyPr>
          <a:lstStyle/>
          <a:p>
            <a:pPr algn="l"/>
            <a:r>
              <a:rPr lang="el-GR" sz="2800" dirty="0"/>
              <a:t>Το μήνυμα μου για την ειρήνη είναι:</a:t>
            </a:r>
            <a:br>
              <a:rPr lang="el-GR" sz="2800" dirty="0"/>
            </a:br>
            <a:r>
              <a:rPr lang="el-GR" sz="2800" dirty="0"/>
              <a:t>να μπορεί κάποιος να πραγματοποιήσει τα όνειρα του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347099" y="4657740"/>
            <a:ext cx="5614950" cy="1285860"/>
          </a:xfrm>
        </p:spPr>
        <p:txBody>
          <a:bodyPr>
            <a:normAutofit fontScale="92500" lnSpcReduction="10000"/>
          </a:bodyPr>
          <a:lstStyle/>
          <a:p>
            <a:pPr algn="l"/>
            <a:endParaRPr lang="el-GR" dirty="0"/>
          </a:p>
          <a:p>
            <a:pPr algn="l"/>
            <a:r>
              <a:rPr lang="el-GR" sz="4400" dirty="0">
                <a:solidFill>
                  <a:schemeClr val="tx1"/>
                </a:solidFill>
              </a:rPr>
              <a:t>Μ</a:t>
            </a:r>
            <a:r>
              <a:rPr lang="el-GR" sz="4400" b="1" dirty="0">
                <a:solidFill>
                  <a:schemeClr val="tx1"/>
                </a:solidFill>
              </a:rPr>
              <a:t>ιχάλης </a:t>
            </a:r>
            <a:r>
              <a:rPr lang="el-GR" sz="4800" b="1" dirty="0" err="1">
                <a:solidFill>
                  <a:schemeClr val="tx1"/>
                </a:solidFill>
              </a:rPr>
              <a:t>Τσιώρος</a:t>
            </a:r>
            <a:endParaRPr lang="el-GR" sz="4400" b="1" dirty="0">
              <a:solidFill>
                <a:schemeClr val="tx1"/>
              </a:solidFill>
            </a:endParaRPr>
          </a:p>
          <a:p>
            <a:pPr algn="l"/>
            <a:endParaRPr lang="el-GR" sz="4400" dirty="0"/>
          </a:p>
        </p:txBody>
      </p:sp>
      <p:sp>
        <p:nvSpPr>
          <p:cNvPr id="1030" name="AutoShape 6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6" name="AutoShape 12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8" name="AutoShape 14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0" name="AutoShape 16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4" name="AutoShape 20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6" name="AutoShape 22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8" name="AutoShape 24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0" name="AutoShape 26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2" name="AutoShape 28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4" name="AutoShape 30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6" name="AutoShape 32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8" name="AutoShape 34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0" name="AutoShape 36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2" name="AutoShape 38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8" name="AutoShape 44" descr="Πως υπολογίζεται η «Ειρήνη» σε ένα τόσο πολύπλοκο κόσμο; | SBS Gree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student\Pictures\εικόνα ειρήνη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757"/>
            <a:ext cx="12192000" cy="6888631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10718" y="41126"/>
            <a:ext cx="10363200" cy="1470025"/>
          </a:xfrm>
        </p:spPr>
        <p:txBody>
          <a:bodyPr/>
          <a:lstStyle/>
          <a:p>
            <a:r>
              <a:rPr lang="el-GR" dirty="0"/>
              <a:t>   Νικολέτα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15736" y="2625571"/>
            <a:ext cx="8534400" cy="17526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Ειρήνη  για  εμένα είναι  χαρά</a:t>
            </a:r>
          </a:p>
          <a:p>
            <a:r>
              <a:rPr lang="el-GR" dirty="0">
                <a:solidFill>
                  <a:schemeClr val="tx1"/>
                </a:solidFill>
              </a:rPr>
              <a:t>αγάπη</a:t>
            </a:r>
          </a:p>
        </p:txBody>
      </p:sp>
      <p:sp>
        <p:nvSpPr>
          <p:cNvPr id="11266" name="AutoShape 2" descr="ΠΟΛΕΜΟΣ - ΕΙΡΗΝΗ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student\Pictures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2392"/>
            <a:ext cx="9144000" cy="6549998"/>
          </a:xfrm>
          <a:prstGeom prst="rect">
            <a:avLst/>
          </a:prstGeom>
          <a:noFill/>
        </p:spPr>
      </p:pic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789067" y="440300"/>
            <a:ext cx="6400800" cy="1928826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Το μήνυμά μου για την ειρήνη : Να είμαστε αγαπημένοι και να μην τσακωνόμαστε</a:t>
            </a:r>
          </a:p>
          <a:p>
            <a:pPr algn="r"/>
            <a:r>
              <a:rPr lang="el-GR" dirty="0">
                <a:solidFill>
                  <a:schemeClr val="tx1"/>
                </a:solidFill>
              </a:rPr>
              <a:t>Δημήτρης </a:t>
            </a:r>
            <a:r>
              <a:rPr lang="el-GR" dirty="0" err="1">
                <a:solidFill>
                  <a:schemeClr val="tx1"/>
                </a:solidFill>
              </a:rPr>
              <a:t>Πίκης</a:t>
            </a:r>
            <a:r>
              <a:rPr lang="el-GR" dirty="0">
                <a:solidFill>
                  <a:schemeClr val="tx1"/>
                </a:solidFill>
              </a:rPr>
              <a:t> </a:t>
            </a:r>
          </a:p>
          <a:p>
            <a:pPr algn="r"/>
            <a:endParaRPr lang="el-GR" dirty="0"/>
          </a:p>
          <a:p>
            <a:pPr algn="r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pPr algn="r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pPr algn="l"/>
            <a:endParaRPr lang="el-GR" dirty="0"/>
          </a:p>
          <a:p>
            <a:endParaRPr lang="el-GR" sz="4400" dirty="0"/>
          </a:p>
        </p:txBody>
      </p:sp>
      <p:sp>
        <p:nvSpPr>
          <p:cNvPr id="13314" name="AutoShape 2" descr="5η Ενότητα -Εισαγωγικά Κείμενα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Pictures\ειρηνη με οικογενει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21272"/>
            <a:ext cx="12192000" cy="6979272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952596" y="428605"/>
            <a:ext cx="8001056" cy="2000264"/>
          </a:xfrm>
        </p:spPr>
        <p:txBody>
          <a:bodyPr>
            <a:normAutofit fontScale="90000"/>
          </a:bodyPr>
          <a:lstStyle/>
          <a:p>
            <a:r>
              <a:rPr lang="el-GR" dirty="0"/>
              <a:t>Ειρήνη για εμένα είναι να μεγαλώνω με την οικογένεια μου ελεύθερα</a:t>
            </a:r>
            <a:br>
              <a:rPr lang="el-GR" dirty="0"/>
            </a:br>
            <a:br>
              <a:rPr lang="el-GR" dirty="0"/>
            </a:br>
            <a:r>
              <a:rPr lang="el-GR" dirty="0"/>
              <a:t>                                  </a:t>
            </a:r>
            <a:r>
              <a:rPr lang="el-GR" dirty="0" err="1"/>
              <a:t>Τζωρτζίνα</a:t>
            </a:r>
            <a:r>
              <a:rPr lang="el-GR" dirty="0"/>
              <a:t> Φλώρου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024694" y="2285992"/>
            <a:ext cx="3214710" cy="714380"/>
          </a:xfrm>
        </p:spPr>
        <p:txBody>
          <a:bodyPr>
            <a:normAutofit/>
          </a:bodyPr>
          <a:lstStyle/>
          <a:p>
            <a:endParaRPr lang="el-GR" sz="2800" dirty="0"/>
          </a:p>
          <a:p>
            <a:endParaRPr lang="el-G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student\Pictures\θανασ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1484"/>
            <a:ext cx="12192000" cy="7031911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527070" y="3685437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l-GR" sz="2800" dirty="0"/>
              <a:t>Η ειρήνη για εμένα είναι η ελευθερία του λόγου,</a:t>
            </a:r>
            <a:r>
              <a:rPr lang="en-US" sz="2800" dirty="0"/>
              <a:t> </a:t>
            </a:r>
            <a:r>
              <a:rPr lang="el-GR" sz="2800" dirty="0"/>
              <a:t>η αγάπη και η ισότητα</a:t>
            </a:r>
            <a:r>
              <a:rPr lang="en-US" sz="2800" dirty="0"/>
              <a:t> </a:t>
            </a:r>
            <a:r>
              <a:rPr lang="el-GR" sz="2800" dirty="0">
                <a:sym typeface="Wingdings" pitchFamily="2" charset="2"/>
              </a:rPr>
              <a:t></a:t>
            </a:r>
            <a:endParaRPr lang="el-GR" sz="2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423592" y="764704"/>
            <a:ext cx="4724598" cy="849846"/>
          </a:xfrm>
        </p:spPr>
        <p:txBody>
          <a:bodyPr>
            <a:normAutofit/>
          </a:bodyPr>
          <a:lstStyle/>
          <a:p>
            <a:r>
              <a:rPr lang="el-GR" sz="1800" dirty="0"/>
              <a:t>ΝΕΛΛΥ ΜΠΟΓΑ:</a:t>
            </a:r>
            <a:r>
              <a:rPr lang="en-US" sz="1800" dirty="0"/>
              <a:t>D</a:t>
            </a:r>
            <a:endParaRPr lang="el-GR" sz="1800" dirty="0"/>
          </a:p>
        </p:txBody>
      </p:sp>
      <p:sp>
        <p:nvSpPr>
          <p:cNvPr id="11266" name="AutoShape 2" descr="Η ισότητα των πολιτών στο Σύνταγμα της Ελλάδας - ΚΑΡΦΙΤΣΑ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1268" name="AutoShape 4" descr="Η ισότητα των πολιτών στο Σύνταγμα της Ελλάδας - ΚΑΡΦΙΤΣΑ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tudent\Pictures\ειρην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428" y="0"/>
            <a:ext cx="12264428" cy="6858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064945" y="2289976"/>
            <a:ext cx="7772400" cy="2500330"/>
          </a:xfrm>
        </p:spPr>
        <p:txBody>
          <a:bodyPr>
            <a:normAutofit fontScale="90000"/>
          </a:bodyPr>
          <a:lstStyle/>
          <a:p>
            <a:r>
              <a:rPr lang="el-GR" dirty="0"/>
              <a:t>Για μένα ΕΙΡΗΝΗ σημαίνει κάθε  άνθρωπος να έχει άνεση  στον τόπο  και κόσμο  που ζει. Δηλαδή αγάπη  ζεστασιά και ευτυχία.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24000" y="4996272"/>
            <a:ext cx="9144000" cy="1655762"/>
          </a:xfrm>
        </p:spPr>
        <p:txBody>
          <a:bodyPr/>
          <a:lstStyle/>
          <a:p>
            <a:r>
              <a:rPr lang="el-GR" dirty="0"/>
              <a:t>ΑΝΘΗ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student\Pictures\ειρην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6918" y="936588"/>
            <a:ext cx="7772400" cy="1500198"/>
          </a:xfrm>
        </p:spPr>
        <p:txBody>
          <a:bodyPr>
            <a:normAutofit fontScale="90000"/>
          </a:bodyPr>
          <a:lstStyle/>
          <a:p>
            <a:r>
              <a:rPr lang="el-GR" dirty="0"/>
              <a:t>Ειρήνη για εμένα είναι να έχω φίλους                        </a:t>
            </a:r>
            <a:br>
              <a:rPr lang="el-GR" dirty="0"/>
            </a:br>
            <a:r>
              <a:rPr lang="el-GR" dirty="0"/>
              <a:t>            ΔΗΜΗΤΡΑ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381356" y="4000504"/>
            <a:ext cx="6400800" cy="1752600"/>
          </a:xfrm>
        </p:spPr>
        <p:txBody>
          <a:bodyPr/>
          <a:lstStyle/>
          <a:p>
            <a:r>
              <a:rPr lang="el-GR" dirty="0"/>
              <a:t>.</a:t>
            </a:r>
          </a:p>
        </p:txBody>
      </p:sp>
      <p:sp>
        <p:nvSpPr>
          <p:cNvPr id="11266" name="AutoShape 2" descr="Όλοι μιλούν για ειρήνη αλλά κανείς δεν εκπαιδεύει την ειρήνη. Σε αυτόν τον  κόσμο, ο ανταγωνισμός είναι μορφωμένος, και ο ανταγωνισμός είναι η αρχή  κάθε πολέμου. Όταν θα εκπαιδευτούμε για συνεργασία και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A6ABB0E6-4874-C44C-2113-1A75B3CE0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574465"/>
            <a:ext cx="12509500" cy="800692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3BD0D7F-870C-AC7A-047C-2C78CEFA3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-2696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dirty="0"/>
              <a:t>Ειρήνη για εμένα σημαίνει να είμαστε αγαπημένοι και να υπάρχει ελευθερία του λόγου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9176475-B892-5A26-3535-6CBB3F33E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425700" y="6203950"/>
            <a:ext cx="7899400" cy="1308100"/>
          </a:xfrm>
        </p:spPr>
        <p:txBody>
          <a:bodyPr/>
          <a:lstStyle/>
          <a:p>
            <a:r>
              <a:rPr lang="el-GR" dirty="0"/>
              <a:t>Θωμαΐς Σταύρου</a:t>
            </a:r>
            <a:r>
              <a:rPr lang="el-GR" dirty="0">
                <a:sym typeface="Wingdings" panose="05000000000000000000" pitchFamily="2" charset="2"/>
              </a:rPr>
              <a:t></a:t>
            </a:r>
            <a:endParaRPr lang="el-GR" dirty="0"/>
          </a:p>
        </p:txBody>
      </p:sp>
      <p:sp>
        <p:nvSpPr>
          <p:cNvPr id="4" name="AutoShape 2" descr="Free Dove of Peace Image - Dove, Peace, Flight | Download at ...">
            <a:extLst>
              <a:ext uri="{FF2B5EF4-FFF2-40B4-BE49-F238E27FC236}">
                <a16:creationId xmlns:a16="http://schemas.microsoft.com/office/drawing/2014/main" id="{52AD8EB1-9603-7F51-87C6-43D4A86594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utoShape 4" descr="Free Dove of Peace Image - Dove, Peace, Flight | Download at ...">
            <a:extLst>
              <a:ext uri="{FF2B5EF4-FFF2-40B4-BE49-F238E27FC236}">
                <a16:creationId xmlns:a16="http://schemas.microsoft.com/office/drawing/2014/main" id="{6482E764-A58F-1743-1DA3-78D25EFD12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84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ικον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757"/>
            <a:ext cx="12192000" cy="6858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-649803" y="5254051"/>
            <a:ext cx="7772400" cy="1928826"/>
          </a:xfrm>
        </p:spPr>
        <p:txBody>
          <a:bodyPr>
            <a:normAutofit/>
          </a:bodyPr>
          <a:lstStyle/>
          <a:p>
            <a:r>
              <a:rPr lang="el-GR" dirty="0"/>
              <a:t>Κωνσταντίνος Μανάβης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236397" y="113518"/>
            <a:ext cx="6400800" cy="17526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Το μήνυμά μου για την ειρήνη είναι Να μην γίνονται πόλεμοι 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3810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67BBFDB-D2E8-91CE-FB76-BFA2F3A3A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26EB2A2-090A-F336-2BF0-571F0AD09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3423"/>
            <a:ext cx="8960069" cy="1986454"/>
          </a:xfrm>
        </p:spPr>
        <p:txBody>
          <a:bodyPr>
            <a:noAutofit/>
          </a:bodyPr>
          <a:lstStyle/>
          <a:p>
            <a:r>
              <a:rPr lang="el-GR" sz="4800" dirty="0"/>
              <a:t>Ειρήνη είναι να μπορώ να πηγαίνω σχολείο και να μαθαίνω ελεύθερα</a:t>
            </a:r>
            <a:r>
              <a:rPr lang="el-GR" sz="4800" dirty="0">
                <a:sym typeface="Wingdings" panose="05000000000000000000" pitchFamily="2" charset="2"/>
              </a:rPr>
              <a:t></a:t>
            </a:r>
            <a:endParaRPr lang="el-GR" sz="48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7AF2440-2777-E6AC-DD43-87C2534A0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3448" y="5612524"/>
            <a:ext cx="2175642" cy="1072054"/>
          </a:xfrm>
        </p:spPr>
        <p:txBody>
          <a:bodyPr>
            <a:normAutofit/>
          </a:bodyPr>
          <a:lstStyle/>
          <a:p>
            <a:r>
              <a:rPr lang="el-GR" sz="2800" dirty="0"/>
              <a:t>Λένα Σαμίου</a:t>
            </a:r>
            <a:r>
              <a:rPr lang="el-GR" sz="2800" dirty="0">
                <a:sym typeface="Wingdings" panose="05000000000000000000" pitchFamily="2" charset="2"/>
              </a:rPr>
              <a:t>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9799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student\Pictures\εικόνα ειρήνη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2144" y="-1624013"/>
            <a:ext cx="12254144" cy="8677276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580226" y="337136"/>
            <a:ext cx="10363200" cy="1470025"/>
          </a:xfrm>
        </p:spPr>
        <p:txBody>
          <a:bodyPr/>
          <a:lstStyle/>
          <a:p>
            <a:r>
              <a:rPr lang="el-GR" dirty="0"/>
              <a:t>Μαρία Κωνσταντίνα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494626" y="4125897"/>
            <a:ext cx="8534400" cy="175260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Ειρήνη για μένα είναι η μάθηση και </a:t>
            </a:r>
          </a:p>
          <a:p>
            <a:r>
              <a:rPr lang="el-GR" dirty="0">
                <a:solidFill>
                  <a:schemeClr val="tx1"/>
                </a:solidFill>
              </a:rPr>
              <a:t>Η ελευθερία στη ζωή</a:t>
            </a:r>
          </a:p>
          <a:p>
            <a:endParaRPr lang="el-GR" dirty="0"/>
          </a:p>
        </p:txBody>
      </p:sp>
      <p:sp>
        <p:nvSpPr>
          <p:cNvPr id="11266" name="AutoShape 2" descr="Εποπτικό υλικό: Ειρήνη – Πόλεμος… παγκοσμίως… | Astropeleki 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student\Pictures\Ειρήν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12192000" cy="785818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Ειρήνη για εμένα είναι αγάπη ευτυχία και ελευθερία                                           </a:t>
            </a: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dirty="0"/>
              <a:t>Μελίνα</a:t>
            </a:r>
          </a:p>
        </p:txBody>
      </p:sp>
      <p:sp>
        <p:nvSpPr>
          <p:cNvPr id="11266" name="AutoShape 2" descr="Fotos de Frieden - Descarga fotos gratis de gran calidad | Freepi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193</Words>
  <Application>Microsoft Office PowerPoint</Application>
  <PresentationFormat>Ευρεία οθόνη</PresentationFormat>
  <Paragraphs>37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Θέμα του Office</vt:lpstr>
      <vt:lpstr>1_Θέμα του Office</vt:lpstr>
      <vt:lpstr>Ανδρέας </vt:lpstr>
      <vt:lpstr>Η ειρήνη για εμένα είναι η ελευθερία του λόγου, η αγάπη και η ισότητα </vt:lpstr>
      <vt:lpstr>Για μένα ΕΙΡΗΝΗ σημαίνει κάθε  άνθρωπος να έχει άνεση  στον τόπο  και κόσμο  που ζει. Δηλαδή αγάπη  ζεστασιά και ευτυχία.</vt:lpstr>
      <vt:lpstr>Ειρήνη για εμένα είναι να έχω φίλους                                     ΔΗΜΗΤΡΑ</vt:lpstr>
      <vt:lpstr>Ειρήνη για εμένα σημαίνει να είμαστε αγαπημένοι και να υπάρχει ελευθερία του λόγου </vt:lpstr>
      <vt:lpstr>Κωνσταντίνος Μανάβης</vt:lpstr>
      <vt:lpstr>Ειρήνη είναι να μπορώ να πηγαίνω σχολείο και να μαθαίνω ελεύθερα</vt:lpstr>
      <vt:lpstr>Μαρία Κωνσταντίνα</vt:lpstr>
      <vt:lpstr>Ειρήνη για εμένα είναι αγάπη ευτυχία και ελευθερία                                              Μελίνα</vt:lpstr>
      <vt:lpstr>Το μήνυμα μου για την ειρήνη είναι: να μπορεί κάποιος να πραγματοποιήσει τα όνειρα του</vt:lpstr>
      <vt:lpstr>   Νικολέτα</vt:lpstr>
      <vt:lpstr>Παρουσίαση του PowerPoint</vt:lpstr>
      <vt:lpstr>Ειρήνη για εμένα είναι να μεγαλώνω με την οικογένεια μου ελεύθερα                                    Τζωρτζίνα Φλώρου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Teacher</dc:creator>
  <cp:lastModifiedBy>Teacher</cp:lastModifiedBy>
  <cp:revision>3</cp:revision>
  <dcterms:created xsi:type="dcterms:W3CDTF">2026-04-23T06:52:38Z</dcterms:created>
  <dcterms:modified xsi:type="dcterms:W3CDTF">2026-04-23T07:39:01Z</dcterms:modified>
</cp:coreProperties>
</file>