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3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EC4A6-F80F-4DB9-B2F7-8A06FE92E40F}" type="datetimeFigureOut">
              <a:rPr lang="el-GR" smtClean="0"/>
              <a:t>21/5/2026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8A979A-A416-489B-9CC2-39DFB90A90F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2707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F88AB17-13C7-424F-B143-79EF5189458C}" type="slidenum">
              <a:rPr kumimoji="0" lang="el-G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l-G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BAE093D-A4ED-0ACC-4512-2785DC5BA7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74117568-FE91-3106-D598-BBB020AAB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D7B673A-2390-E0B0-7985-9646EBC3E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45E0-EF1E-4BB6-AD83-08C63E9CB582}" type="datetimeFigureOut">
              <a:rPr lang="el-GR" smtClean="0"/>
              <a:t>21/5/2026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5F8E44B-F1C6-11DF-A9FA-987DCB714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AFB0541-746B-D312-AADB-4BB1A4C3D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9E91-FF4D-4E73-836C-8592627D055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04511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3CC8859-635A-3C48-EC7F-3D4BDB323C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A0B96D08-2E79-E0D9-43B3-DAC19B50AD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D7E16B5-AD48-07DD-94C3-04D973C8E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45E0-EF1E-4BB6-AD83-08C63E9CB582}" type="datetimeFigureOut">
              <a:rPr lang="el-GR" smtClean="0"/>
              <a:t>21/5/2026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89D094F-1822-B2DF-789B-642A5CA52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F5B5D92-DD0F-E2F3-B663-E34FAC7BAA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9E91-FF4D-4E73-836C-8592627D055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82823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9BFAEC80-46A2-CBE9-9406-ED1CD448F2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E2BAB692-0DBD-1985-072F-4111A41488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94BAC1E-18E3-A4C6-9AD3-F03A623F4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45E0-EF1E-4BB6-AD83-08C63E9CB582}" type="datetimeFigureOut">
              <a:rPr lang="el-GR" smtClean="0"/>
              <a:t>21/5/2026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F187D38-6E3C-591C-136F-2F3B29A5D8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2849E94-C27B-16DF-46C6-5E7A65CEE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9E91-FF4D-4E73-836C-8592627D055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5810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2E142-42F4-4126-BCBB-565165EE7CD1}" type="datetimeFigureOut">
              <a:rPr lang="el-GR" smtClean="0"/>
              <a:t>21/5/2026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BA10-4356-4826-83BD-D47F4BB2369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328651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2E142-42F4-4126-BCBB-565165EE7CD1}" type="datetimeFigureOut">
              <a:rPr lang="el-GR" smtClean="0"/>
              <a:t>21/5/2026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BA10-4356-4826-83BD-D47F4BB2369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97394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2E142-42F4-4126-BCBB-565165EE7CD1}" type="datetimeFigureOut">
              <a:rPr lang="el-GR" smtClean="0"/>
              <a:t>21/5/2026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BA10-4356-4826-83BD-D47F4BB2369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03034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2E142-42F4-4126-BCBB-565165EE7CD1}" type="datetimeFigureOut">
              <a:rPr lang="el-GR" smtClean="0"/>
              <a:t>21/5/2026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BA10-4356-4826-83BD-D47F4BB2369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64297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2E142-42F4-4126-BCBB-565165EE7CD1}" type="datetimeFigureOut">
              <a:rPr lang="el-GR" smtClean="0"/>
              <a:t>21/5/2026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BA10-4356-4826-83BD-D47F4BB2369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62269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2E142-42F4-4126-BCBB-565165EE7CD1}" type="datetimeFigureOut">
              <a:rPr lang="el-GR" smtClean="0"/>
              <a:t>21/5/2026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BA10-4356-4826-83BD-D47F4BB2369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0196135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2E142-42F4-4126-BCBB-565165EE7CD1}" type="datetimeFigureOut">
              <a:rPr lang="el-GR" smtClean="0"/>
              <a:t>21/5/2026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BA10-4356-4826-83BD-D47F4BB2369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372806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2E142-42F4-4126-BCBB-565165EE7CD1}" type="datetimeFigureOut">
              <a:rPr lang="el-GR" smtClean="0"/>
              <a:t>21/5/2026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BA10-4356-4826-83BD-D47F4BB2369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76284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D34E21A-502C-811B-E065-F3BBCB0A4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E1FAB14-6295-0CEB-10D2-80A3CA78A3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EBB97A95-4397-096F-4696-529BA9A33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45E0-EF1E-4BB6-AD83-08C63E9CB582}" type="datetimeFigureOut">
              <a:rPr lang="el-GR" smtClean="0"/>
              <a:t>21/5/2026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256F2A3-2BAC-4C31-F1E8-703D625611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82FCCF2-ABA4-DB7A-5821-D60FF3F43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9E91-FF4D-4E73-836C-8592627D055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683669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2E142-42F4-4126-BCBB-565165EE7CD1}" type="datetimeFigureOut">
              <a:rPr lang="el-GR" smtClean="0"/>
              <a:t>21/5/2026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BA10-4356-4826-83BD-D47F4BB2369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22513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2E142-42F4-4126-BCBB-565165EE7CD1}" type="datetimeFigureOut">
              <a:rPr lang="el-GR" smtClean="0"/>
              <a:t>21/5/2026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BA10-4356-4826-83BD-D47F4BB2369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00934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2E142-42F4-4126-BCBB-565165EE7CD1}" type="datetimeFigureOut">
              <a:rPr lang="el-GR" smtClean="0"/>
              <a:t>21/5/2026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84BA10-4356-4826-83BD-D47F4BB2369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82207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97B1D13-D11F-8895-982B-2A9FFB9E4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F566EA3-6A87-4DD4-9E87-2BAD7FDA50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C8797D4-E8BB-A1A2-E927-CA8D27A3E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45E0-EF1E-4BB6-AD83-08C63E9CB582}" type="datetimeFigureOut">
              <a:rPr lang="el-GR" smtClean="0"/>
              <a:t>21/5/2026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2207EEF-9EEC-16FD-2239-66C5D5B8A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50D148F-943C-F004-43D5-3A3D296A7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9E91-FF4D-4E73-836C-8592627D055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30868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FBCB1CD-3BC1-CFD5-CE6A-FD3AD7436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A3CB5B5-0CA1-9763-2167-BE2C6DF012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C858D6DB-04D4-8680-2986-C7696BD710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DA43D79-47B6-8AE2-798E-6C80773EB4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45E0-EF1E-4BB6-AD83-08C63E9CB582}" type="datetimeFigureOut">
              <a:rPr lang="el-GR" smtClean="0"/>
              <a:t>21/5/2026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681443E-A004-D2A4-092E-7DF7FEAE43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045FC23D-CE10-3F20-356E-2A3402E3A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9E91-FF4D-4E73-836C-8592627D055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54509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EE8CC82-2CC8-2FCB-1D1E-B3070DFF4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E5E64C2-A63B-A023-CA0F-9CCD468770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EC878A1C-A2DC-31CA-E0B9-3A1C8D7D39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E77B12E0-9FFB-D201-1B9B-F402A8C52E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0291CDE1-89EF-E3E7-0A82-94F5B35C33F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7AE7CE25-A0E5-7467-3EB1-6FB1C8E82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45E0-EF1E-4BB6-AD83-08C63E9CB582}" type="datetimeFigureOut">
              <a:rPr lang="el-GR" smtClean="0"/>
              <a:t>21/5/2026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7E57B774-F176-4FE9-B904-03688862BC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A1CEB630-2333-02C9-D45D-AAAA8A52F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9E91-FF4D-4E73-836C-8592627D055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9189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E521519-FA3C-C1CE-2811-0E3B5588B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F228DBC5-DC00-FC86-E3FC-D38EF0D77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45E0-EF1E-4BB6-AD83-08C63E9CB582}" type="datetimeFigureOut">
              <a:rPr lang="el-GR" smtClean="0"/>
              <a:t>21/5/2026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F6277ADC-DB8B-3009-EE5C-61B1D2136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E2CDE386-974A-6C64-49EA-937DD75C9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9E91-FF4D-4E73-836C-8592627D055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51848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1AAC8D41-7A9B-7623-E3E1-A0CC58F7B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45E0-EF1E-4BB6-AD83-08C63E9CB582}" type="datetimeFigureOut">
              <a:rPr lang="el-GR" smtClean="0"/>
              <a:t>21/5/2026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F1C3CFA3-C844-3468-9FA4-DCF984976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1988936A-C50C-06AB-3C80-EB9B32AE2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9E91-FF4D-4E73-836C-8592627D055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0050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C6E1B45-DED3-6758-C9C6-C501D68F3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DA980A3-6F5D-354C-5AB3-CF4C73B80B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10ADFD3C-0D8A-3422-7FFD-38D7DB08DC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E87AE68C-2CCC-2101-F39B-19487E9D9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45E0-EF1E-4BB6-AD83-08C63E9CB582}" type="datetimeFigureOut">
              <a:rPr lang="el-GR" smtClean="0"/>
              <a:t>21/5/2026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4EE0FD3F-974D-A1F5-5BE7-46BA328B6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872673C-9B00-043E-5A66-B7EEB4F81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9E91-FF4D-4E73-836C-8592627D055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4484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6CC2217-A1EB-4E3E-0D87-551F668AF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F773E2CD-5EED-90B1-2814-6A856F57A5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63A484BA-1E3E-2913-06BD-CFBB7CA2C2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538204E-836D-A409-DA44-3A812A4C2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A45E0-EF1E-4BB6-AD83-08C63E9CB582}" type="datetimeFigureOut">
              <a:rPr lang="el-GR" smtClean="0"/>
              <a:t>21/5/2026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69BAB33A-D885-1C48-2106-0666F472C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7EE51A8-4AF2-6182-FF20-3D56BEF7F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B9E91-FF4D-4E73-836C-8592627D055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84272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B48D7805-E4A4-F9F0-D9CB-184AC924A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FB8FADF5-8C7F-A06A-51BB-B6C839C7A8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662B17C-2F47-DE91-A136-56245546DE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A45E0-EF1E-4BB6-AD83-08C63E9CB582}" type="datetimeFigureOut">
              <a:rPr lang="el-GR" smtClean="0"/>
              <a:t>21/5/2026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B155208-7C5B-31DB-C0A7-063872100B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951E004-ECDA-63F5-5E5C-31FA205B65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0B9E91-FF4D-4E73-836C-8592627D055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67420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2E142-42F4-4126-BCBB-565165EE7CD1}" type="datetimeFigureOut">
              <a:rPr lang="el-GR" smtClean="0"/>
              <a:t>21/5/2026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84BA10-4356-4826-83BD-D47F4BB2369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06108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fi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tudent\Downloads\tsaxpinogargaliar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45352" y="0"/>
            <a:ext cx="9322649" cy="6858000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2209800" y="2"/>
            <a:ext cx="7772400" cy="3071809"/>
          </a:xfrm>
        </p:spPr>
        <p:txBody>
          <a:bodyPr>
            <a:normAutofit/>
          </a:bodyPr>
          <a:lstStyle/>
          <a:p>
            <a:pPr algn="l"/>
            <a:r>
              <a:rPr lang="el-GR" sz="2800" dirty="0"/>
              <a:t>Πάνω στις ράγες των στοίχων μου</a:t>
            </a:r>
            <a:br>
              <a:rPr lang="el-GR" sz="2800" dirty="0"/>
            </a:br>
            <a:r>
              <a:rPr lang="el-GR" sz="2800" dirty="0"/>
              <a:t>το τραίνο που προχωρεί στο μέλλον</a:t>
            </a:r>
            <a:br>
              <a:rPr lang="el-GR" sz="2800" dirty="0"/>
            </a:br>
            <a:r>
              <a:rPr lang="el-GR" sz="2800" dirty="0"/>
              <a:t>φορτωμένο στάρι και τριαντάφυλλα</a:t>
            </a:r>
            <a:br>
              <a:rPr lang="el-GR" sz="2800" dirty="0"/>
            </a:br>
            <a:r>
              <a:rPr lang="el-GR" sz="2800" dirty="0"/>
              <a:t>είναι η ειρήνη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2238348" y="2500306"/>
            <a:ext cx="7058052" cy="3138494"/>
          </a:xfrm>
        </p:spPr>
        <p:txBody>
          <a:bodyPr>
            <a:normAutofit/>
          </a:bodyPr>
          <a:lstStyle/>
          <a:p>
            <a:pPr algn="l"/>
            <a:r>
              <a:rPr lang="el-GR" sz="1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ΝΕΛΛΥ </a:t>
            </a:r>
            <a:r>
              <a:rPr lang="el-GR" sz="1600" dirty="0">
                <a:solidFill>
                  <a:schemeClr val="tx1">
                    <a:lumMod val="95000"/>
                    <a:lumOff val="5000"/>
                  </a:schemeClr>
                </a:solidFill>
                <a:sym typeface="Wingdings" pitchFamily="2" charset="2"/>
              </a:rPr>
              <a:t></a:t>
            </a:r>
            <a:endParaRPr lang="el-GR" sz="1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student\Pictures\pea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38282" y="357167"/>
            <a:ext cx="8682470" cy="5791207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2238348" y="428605"/>
            <a:ext cx="7772400" cy="1470025"/>
          </a:xfrm>
        </p:spPr>
        <p:txBody>
          <a:bodyPr/>
          <a:lstStyle/>
          <a:p>
            <a:r>
              <a:rPr lang="el-GR" dirty="0"/>
              <a:t>Μαρία Κωνσταντίνα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2452662" y="1428736"/>
            <a:ext cx="7358114" cy="4786346"/>
          </a:xfrm>
        </p:spPr>
        <p:txBody>
          <a:bodyPr>
            <a:normAutofit/>
          </a:bodyPr>
          <a:lstStyle/>
          <a:p>
            <a:r>
              <a:rPr lang="el-GR" sz="2800" dirty="0">
                <a:solidFill>
                  <a:schemeClr val="tx1"/>
                </a:solidFill>
              </a:rPr>
              <a:t>Ο πατέρας που γυρνάει </a:t>
            </a:r>
            <a:r>
              <a:rPr lang="el-GR" sz="2800" dirty="0" err="1">
                <a:solidFill>
                  <a:schemeClr val="tx1"/>
                </a:solidFill>
              </a:rPr>
              <a:t>τ΄</a:t>
            </a:r>
            <a:r>
              <a:rPr lang="el-GR" sz="2800" dirty="0">
                <a:solidFill>
                  <a:schemeClr val="tx1"/>
                </a:solidFill>
              </a:rPr>
              <a:t> απόβραδο</a:t>
            </a:r>
          </a:p>
          <a:p>
            <a:r>
              <a:rPr lang="el-GR" sz="2800" dirty="0">
                <a:solidFill>
                  <a:schemeClr val="tx1"/>
                </a:solidFill>
              </a:rPr>
              <a:t>μ’ ένα φαρδύ χαμόγελο στα μάτια</a:t>
            </a:r>
          </a:p>
          <a:p>
            <a:r>
              <a:rPr lang="el-GR" sz="2800" dirty="0">
                <a:solidFill>
                  <a:schemeClr val="tx1"/>
                </a:solidFill>
              </a:rPr>
              <a:t>μ’ ένα ζεμπίλι στα χέρια του γεμάτο</a:t>
            </a:r>
          </a:p>
          <a:p>
            <a:r>
              <a:rPr lang="el-GR" sz="2800" dirty="0">
                <a:solidFill>
                  <a:schemeClr val="tx1"/>
                </a:solidFill>
              </a:rPr>
              <a:t>Φρούτα κ’ σταγόνες του ιδρώτα στο</a:t>
            </a:r>
          </a:p>
          <a:p>
            <a:r>
              <a:rPr lang="el-GR" sz="2800" dirty="0">
                <a:solidFill>
                  <a:schemeClr val="tx1"/>
                </a:solidFill>
              </a:rPr>
              <a:t>μέτωπό του είναι όπως οι σταγόνες του</a:t>
            </a:r>
          </a:p>
          <a:p>
            <a:r>
              <a:rPr lang="el-GR" sz="2800" dirty="0">
                <a:solidFill>
                  <a:schemeClr val="tx1"/>
                </a:solidFill>
              </a:rPr>
              <a:t>σταμνιού που παγώνει το νερό στο </a:t>
            </a:r>
          </a:p>
          <a:p>
            <a:r>
              <a:rPr lang="el-GR" sz="2800" dirty="0">
                <a:solidFill>
                  <a:schemeClr val="tx1"/>
                </a:solidFill>
              </a:rPr>
              <a:t>Παράθυρο, είναι η ειρήνη.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tudent\Pictures\ειρηνη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1" y="1"/>
            <a:ext cx="9001155" cy="6857999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2209800" y="214292"/>
            <a:ext cx="7772400" cy="1428759"/>
          </a:xfrm>
        </p:spPr>
        <p:txBody>
          <a:bodyPr>
            <a:normAutofit/>
          </a:bodyPr>
          <a:lstStyle/>
          <a:p>
            <a:r>
              <a:rPr lang="el-GR" dirty="0"/>
              <a:t>«ΕΙΡΗΝΗ» Γιάννης Ρίτσος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738282" y="4000504"/>
            <a:ext cx="8572560" cy="2500330"/>
          </a:xfrm>
        </p:spPr>
        <p:txBody>
          <a:bodyPr/>
          <a:lstStyle/>
          <a:p>
            <a:r>
              <a:rPr lang="el-GR" dirty="0">
                <a:solidFill>
                  <a:srgbClr val="FFFF00"/>
                </a:solidFill>
              </a:rPr>
              <a:t>Τ΄ όνειρο του παιδιού είναι η ΕΙΡΗΝΗ.</a:t>
            </a:r>
          </a:p>
          <a:p>
            <a:r>
              <a:rPr lang="el-GR" dirty="0">
                <a:solidFill>
                  <a:srgbClr val="FFFF00"/>
                </a:solidFill>
              </a:rPr>
              <a:t>Τ’ όνειρο την μάνας είναι  η ΕΙΡΗΝΗ. </a:t>
            </a:r>
          </a:p>
          <a:p>
            <a:r>
              <a:rPr lang="el-GR" dirty="0">
                <a:solidFill>
                  <a:srgbClr val="FFFF00"/>
                </a:solidFill>
              </a:rPr>
              <a:t>Τα  λόγια της  αγάπης κάτω απ’ τα δέντρα ,είναι η ΕΙΡΗΝΗ.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tudent\Desktop\ΔΗΜΗΤΡΑ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66910" y="500042"/>
            <a:ext cx="7715304" cy="6119558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524000" y="1285861"/>
            <a:ext cx="9144000" cy="3184537"/>
          </a:xfrm>
        </p:spPr>
        <p:txBody>
          <a:bodyPr>
            <a:normAutofit/>
          </a:bodyPr>
          <a:lstStyle/>
          <a:p>
            <a:r>
              <a:rPr lang="el-GR" sz="3200" dirty="0"/>
              <a:t>Ειρήνη είναι ποτήρι ζεστό γάλα κ’ ένα βιβλίο μπροστά στο παιδί που ξυπνάει. Τότε που τα στάχια  γέρνουν το να στ’ άλλο λέγοντας : το φως το φως το φως ,</a:t>
            </a:r>
            <a:br>
              <a:rPr lang="el-GR" sz="3200" dirty="0"/>
            </a:br>
            <a:r>
              <a:rPr lang="el-GR" sz="3200" dirty="0"/>
              <a:t>και </a:t>
            </a:r>
            <a:r>
              <a:rPr lang="el-GR" sz="3200" dirty="0" err="1"/>
              <a:t>ξεχειλάει</a:t>
            </a:r>
            <a:r>
              <a:rPr lang="el-GR" sz="3200" dirty="0"/>
              <a:t> η στεφάνη του ορίζοντα</a:t>
            </a:r>
            <a:br>
              <a:rPr lang="el-GR" sz="3200" dirty="0"/>
            </a:br>
            <a:r>
              <a:rPr lang="el-GR" sz="3200" dirty="0"/>
              <a:t>είναι ειρήνη.                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4024298" y="4857760"/>
            <a:ext cx="6400800" cy="1752600"/>
          </a:xfrm>
        </p:spPr>
        <p:txBody>
          <a:bodyPr>
            <a:normAutofit/>
          </a:bodyPr>
          <a:lstStyle/>
          <a:p>
            <a:r>
              <a:rPr lang="el-GR" sz="5400" dirty="0">
                <a:solidFill>
                  <a:srgbClr val="FF0000"/>
                </a:solidFill>
              </a:rPr>
              <a:t>ΔΗΜΗΤΡΑ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tudent\Desktop\d99b53f553b1e75921e4592cb232faa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314" y="1"/>
            <a:ext cx="9114706" cy="6881223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l-GR" dirty="0"/>
            </a:br>
            <a:br>
              <a:rPr lang="el-GR" dirty="0"/>
            </a:br>
            <a:br>
              <a:rPr lang="el-GR" dirty="0"/>
            </a:br>
            <a:br>
              <a:rPr lang="el-GR" dirty="0"/>
            </a:br>
            <a:br>
              <a:rPr lang="el-GR" dirty="0"/>
            </a:br>
            <a:br>
              <a:rPr lang="el-GR" dirty="0"/>
            </a:br>
            <a:r>
              <a:rPr lang="el-GR" dirty="0"/>
              <a:t>ΕΙΡΗΝΗ </a:t>
            </a:r>
            <a:br>
              <a:rPr lang="el-GR" dirty="0"/>
            </a:br>
            <a:br>
              <a:rPr lang="el-GR" dirty="0"/>
            </a:br>
            <a:br>
              <a:rPr lang="el-GR" dirty="0"/>
            </a:br>
            <a:br>
              <a:rPr lang="el-GR" dirty="0"/>
            </a:br>
            <a:br>
              <a:rPr lang="el-GR" dirty="0"/>
            </a:br>
            <a:r>
              <a:rPr lang="el-GR" dirty="0"/>
              <a:t>Δημήτρης 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l-GR" dirty="0">
                <a:solidFill>
                  <a:schemeClr val="tx1"/>
                </a:solidFill>
              </a:rPr>
              <a:t>Αδέρφια μου,</a:t>
            </a:r>
          </a:p>
          <a:p>
            <a:r>
              <a:rPr lang="el-GR" dirty="0">
                <a:solidFill>
                  <a:schemeClr val="tx1"/>
                </a:solidFill>
              </a:rPr>
              <a:t>Μες στην ειρήνη  διάπλατα ανασαίνει </a:t>
            </a:r>
          </a:p>
          <a:p>
            <a:pPr>
              <a:lnSpc>
                <a:spcPct val="110000"/>
              </a:lnSpc>
            </a:pPr>
            <a:r>
              <a:rPr lang="el-GR" dirty="0">
                <a:solidFill>
                  <a:schemeClr val="tx1"/>
                </a:solidFill>
              </a:rPr>
              <a:t>Όλος ο κόσμος με όλα τα όνειρα του . </a:t>
            </a:r>
          </a:p>
          <a:p>
            <a:pPr>
              <a:lnSpc>
                <a:spcPct val="110000"/>
              </a:lnSpc>
            </a:pPr>
            <a:r>
              <a:rPr lang="el-GR" dirty="0">
                <a:solidFill>
                  <a:schemeClr val="tx1"/>
                </a:solidFill>
              </a:rPr>
              <a:t>Δώστε τα χέρια , αδέρφια μου </a:t>
            </a:r>
          </a:p>
          <a:p>
            <a:pPr>
              <a:lnSpc>
                <a:spcPct val="110000"/>
              </a:lnSpc>
            </a:pPr>
            <a:r>
              <a:rPr lang="el-GR" dirty="0">
                <a:solidFill>
                  <a:schemeClr val="tx1"/>
                </a:solidFill>
              </a:rPr>
              <a:t>Αυτό να είναι ειρήνη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75CCD541-13BD-5032-8D03-A81BA6B10E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486" y="204741"/>
            <a:ext cx="10031027" cy="6448517"/>
          </a:xfrm>
          <a:prstGeom prst="rect">
            <a:avLst/>
          </a:prstGeom>
        </p:spPr>
      </p:pic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Όταν οι ουλές από τις λαβωματιές  κλείνουν στο πρόσωπο του κόσμου και μες στους λάκκους που ‘σκαψαν οι οβίδες φυτεύουμε δέντρα και στις καρδιές που ‘καψε η πυρκαγιά δένει τα πρώτα τις μπουμπούκια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3524232" y="5105400"/>
            <a:ext cx="6400800" cy="1752600"/>
          </a:xfrm>
        </p:spPr>
        <p:txBody>
          <a:bodyPr/>
          <a:lstStyle/>
          <a:p>
            <a:r>
              <a:rPr lang="el-GR" i="1" dirty="0">
                <a:solidFill>
                  <a:schemeClr val="tx1"/>
                </a:solidFill>
              </a:rPr>
              <a:t>ΑΝΤΡΕΑΣ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tudent\Desktop\ειρηνη με χωραφ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2209800" y="357167"/>
            <a:ext cx="7772400" cy="2786082"/>
          </a:xfrm>
        </p:spPr>
        <p:txBody>
          <a:bodyPr>
            <a:noAutofit/>
          </a:bodyPr>
          <a:lstStyle/>
          <a:p>
            <a:r>
              <a:rPr lang="el-GR" sz="2800" dirty="0"/>
              <a:t>Ειρήνη είναι οι θημωνιές των αχτίνων στους κάμπους του καλοκαιριού είναι το αλφαβητάρι της καλοσύνης στα γόνατα της αυγής.</a:t>
            </a:r>
            <a:br>
              <a:rPr lang="el-GR" sz="2800" dirty="0"/>
            </a:br>
            <a:r>
              <a:rPr lang="el-GR" sz="2800" dirty="0"/>
              <a:t>Όταν λες</a:t>
            </a:r>
            <a:r>
              <a:rPr lang="en-US" sz="2800" dirty="0"/>
              <a:t>:</a:t>
            </a:r>
            <a:r>
              <a:rPr lang="el-GR" sz="2800" dirty="0"/>
              <a:t>αδελφέ μου- όταν λέμε</a:t>
            </a:r>
            <a:r>
              <a:rPr lang="en-US" sz="2800" dirty="0"/>
              <a:t>:</a:t>
            </a:r>
            <a:r>
              <a:rPr lang="el-GR" sz="2800" dirty="0"/>
              <a:t>αύριο θα χτίσουμε όταν χτίζουμε και τραγουδάμε είναι η ειρήνη</a:t>
            </a:r>
            <a:br>
              <a:rPr lang="el-GR" sz="2800" dirty="0"/>
            </a:br>
            <a:endParaRPr lang="el-GR" sz="28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6953256" y="6000768"/>
            <a:ext cx="2900338" cy="571504"/>
          </a:xfrm>
        </p:spPr>
        <p:txBody>
          <a:bodyPr>
            <a:noAutofit/>
          </a:bodyPr>
          <a:lstStyle/>
          <a:p>
            <a:r>
              <a:rPr lang="el-GR" sz="28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Τζωρτζίνα</a:t>
            </a:r>
            <a:r>
              <a:rPr lang="el-GR" sz="2800" dirty="0"/>
              <a:t>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C8F8DD6E-D52E-8D46-27E5-8607712724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5278" y="0"/>
            <a:ext cx="12917278" cy="6857999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B302B731-359F-CB52-BF25-67DE611AC6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sz="4100" dirty="0"/>
              <a:t>Τότε που ο θάνατος πιάνει λίγο τόπο στην καρδιά κ΄ οι καμινάδες δείχνουν με σιγουριά δάχτυλα την ευτυχία, τότε που το μεγάλο γαρύφαλλο του δειλινού το ίδιο μπορεί να το μυρίσει ο ποιητής κι ο προλετάριος είναι ειρήνη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737F0696-DE4B-4632-BADB-73D4EAC064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52992" y="5943600"/>
            <a:ext cx="1671145" cy="804040"/>
          </a:xfrm>
        </p:spPr>
        <p:txBody>
          <a:bodyPr>
            <a:normAutofit/>
          </a:bodyPr>
          <a:lstStyle/>
          <a:p>
            <a:r>
              <a:rPr lang="el-GR" sz="3200" dirty="0"/>
              <a:t>Λένα</a:t>
            </a:r>
          </a:p>
        </p:txBody>
      </p:sp>
    </p:spTree>
    <p:extLst>
      <p:ext uri="{BB962C8B-B14F-4D97-AF65-F5344CB8AC3E}">
        <p14:creationId xmlns:p14="http://schemas.microsoft.com/office/powerpoint/2010/main" val="470068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tudent\Pictures\ανατολη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2"/>
            <a:ext cx="9144000" cy="6857999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1952596" y="2428869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l-GR" dirty="0">
                <a:solidFill>
                  <a:srgbClr val="FFFF00"/>
                </a:solidFill>
              </a:rPr>
              <a:t>Τότε που η μέρα που πέρασε δεν </a:t>
            </a:r>
            <a:r>
              <a:rPr lang="el-GR" dirty="0"/>
              <a:t>είναι μια μέρα που χάθηκε μα είναι η ρίζα που ανεβάζει τα φύλλα της χαράς μέσα στο βράδυ κι είναι μια κερδισμένη μέρα κι ένας δίκαιος </a:t>
            </a:r>
            <a:r>
              <a:rPr lang="el-GR" dirty="0">
                <a:solidFill>
                  <a:srgbClr val="FFFF00"/>
                </a:solidFill>
              </a:rPr>
              <a:t>ύπνος τότε που νιώθεις πάλι ο ήλιος να δένει βιαστικά τα κορδόνια του να κυνηγήσει τη λύπη απ’ τις γωνιές του χρόνου είναι η ειρήνη.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tudent\Pictures\peac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9787" y="0"/>
            <a:ext cx="7876857" cy="4430732"/>
          </a:xfrm>
          <a:prstGeom prst="rect">
            <a:avLst/>
          </a:prstGeom>
          <a:noFill/>
        </p:spPr>
      </p:pic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Νικολέτα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2881290" y="3857628"/>
            <a:ext cx="6400800" cy="2643206"/>
          </a:xfrm>
        </p:spPr>
        <p:txBody>
          <a:bodyPr>
            <a:normAutofit fontScale="92500"/>
          </a:bodyPr>
          <a:lstStyle/>
          <a:p>
            <a:r>
              <a:rPr lang="el-GR" dirty="0">
                <a:solidFill>
                  <a:schemeClr val="tx1"/>
                </a:solidFill>
              </a:rPr>
              <a:t>Ειρήνη  είναι η μυρωδιά  του φαγητού το βράδυ  τότε  που το σταμάτημα  του  αυτοκινήτου στο  δρόμο  δεν  είναι φόβος ,τότε που το χτύπημα στην  πόρτα σημαίνει φίλος…  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406</Words>
  <Application>Microsoft Office PowerPoint</Application>
  <PresentationFormat>Ευρεία οθόνη</PresentationFormat>
  <Paragraphs>32</Paragraphs>
  <Slides>10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2</vt:i4>
      </vt:variant>
      <vt:variant>
        <vt:lpstr>Τίτλοι διαφανειών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Θέμα του Office</vt:lpstr>
      <vt:lpstr>1_Θέμα του Office</vt:lpstr>
      <vt:lpstr>Πάνω στις ράγες των στοίχων μου το τραίνο που προχωρεί στο μέλλον φορτωμένο στάρι και τριαντάφυλλα είναι η ειρήνη</vt:lpstr>
      <vt:lpstr>«ΕΙΡΗΝΗ» Γιάννης Ρίτσος</vt:lpstr>
      <vt:lpstr>Ειρήνη είναι ποτήρι ζεστό γάλα κ’ ένα βιβλίο μπροστά στο παιδί που ξυπνάει. Τότε που τα στάχια  γέρνουν το να στ’ άλλο λέγοντας : το φως το φως το φως , και ξεχειλάει η στεφάνη του ορίζοντα είναι ειρήνη.                </vt:lpstr>
      <vt:lpstr>      ΕΙΡΗΝΗ      Δημήτρης </vt:lpstr>
      <vt:lpstr>Όταν οι ουλές από τις λαβωματιές  κλείνουν στο πρόσωπο του κόσμου και μες στους λάκκους που ‘σκαψαν οι οβίδες φυτεύουμε δέντρα και στις καρδιές που ‘καψε η πυρκαγιά δένει τα πρώτα τις μπουμπούκια</vt:lpstr>
      <vt:lpstr>Ειρήνη είναι οι θημωνιές των αχτίνων στους κάμπους του καλοκαιριού είναι το αλφαβητάρι της καλοσύνης στα γόνατα της αυγής. Όταν λες:αδελφέ μου- όταν λέμε:αύριο θα χτίσουμε όταν χτίζουμε και τραγουδάμε είναι η ειρήνη </vt:lpstr>
      <vt:lpstr>Τότε που ο θάνατος πιάνει λίγο τόπο στην καρδιά κ΄ οι καμινάδες δείχνουν με σιγουριά δάχτυλα την ευτυχία, τότε που το μεγάλο γαρύφαλλο του δειλινού το ίδιο μπορεί να το μυρίσει ο ποιητής κι ο προλετάριος είναι ειρήνη</vt:lpstr>
      <vt:lpstr>Τότε που η μέρα που πέρασε δεν είναι μια μέρα που χάθηκε μα είναι η ρίζα που ανεβάζει τα φύλλα της χαράς μέσα στο βράδυ κι είναι μια κερδισμένη μέρα κι ένας δίκαιος ύπνος τότε που νιώθεις πάλι ο ήλιος να δένει βιαστικά τα κορδόνια του να κυνηγήσει τη λύπη απ’ τις γωνιές του χρόνου είναι η ειρήνη.</vt:lpstr>
      <vt:lpstr>Νικολέτα</vt:lpstr>
      <vt:lpstr>Μαρία Κωνσταντίνα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Teacher</dc:creator>
  <cp:lastModifiedBy>Teacher</cp:lastModifiedBy>
  <cp:revision>1</cp:revision>
  <dcterms:created xsi:type="dcterms:W3CDTF">2026-05-21T06:52:16Z</dcterms:created>
  <dcterms:modified xsi:type="dcterms:W3CDTF">2026-05-21T06:58:05Z</dcterms:modified>
</cp:coreProperties>
</file>