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339" r:id="rId5"/>
    <p:sldId id="338" r:id="rId6"/>
    <p:sldId id="269" r:id="rId7"/>
    <p:sldId id="267" r:id="rId8"/>
    <p:sldId id="276" r:id="rId9"/>
  </p:sldIdLst>
  <p:sldSz cx="9144000" cy="5143500" type="screen16x9"/>
  <p:notesSz cx="6858000" cy="9144000"/>
  <p:embeddedFontLst>
    <p:embeddedFont>
      <p:font typeface="Segoe Print" panose="02000600000000000000" charset="0"/>
      <p:regular r:id="rId13"/>
      <p:bold r:id="rId14"/>
    </p:embeddedFont>
    <p:embeddedFont>
      <p:font typeface="Franklin Gothic Book" panose="020B0503020102020204" pitchFamily="34" charset="0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  <p:embeddedFont>
      <p:font typeface="Franklin Gothic Demi Cond" panose="020B0706030402020204" pitchFamily="34" charset="0"/>
      <p:regular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font" Target="fonts/font8.fntdata"/><Relationship Id="rId2" Type="http://schemas.openxmlformats.org/officeDocument/2006/relationships/theme" Target="theme/theme1.xml"/><Relationship Id="rId19" Type="http://schemas.openxmlformats.org/officeDocument/2006/relationships/font" Target="fonts/font7.fntdata"/><Relationship Id="rId18" Type="http://schemas.openxmlformats.org/officeDocument/2006/relationships/font" Target="fonts/font6.fntdata"/><Relationship Id="rId17" Type="http://schemas.openxmlformats.org/officeDocument/2006/relationships/font" Target="fonts/font5.fntdata"/><Relationship Id="rId16" Type="http://schemas.openxmlformats.org/officeDocument/2006/relationships/font" Target="fonts/font4.fntdata"/><Relationship Id="rId15" Type="http://schemas.openxmlformats.org/officeDocument/2006/relationships/font" Target="fonts/font3.fntdata"/><Relationship Id="rId14" Type="http://schemas.openxmlformats.org/officeDocument/2006/relationships/font" Target="fonts/font2.fntdata"/><Relationship Id="rId13" Type="http://schemas.openxmlformats.org/officeDocument/2006/relationships/font" Target="fonts/font1.fntdata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8506521a88_4_3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8506521a88_4_3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8506521a88_4_3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8506521a88_4_3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8506521a88_4_3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8506521a88_4_3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1209571f4d9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1209571f4d9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853034354b_0_24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0" name="Google Shape;650;g853034354b_0_24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jpe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/>
          <a:srcRect b="61089"/>
          <a:stretch>
            <a:fillRect/>
          </a:stretch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/>
          <a:srcRect r="1545" b="6838"/>
          <a:stretch>
            <a:fillRect/>
          </a:stretch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/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1"/>
          <p:cNvPicPr preferRelativeResize="0"/>
          <p:nvPr/>
        </p:nvPicPr>
        <p:blipFill rotWithShape="1">
          <a:blip r:embed="rId3"/>
          <a:srcRect t="16734" r="8892" b="18300"/>
          <a:stretch>
            <a:fillRect/>
          </a:stretch>
        </p:blipFill>
        <p:spPr>
          <a:xfrm rot="-5400000">
            <a:off x="4748475" y="48065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1"/>
          <p:cNvPicPr preferRelativeResize="0"/>
          <p:nvPr/>
        </p:nvPicPr>
        <p:blipFill rotWithShape="1">
          <a:blip r:embed="rId3"/>
          <a:srcRect t="16734" r="8892" b="18300"/>
          <a:stretch>
            <a:fillRect/>
          </a:stretch>
        </p:blipFill>
        <p:spPr>
          <a:xfrm rot="-5400000">
            <a:off x="5339025" y="5954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/>
          <p:cNvPicPr preferRelativeResize="0"/>
          <p:nvPr/>
        </p:nvPicPr>
        <p:blipFill rotWithShape="1">
          <a:blip r:embed="rId4"/>
          <a:srcRect b="7123"/>
          <a:stretch>
            <a:fillRect/>
          </a:stretch>
        </p:blipFill>
        <p:spPr>
          <a:xfrm>
            <a:off x="1974100" y="324738"/>
            <a:ext cx="5195775" cy="44940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2838275" y="1645347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 b="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335675" y="3062950"/>
            <a:ext cx="30069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>
                <a:solidFill>
                  <a:schemeClr val="dk2"/>
                </a:solidFill>
              </a:defRPr>
            </a:lvl1pPr>
            <a:lvl2pPr marL="914400" lvl="1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 algn="ctr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SECTION_TITLE_AND_DESCRIPTION_1_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6013614" y="838400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30" name="Google Shape;130;p24"/>
          <p:cNvSpPr txBox="1">
            <a:spLocks noGrp="1"/>
          </p:cNvSpPr>
          <p:nvPr>
            <p:ph type="subTitle" idx="1"/>
          </p:nvPr>
        </p:nvSpPr>
        <p:spPr>
          <a:xfrm>
            <a:off x="6013614" y="1199352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1" name="Google Shape;131;p24"/>
          <p:cNvSpPr txBox="1">
            <a:spLocks noGrp="1"/>
          </p:cNvSpPr>
          <p:nvPr>
            <p:ph type="title" idx="2"/>
          </p:nvPr>
        </p:nvSpPr>
        <p:spPr>
          <a:xfrm>
            <a:off x="6013603" y="2104924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32" name="Google Shape;132;p24"/>
          <p:cNvSpPr txBox="1">
            <a:spLocks noGrp="1"/>
          </p:cNvSpPr>
          <p:nvPr>
            <p:ph type="subTitle" idx="3"/>
          </p:nvPr>
        </p:nvSpPr>
        <p:spPr>
          <a:xfrm>
            <a:off x="6013601" y="2465876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" name="Google Shape;133;p24"/>
          <p:cNvSpPr txBox="1">
            <a:spLocks noGrp="1"/>
          </p:cNvSpPr>
          <p:nvPr>
            <p:ph type="title" idx="4"/>
          </p:nvPr>
        </p:nvSpPr>
        <p:spPr>
          <a:xfrm>
            <a:off x="6013618" y="3371448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34" name="Google Shape;134;p24"/>
          <p:cNvSpPr txBox="1">
            <a:spLocks noGrp="1"/>
          </p:cNvSpPr>
          <p:nvPr>
            <p:ph type="subTitle" idx="5"/>
          </p:nvPr>
        </p:nvSpPr>
        <p:spPr>
          <a:xfrm>
            <a:off x="6013615" y="3732400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5" name="Google Shape;135;p24"/>
          <p:cNvSpPr txBox="1">
            <a:spLocks noGrp="1"/>
          </p:cNvSpPr>
          <p:nvPr>
            <p:ph type="title" idx="6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SECTION_TITLE_AND_DESCRIPTION_1_2_1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2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9"/>
          <p:cNvPicPr preferRelativeResize="0"/>
          <p:nvPr/>
        </p:nvPicPr>
        <p:blipFill rotWithShape="1">
          <a:blip r:embed="rId3"/>
          <a:srcRect r="1545" b="6838"/>
          <a:stretch>
            <a:fillRect/>
          </a:stretch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9"/>
          <p:cNvSpPr txBox="1">
            <a:spLocks noGrp="1"/>
          </p:cNvSpPr>
          <p:nvPr>
            <p:ph type="title"/>
          </p:nvPr>
        </p:nvSpPr>
        <p:spPr>
          <a:xfrm>
            <a:off x="2598373" y="1548225"/>
            <a:ext cx="1971900" cy="48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74" name="Google Shape;174;p29"/>
          <p:cNvSpPr txBox="1">
            <a:spLocks noGrp="1"/>
          </p:cNvSpPr>
          <p:nvPr>
            <p:ph type="subTitle" idx="1"/>
          </p:nvPr>
        </p:nvSpPr>
        <p:spPr>
          <a:xfrm>
            <a:off x="2598375" y="1928075"/>
            <a:ext cx="19719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75" name="Google Shape;175;p29"/>
          <p:cNvSpPr txBox="1">
            <a:spLocks noGrp="1"/>
          </p:cNvSpPr>
          <p:nvPr>
            <p:ph type="title" idx="2"/>
          </p:nvPr>
        </p:nvSpPr>
        <p:spPr>
          <a:xfrm>
            <a:off x="5835074" y="1548225"/>
            <a:ext cx="1971900" cy="48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76" name="Google Shape;176;p29"/>
          <p:cNvSpPr txBox="1">
            <a:spLocks noGrp="1"/>
          </p:cNvSpPr>
          <p:nvPr>
            <p:ph type="subTitle" idx="3"/>
          </p:nvPr>
        </p:nvSpPr>
        <p:spPr>
          <a:xfrm>
            <a:off x="5835075" y="1928075"/>
            <a:ext cx="19719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77" name="Google Shape;177;p29"/>
          <p:cNvSpPr txBox="1">
            <a:spLocks noGrp="1"/>
          </p:cNvSpPr>
          <p:nvPr>
            <p:ph type="title" idx="4"/>
          </p:nvPr>
        </p:nvSpPr>
        <p:spPr>
          <a:xfrm>
            <a:off x="2598373" y="2987900"/>
            <a:ext cx="1971900" cy="48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78" name="Google Shape;178;p29"/>
          <p:cNvSpPr txBox="1">
            <a:spLocks noGrp="1"/>
          </p:cNvSpPr>
          <p:nvPr>
            <p:ph type="subTitle" idx="5"/>
          </p:nvPr>
        </p:nvSpPr>
        <p:spPr>
          <a:xfrm>
            <a:off x="2598375" y="3369312"/>
            <a:ext cx="19719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79" name="Google Shape;179;p29"/>
          <p:cNvSpPr txBox="1">
            <a:spLocks noGrp="1"/>
          </p:cNvSpPr>
          <p:nvPr>
            <p:ph type="title" idx="6"/>
          </p:nvPr>
        </p:nvSpPr>
        <p:spPr>
          <a:xfrm>
            <a:off x="5835074" y="2987898"/>
            <a:ext cx="1971900" cy="48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80" name="Google Shape;180;p29"/>
          <p:cNvSpPr txBox="1">
            <a:spLocks noGrp="1"/>
          </p:cNvSpPr>
          <p:nvPr>
            <p:ph type="subTitle" idx="7"/>
          </p:nvPr>
        </p:nvSpPr>
        <p:spPr>
          <a:xfrm>
            <a:off x="5835075" y="3369311"/>
            <a:ext cx="19719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1" name="Google Shape;181;p29"/>
          <p:cNvSpPr txBox="1">
            <a:spLocks noGrp="1"/>
          </p:cNvSpPr>
          <p:nvPr>
            <p:ph type="title" idx="8"/>
          </p:nvPr>
        </p:nvSpPr>
        <p:spPr>
          <a:xfrm>
            <a:off x="1926750" y="711175"/>
            <a:ext cx="529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4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4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4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4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4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>
            <a:fillRect/>
          </a:stretch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4"/>
          <p:cNvPicPr preferRelativeResize="0"/>
          <p:nvPr/>
        </p:nvPicPr>
        <p:blipFill rotWithShape="1">
          <a:blip r:embed="rId3"/>
          <a:srcRect r="1545" b="6838"/>
          <a:stretch>
            <a:fillRect/>
          </a:stretch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0"/>
          <p:cNvSpPr txBox="1">
            <a:spLocks noGrp="1"/>
          </p:cNvSpPr>
          <p:nvPr>
            <p:ph type="ctrTitle"/>
          </p:nvPr>
        </p:nvSpPr>
        <p:spPr>
          <a:xfrm>
            <a:off x="1889900" y="1364228"/>
            <a:ext cx="5721999" cy="1142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ΤΠΕ 2023-2024</a:t>
            </a:r>
            <a:endParaRPr sz="4400" dirty="0">
              <a:solidFill>
                <a:schemeClr val="accent2"/>
              </a:solidFill>
              <a:latin typeface="Franklin Gothic Book" panose="020B0503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6" name="Google Shape;316;p50"/>
          <p:cNvSpPr/>
          <p:nvPr/>
        </p:nvSpPr>
        <p:spPr>
          <a:xfrm>
            <a:off x="2296663" y="282904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" name="Google Shape;317;p50"/>
          <p:cNvSpPr/>
          <p:nvPr/>
        </p:nvSpPr>
        <p:spPr>
          <a:xfrm>
            <a:off x="6760272" y="1911807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8" name="Google Shape;318;p50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319" name="Google Shape;319;p50"/>
          <p:cNvPicPr preferRelativeResize="0"/>
          <p:nvPr/>
        </p:nvPicPr>
        <p:blipFill rotWithShape="1">
          <a:blip r:embed="rId1"/>
          <a:srcRect t="16970" r="8892" b="21025"/>
          <a:stretch>
            <a:fillRect/>
          </a:stretch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50"/>
          <p:cNvPicPr preferRelativeResize="0"/>
          <p:nvPr/>
        </p:nvPicPr>
        <p:blipFill rotWithShape="1">
          <a:blip r:embed="rId2"/>
          <a:srcRect t="16734" r="8892" b="18300"/>
          <a:stretch>
            <a:fillRect/>
          </a:stretch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20888" y="3557401"/>
            <a:ext cx="992850" cy="1026963"/>
          </a:xfrm>
        </p:spPr>
        <p:txBody>
          <a:bodyPr/>
          <a:lstStyle/>
          <a:p>
            <a:pPr marL="0" indent="0" algn="l"/>
            <a:r>
              <a:rPr lang="el-GR" sz="1600" dirty="0">
                <a:latin typeface="Franklin Gothic Demi Cond" panose="020B07060304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Δημοτικό</a:t>
            </a:r>
            <a:br>
              <a:rPr lang="el-GR" sz="1600">
                <a:latin typeface="Franklin Gothic Demi Cond" panose="020B07060304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1600">
                <a:latin typeface="Franklin Gothic Demi Cond" panose="020B07060304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Σχολείο</a:t>
            </a:r>
            <a:br>
              <a:rPr lang="el-GR" sz="1600">
                <a:latin typeface="Franklin Gothic Demi Cond" panose="020B07060304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1600">
                <a:latin typeface="Franklin Gothic Demi Cond" panose="020B07060304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Νενήτων</a:t>
            </a:r>
            <a:endParaRPr lang="en-US" sz="1600" dirty="0">
              <a:latin typeface="Franklin Gothic Demi Cond" panose="020B07060304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Google Shape;314;p50"/>
          <p:cNvSpPr txBox="1"/>
          <p:nvPr/>
        </p:nvSpPr>
        <p:spPr>
          <a:xfrm>
            <a:off x="1889900" y="2312535"/>
            <a:ext cx="5721999" cy="521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oncert One"/>
              <a:buNone/>
              <a:defRPr sz="60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Font typeface="Arial" panose="020B0604020202020204"/>
              <a:buNone/>
              <a:defRPr sz="6000" b="0" i="0" u="none" strike="noStrike" cap="none">
                <a:solidFill>
                  <a:srgbClr val="0B5394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r>
              <a:rPr lang="el-GR" sz="2000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Συνοπτική Παρουσίαση</a:t>
            </a:r>
            <a:endParaRPr lang="el-GR" sz="2000" dirty="0">
              <a:latin typeface="Franklin Gothic Book" panose="020B0503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65" name="Google Shape;465;p61"/>
          <p:cNvGrpSpPr/>
          <p:nvPr/>
        </p:nvGrpSpPr>
        <p:grpSpPr>
          <a:xfrm rot="473348">
            <a:off x="5800133" y="1027962"/>
            <a:ext cx="377476" cy="356941"/>
            <a:chOff x="1055550" y="4082050"/>
            <a:chExt cx="241725" cy="228575"/>
          </a:xfrm>
        </p:grpSpPr>
        <p:sp>
          <p:nvSpPr>
            <p:cNvPr id="466" name="Google Shape;466;p61"/>
            <p:cNvSpPr/>
            <p:nvPr/>
          </p:nvSpPr>
          <p:spPr>
            <a:xfrm>
              <a:off x="1055550" y="4082050"/>
              <a:ext cx="241725" cy="228575"/>
            </a:xfrm>
            <a:custGeom>
              <a:avLst/>
              <a:gdLst/>
              <a:ahLst/>
              <a:cxnLst/>
              <a:rect l="l" t="t" r="r" b="b"/>
              <a:pathLst>
                <a:path w="9669" h="9143" extrusionOk="0">
                  <a:moveTo>
                    <a:pt x="6787" y="969"/>
                  </a:moveTo>
                  <a:cubicBezTo>
                    <a:pt x="6811" y="1326"/>
                    <a:pt x="6883" y="1683"/>
                    <a:pt x="6930" y="2040"/>
                  </a:cubicBezTo>
                  <a:cubicBezTo>
                    <a:pt x="6997" y="2604"/>
                    <a:pt x="6752" y="2729"/>
                    <a:pt x="6388" y="2729"/>
                  </a:cubicBezTo>
                  <a:cubicBezTo>
                    <a:pt x="6229" y="2729"/>
                    <a:pt x="6047" y="2705"/>
                    <a:pt x="5859" y="2683"/>
                  </a:cubicBezTo>
                  <a:cubicBezTo>
                    <a:pt x="5359" y="2622"/>
                    <a:pt x="4854" y="2591"/>
                    <a:pt x="4349" y="2591"/>
                  </a:cubicBezTo>
                  <a:cubicBezTo>
                    <a:pt x="3675" y="2591"/>
                    <a:pt x="3001" y="2646"/>
                    <a:pt x="2334" y="2755"/>
                  </a:cubicBezTo>
                  <a:cubicBezTo>
                    <a:pt x="2263" y="2207"/>
                    <a:pt x="2263" y="1635"/>
                    <a:pt x="2334" y="1088"/>
                  </a:cubicBezTo>
                  <a:cubicBezTo>
                    <a:pt x="3811" y="1088"/>
                    <a:pt x="5311" y="1040"/>
                    <a:pt x="6787" y="969"/>
                  </a:cubicBezTo>
                  <a:close/>
                  <a:moveTo>
                    <a:pt x="7936" y="920"/>
                  </a:moveTo>
                  <a:cubicBezTo>
                    <a:pt x="8235" y="920"/>
                    <a:pt x="8560" y="934"/>
                    <a:pt x="8597" y="1064"/>
                  </a:cubicBezTo>
                  <a:cubicBezTo>
                    <a:pt x="8645" y="1493"/>
                    <a:pt x="8645" y="1945"/>
                    <a:pt x="8574" y="2374"/>
                  </a:cubicBezTo>
                  <a:cubicBezTo>
                    <a:pt x="8550" y="2921"/>
                    <a:pt x="8550" y="3469"/>
                    <a:pt x="8597" y="4017"/>
                  </a:cubicBezTo>
                  <a:cubicBezTo>
                    <a:pt x="8669" y="4827"/>
                    <a:pt x="8716" y="5660"/>
                    <a:pt x="8716" y="6494"/>
                  </a:cubicBezTo>
                  <a:cubicBezTo>
                    <a:pt x="8716" y="6851"/>
                    <a:pt x="8716" y="7232"/>
                    <a:pt x="8693" y="7565"/>
                  </a:cubicBezTo>
                  <a:cubicBezTo>
                    <a:pt x="8645" y="8041"/>
                    <a:pt x="8621" y="8065"/>
                    <a:pt x="8121" y="8089"/>
                  </a:cubicBezTo>
                  <a:lnTo>
                    <a:pt x="7407" y="8113"/>
                  </a:lnTo>
                  <a:cubicBezTo>
                    <a:pt x="7216" y="7113"/>
                    <a:pt x="7835" y="5517"/>
                    <a:pt x="6930" y="4779"/>
                  </a:cubicBezTo>
                  <a:cubicBezTo>
                    <a:pt x="6677" y="4565"/>
                    <a:pt x="6333" y="4509"/>
                    <a:pt x="5984" y="4509"/>
                  </a:cubicBezTo>
                  <a:cubicBezTo>
                    <a:pt x="5710" y="4509"/>
                    <a:pt x="5433" y="4544"/>
                    <a:pt x="5192" y="4565"/>
                  </a:cubicBezTo>
                  <a:cubicBezTo>
                    <a:pt x="4287" y="4636"/>
                    <a:pt x="3430" y="4612"/>
                    <a:pt x="2548" y="4779"/>
                  </a:cubicBezTo>
                  <a:cubicBezTo>
                    <a:pt x="2310" y="4850"/>
                    <a:pt x="2167" y="5112"/>
                    <a:pt x="2239" y="5350"/>
                  </a:cubicBezTo>
                  <a:cubicBezTo>
                    <a:pt x="2334" y="6303"/>
                    <a:pt x="2382" y="7279"/>
                    <a:pt x="2334" y="8232"/>
                  </a:cubicBezTo>
                  <a:cubicBezTo>
                    <a:pt x="1905" y="8232"/>
                    <a:pt x="1477" y="8232"/>
                    <a:pt x="1024" y="8208"/>
                  </a:cubicBezTo>
                  <a:cubicBezTo>
                    <a:pt x="1024" y="5827"/>
                    <a:pt x="929" y="3469"/>
                    <a:pt x="929" y="1112"/>
                  </a:cubicBezTo>
                  <a:lnTo>
                    <a:pt x="1405" y="1112"/>
                  </a:lnTo>
                  <a:cubicBezTo>
                    <a:pt x="1382" y="1897"/>
                    <a:pt x="1286" y="2683"/>
                    <a:pt x="1548" y="3445"/>
                  </a:cubicBezTo>
                  <a:cubicBezTo>
                    <a:pt x="1607" y="3642"/>
                    <a:pt x="1796" y="3773"/>
                    <a:pt x="1994" y="3773"/>
                  </a:cubicBezTo>
                  <a:cubicBezTo>
                    <a:pt x="2036" y="3773"/>
                    <a:pt x="2078" y="3767"/>
                    <a:pt x="2120" y="3755"/>
                  </a:cubicBezTo>
                  <a:cubicBezTo>
                    <a:pt x="2697" y="3594"/>
                    <a:pt x="3282" y="3554"/>
                    <a:pt x="3870" y="3554"/>
                  </a:cubicBezTo>
                  <a:cubicBezTo>
                    <a:pt x="4325" y="3554"/>
                    <a:pt x="4782" y="3578"/>
                    <a:pt x="5239" y="3588"/>
                  </a:cubicBezTo>
                  <a:cubicBezTo>
                    <a:pt x="5626" y="3605"/>
                    <a:pt x="6084" y="3693"/>
                    <a:pt x="6513" y="3693"/>
                  </a:cubicBezTo>
                  <a:cubicBezTo>
                    <a:pt x="6691" y="3693"/>
                    <a:pt x="6865" y="3678"/>
                    <a:pt x="7026" y="3636"/>
                  </a:cubicBezTo>
                  <a:cubicBezTo>
                    <a:pt x="8240" y="3302"/>
                    <a:pt x="7788" y="1874"/>
                    <a:pt x="7692" y="921"/>
                  </a:cubicBezTo>
                  <a:cubicBezTo>
                    <a:pt x="7766" y="921"/>
                    <a:pt x="7850" y="920"/>
                    <a:pt x="7936" y="920"/>
                  </a:cubicBezTo>
                  <a:close/>
                  <a:moveTo>
                    <a:pt x="5422" y="5406"/>
                  </a:moveTo>
                  <a:cubicBezTo>
                    <a:pt x="5955" y="5406"/>
                    <a:pt x="6370" y="5470"/>
                    <a:pt x="6430" y="5660"/>
                  </a:cubicBezTo>
                  <a:cubicBezTo>
                    <a:pt x="6668" y="6446"/>
                    <a:pt x="6383" y="7327"/>
                    <a:pt x="6478" y="8137"/>
                  </a:cubicBezTo>
                  <a:lnTo>
                    <a:pt x="6502" y="8137"/>
                  </a:lnTo>
                  <a:cubicBezTo>
                    <a:pt x="5406" y="8184"/>
                    <a:pt x="4335" y="8232"/>
                    <a:pt x="3263" y="8232"/>
                  </a:cubicBezTo>
                  <a:cubicBezTo>
                    <a:pt x="3287" y="7351"/>
                    <a:pt x="3263" y="6470"/>
                    <a:pt x="3168" y="5612"/>
                  </a:cubicBezTo>
                  <a:cubicBezTo>
                    <a:pt x="3721" y="5529"/>
                    <a:pt x="4684" y="5406"/>
                    <a:pt x="5422" y="5406"/>
                  </a:cubicBezTo>
                  <a:close/>
                  <a:moveTo>
                    <a:pt x="7764" y="0"/>
                  </a:moveTo>
                  <a:cubicBezTo>
                    <a:pt x="7063" y="0"/>
                    <a:pt x="6347" y="111"/>
                    <a:pt x="5644" y="111"/>
                  </a:cubicBezTo>
                  <a:cubicBezTo>
                    <a:pt x="3906" y="111"/>
                    <a:pt x="2191" y="183"/>
                    <a:pt x="453" y="183"/>
                  </a:cubicBezTo>
                  <a:cubicBezTo>
                    <a:pt x="334" y="183"/>
                    <a:pt x="238" y="230"/>
                    <a:pt x="143" y="302"/>
                  </a:cubicBezTo>
                  <a:cubicBezTo>
                    <a:pt x="48" y="373"/>
                    <a:pt x="0" y="516"/>
                    <a:pt x="0" y="635"/>
                  </a:cubicBezTo>
                  <a:cubicBezTo>
                    <a:pt x="0" y="3326"/>
                    <a:pt x="119" y="5993"/>
                    <a:pt x="119" y="8637"/>
                  </a:cubicBezTo>
                  <a:cubicBezTo>
                    <a:pt x="119" y="8899"/>
                    <a:pt x="334" y="9113"/>
                    <a:pt x="572" y="9113"/>
                  </a:cubicBezTo>
                  <a:cubicBezTo>
                    <a:pt x="1018" y="9134"/>
                    <a:pt x="1465" y="9143"/>
                    <a:pt x="1911" y="9143"/>
                  </a:cubicBezTo>
                  <a:cubicBezTo>
                    <a:pt x="2989" y="9143"/>
                    <a:pt x="4066" y="9092"/>
                    <a:pt x="5144" y="9042"/>
                  </a:cubicBezTo>
                  <a:cubicBezTo>
                    <a:pt x="5906" y="9018"/>
                    <a:pt x="6668" y="8994"/>
                    <a:pt x="7430" y="8994"/>
                  </a:cubicBezTo>
                  <a:cubicBezTo>
                    <a:pt x="7657" y="8994"/>
                    <a:pt x="7954" y="9030"/>
                    <a:pt x="8246" y="9030"/>
                  </a:cubicBezTo>
                  <a:cubicBezTo>
                    <a:pt x="8538" y="9030"/>
                    <a:pt x="8824" y="8994"/>
                    <a:pt x="9026" y="8851"/>
                  </a:cubicBezTo>
                  <a:cubicBezTo>
                    <a:pt x="9621" y="8446"/>
                    <a:pt x="9621" y="7732"/>
                    <a:pt x="9645" y="7065"/>
                  </a:cubicBezTo>
                  <a:cubicBezTo>
                    <a:pt x="9669" y="6041"/>
                    <a:pt x="9645" y="5017"/>
                    <a:pt x="9550" y="3993"/>
                  </a:cubicBezTo>
                  <a:cubicBezTo>
                    <a:pt x="9502" y="3255"/>
                    <a:pt x="9502" y="2493"/>
                    <a:pt x="9526" y="1731"/>
                  </a:cubicBezTo>
                  <a:cubicBezTo>
                    <a:pt x="9574" y="921"/>
                    <a:pt x="9478" y="230"/>
                    <a:pt x="8574" y="64"/>
                  </a:cubicBezTo>
                  <a:cubicBezTo>
                    <a:pt x="8307" y="17"/>
                    <a:pt x="8036" y="0"/>
                    <a:pt x="776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7" name="Google Shape;467;p61"/>
            <p:cNvSpPr/>
            <p:nvPr/>
          </p:nvSpPr>
          <p:spPr>
            <a:xfrm>
              <a:off x="1187125" y="4233225"/>
              <a:ext cx="13825" cy="42325"/>
            </a:xfrm>
            <a:custGeom>
              <a:avLst/>
              <a:gdLst/>
              <a:ahLst/>
              <a:cxnLst/>
              <a:rect l="l" t="t" r="r" b="b"/>
              <a:pathLst>
                <a:path w="553" h="1693" extrusionOk="0">
                  <a:moveTo>
                    <a:pt x="289" y="0"/>
                  </a:moveTo>
                  <a:cubicBezTo>
                    <a:pt x="191" y="0"/>
                    <a:pt x="96" y="54"/>
                    <a:pt x="72" y="161"/>
                  </a:cubicBezTo>
                  <a:cubicBezTo>
                    <a:pt x="0" y="613"/>
                    <a:pt x="0" y="1066"/>
                    <a:pt x="72" y="1518"/>
                  </a:cubicBezTo>
                  <a:cubicBezTo>
                    <a:pt x="100" y="1641"/>
                    <a:pt x="184" y="1692"/>
                    <a:pt x="273" y="1692"/>
                  </a:cubicBezTo>
                  <a:cubicBezTo>
                    <a:pt x="408" y="1692"/>
                    <a:pt x="553" y="1572"/>
                    <a:pt x="524" y="1399"/>
                  </a:cubicBezTo>
                  <a:cubicBezTo>
                    <a:pt x="453" y="994"/>
                    <a:pt x="453" y="566"/>
                    <a:pt x="524" y="161"/>
                  </a:cubicBezTo>
                  <a:cubicBezTo>
                    <a:pt x="488" y="54"/>
                    <a:pt x="387" y="0"/>
                    <a:pt x="2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518;p63"/>
          <p:cNvGrpSpPr/>
          <p:nvPr/>
        </p:nvGrpSpPr>
        <p:grpSpPr>
          <a:xfrm rot="539118">
            <a:off x="2091341" y="843958"/>
            <a:ext cx="1340061" cy="965638"/>
            <a:chOff x="5310875" y="337375"/>
            <a:chExt cx="916225" cy="660225"/>
          </a:xfrm>
        </p:grpSpPr>
        <p:sp>
          <p:nvSpPr>
            <p:cNvPr id="15" name="Google Shape;519;p63"/>
            <p:cNvSpPr/>
            <p:nvPr/>
          </p:nvSpPr>
          <p:spPr>
            <a:xfrm>
              <a:off x="5310875" y="337375"/>
              <a:ext cx="916225" cy="660225"/>
            </a:xfrm>
            <a:custGeom>
              <a:avLst/>
              <a:gdLst/>
              <a:ahLst/>
              <a:cxnLst/>
              <a:rect l="l" t="t" r="r" b="b"/>
              <a:pathLst>
                <a:path w="36649" h="26409" extrusionOk="0">
                  <a:moveTo>
                    <a:pt x="22990" y="1502"/>
                  </a:moveTo>
                  <a:cubicBezTo>
                    <a:pt x="24636" y="1502"/>
                    <a:pt x="26251" y="1775"/>
                    <a:pt x="27734" y="2504"/>
                  </a:cubicBezTo>
                  <a:cubicBezTo>
                    <a:pt x="34704" y="5931"/>
                    <a:pt x="35360" y="15588"/>
                    <a:pt x="28935" y="19943"/>
                  </a:cubicBezTo>
                  <a:cubicBezTo>
                    <a:pt x="28675" y="20118"/>
                    <a:pt x="28439" y="20497"/>
                    <a:pt x="28574" y="20826"/>
                  </a:cubicBezTo>
                  <a:cubicBezTo>
                    <a:pt x="29254" y="22480"/>
                    <a:pt x="30274" y="23815"/>
                    <a:pt x="31605" y="24830"/>
                  </a:cubicBezTo>
                  <a:cubicBezTo>
                    <a:pt x="29557" y="24651"/>
                    <a:pt x="27668" y="23543"/>
                    <a:pt x="26518" y="21715"/>
                  </a:cubicBezTo>
                  <a:cubicBezTo>
                    <a:pt x="26364" y="21470"/>
                    <a:pt x="26128" y="21352"/>
                    <a:pt x="25885" y="21352"/>
                  </a:cubicBezTo>
                  <a:cubicBezTo>
                    <a:pt x="25695" y="21352"/>
                    <a:pt x="25502" y="21424"/>
                    <a:pt x="25338" y="21563"/>
                  </a:cubicBezTo>
                  <a:cubicBezTo>
                    <a:pt x="22839" y="23686"/>
                    <a:pt x="19493" y="24773"/>
                    <a:pt x="16164" y="24773"/>
                  </a:cubicBezTo>
                  <a:cubicBezTo>
                    <a:pt x="11835" y="24773"/>
                    <a:pt x="7535" y="22936"/>
                    <a:pt x="5160" y="19152"/>
                  </a:cubicBezTo>
                  <a:cubicBezTo>
                    <a:pt x="2622" y="15107"/>
                    <a:pt x="4899" y="10120"/>
                    <a:pt x="7851" y="6959"/>
                  </a:cubicBezTo>
                  <a:cubicBezTo>
                    <a:pt x="8283" y="6499"/>
                    <a:pt x="8743" y="6066"/>
                    <a:pt x="9230" y="5662"/>
                  </a:cubicBezTo>
                  <a:cubicBezTo>
                    <a:pt x="11347" y="4267"/>
                    <a:pt x="13707" y="3260"/>
                    <a:pt x="16182" y="2604"/>
                  </a:cubicBezTo>
                  <a:cubicBezTo>
                    <a:pt x="18320" y="2038"/>
                    <a:pt x="20684" y="1502"/>
                    <a:pt x="22990" y="1502"/>
                  </a:cubicBezTo>
                  <a:close/>
                  <a:moveTo>
                    <a:pt x="22921" y="0"/>
                  </a:moveTo>
                  <a:cubicBezTo>
                    <a:pt x="20883" y="0"/>
                    <a:pt x="18812" y="363"/>
                    <a:pt x="16843" y="849"/>
                  </a:cubicBezTo>
                  <a:cubicBezTo>
                    <a:pt x="15554" y="1167"/>
                    <a:pt x="14293" y="1584"/>
                    <a:pt x="13082" y="2104"/>
                  </a:cubicBezTo>
                  <a:cubicBezTo>
                    <a:pt x="6225" y="4767"/>
                    <a:pt x="1" y="12892"/>
                    <a:pt x="3814" y="19616"/>
                  </a:cubicBezTo>
                  <a:cubicBezTo>
                    <a:pt x="6346" y="24082"/>
                    <a:pt x="11197" y="26196"/>
                    <a:pt x="16102" y="26196"/>
                  </a:cubicBezTo>
                  <a:cubicBezTo>
                    <a:pt x="19536" y="26196"/>
                    <a:pt x="22996" y="25160"/>
                    <a:pt x="25706" y="23169"/>
                  </a:cubicBezTo>
                  <a:cubicBezTo>
                    <a:pt x="27286" y="25232"/>
                    <a:pt x="29698" y="26409"/>
                    <a:pt x="32242" y="26409"/>
                  </a:cubicBezTo>
                  <a:cubicBezTo>
                    <a:pt x="32931" y="26409"/>
                    <a:pt x="33630" y="26323"/>
                    <a:pt x="34324" y="26144"/>
                  </a:cubicBezTo>
                  <a:cubicBezTo>
                    <a:pt x="35137" y="25935"/>
                    <a:pt x="34984" y="24910"/>
                    <a:pt x="34324" y="24641"/>
                  </a:cubicBezTo>
                  <a:cubicBezTo>
                    <a:pt x="32541" y="23914"/>
                    <a:pt x="31137" y="22589"/>
                    <a:pt x="30302" y="20875"/>
                  </a:cubicBezTo>
                  <a:cubicBezTo>
                    <a:pt x="36648" y="16007"/>
                    <a:pt x="36480" y="6187"/>
                    <a:pt x="29567" y="1774"/>
                  </a:cubicBezTo>
                  <a:cubicBezTo>
                    <a:pt x="27529" y="473"/>
                    <a:pt x="25246" y="0"/>
                    <a:pt x="2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" name="Google Shape;520;p63"/>
            <p:cNvSpPr/>
            <p:nvPr/>
          </p:nvSpPr>
          <p:spPr>
            <a:xfrm>
              <a:off x="5603850" y="729950"/>
              <a:ext cx="44325" cy="37875"/>
            </a:xfrm>
            <a:custGeom>
              <a:avLst/>
              <a:gdLst/>
              <a:ahLst/>
              <a:cxnLst/>
              <a:rect l="l" t="t" r="r" b="b"/>
              <a:pathLst>
                <a:path w="1773" h="1515" extrusionOk="0">
                  <a:moveTo>
                    <a:pt x="894" y="0"/>
                  </a:moveTo>
                  <a:cubicBezTo>
                    <a:pt x="405" y="0"/>
                    <a:pt x="1" y="547"/>
                    <a:pt x="280" y="1044"/>
                  </a:cubicBezTo>
                  <a:cubicBezTo>
                    <a:pt x="405" y="1267"/>
                    <a:pt x="569" y="1455"/>
                    <a:pt x="836" y="1501"/>
                  </a:cubicBezTo>
                  <a:cubicBezTo>
                    <a:pt x="890" y="1510"/>
                    <a:pt x="942" y="1514"/>
                    <a:pt x="992" y="1514"/>
                  </a:cubicBezTo>
                  <a:cubicBezTo>
                    <a:pt x="1457" y="1514"/>
                    <a:pt x="1772" y="1142"/>
                    <a:pt x="1689" y="648"/>
                  </a:cubicBezTo>
                  <a:cubicBezTo>
                    <a:pt x="1644" y="385"/>
                    <a:pt x="1454" y="215"/>
                    <a:pt x="1232" y="91"/>
                  </a:cubicBezTo>
                  <a:cubicBezTo>
                    <a:pt x="1120" y="28"/>
                    <a:pt x="1004" y="0"/>
                    <a:pt x="8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521;p63"/>
            <p:cNvSpPr/>
            <p:nvPr/>
          </p:nvSpPr>
          <p:spPr>
            <a:xfrm>
              <a:off x="5700025" y="697375"/>
              <a:ext cx="60225" cy="53675"/>
            </a:xfrm>
            <a:custGeom>
              <a:avLst/>
              <a:gdLst/>
              <a:ahLst/>
              <a:cxnLst/>
              <a:rect l="l" t="t" r="r" b="b"/>
              <a:pathLst>
                <a:path w="2409" h="2147" extrusionOk="0">
                  <a:moveTo>
                    <a:pt x="1180" y="1"/>
                  </a:moveTo>
                  <a:cubicBezTo>
                    <a:pt x="1097" y="1"/>
                    <a:pt x="1013" y="11"/>
                    <a:pt x="927" y="34"/>
                  </a:cubicBezTo>
                  <a:cubicBezTo>
                    <a:pt x="386" y="183"/>
                    <a:pt x="0" y="802"/>
                    <a:pt x="178" y="1352"/>
                  </a:cubicBezTo>
                  <a:cubicBezTo>
                    <a:pt x="321" y="1795"/>
                    <a:pt x="742" y="2147"/>
                    <a:pt x="1208" y="2147"/>
                  </a:cubicBezTo>
                  <a:cubicBezTo>
                    <a:pt x="1303" y="2147"/>
                    <a:pt x="1399" y="2132"/>
                    <a:pt x="1495" y="2101"/>
                  </a:cubicBezTo>
                  <a:cubicBezTo>
                    <a:pt x="2043" y="1923"/>
                    <a:pt x="2408" y="1365"/>
                    <a:pt x="2244" y="783"/>
                  </a:cubicBezTo>
                  <a:cubicBezTo>
                    <a:pt x="2231" y="741"/>
                    <a:pt x="2219" y="700"/>
                    <a:pt x="2209" y="658"/>
                  </a:cubicBezTo>
                  <a:cubicBezTo>
                    <a:pt x="2137" y="379"/>
                    <a:pt x="1900" y="141"/>
                    <a:pt x="1621" y="69"/>
                  </a:cubicBezTo>
                  <a:cubicBezTo>
                    <a:pt x="1473" y="32"/>
                    <a:pt x="1328" y="1"/>
                    <a:pt x="11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" name="Google Shape;522;p63"/>
            <p:cNvSpPr/>
            <p:nvPr/>
          </p:nvSpPr>
          <p:spPr>
            <a:xfrm>
              <a:off x="5785025" y="670025"/>
              <a:ext cx="64550" cy="50050"/>
            </a:xfrm>
            <a:custGeom>
              <a:avLst/>
              <a:gdLst/>
              <a:ahLst/>
              <a:cxnLst/>
              <a:rect l="l" t="t" r="r" b="b"/>
              <a:pathLst>
                <a:path w="2582" h="2002" extrusionOk="0">
                  <a:moveTo>
                    <a:pt x="1291" y="1"/>
                  </a:moveTo>
                  <a:cubicBezTo>
                    <a:pt x="3" y="1"/>
                    <a:pt x="1" y="2002"/>
                    <a:pt x="1291" y="2002"/>
                  </a:cubicBezTo>
                  <a:cubicBezTo>
                    <a:pt x="2579" y="2002"/>
                    <a:pt x="2581" y="1"/>
                    <a:pt x="12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" name="Google Shape;523;p63"/>
            <p:cNvSpPr/>
            <p:nvPr/>
          </p:nvSpPr>
          <p:spPr>
            <a:xfrm>
              <a:off x="5887850" y="638500"/>
              <a:ext cx="56125" cy="43525"/>
            </a:xfrm>
            <a:custGeom>
              <a:avLst/>
              <a:gdLst/>
              <a:ahLst/>
              <a:cxnLst/>
              <a:rect l="l" t="t" r="r" b="b"/>
              <a:pathLst>
                <a:path w="2245" h="1741" extrusionOk="0">
                  <a:moveTo>
                    <a:pt x="1123" y="1"/>
                  </a:moveTo>
                  <a:cubicBezTo>
                    <a:pt x="0" y="1"/>
                    <a:pt x="0" y="1741"/>
                    <a:pt x="1123" y="1741"/>
                  </a:cubicBezTo>
                  <a:cubicBezTo>
                    <a:pt x="2242" y="1741"/>
                    <a:pt x="2244" y="1"/>
                    <a:pt x="1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95" name="Google Shape;495;p63"/>
          <p:cNvGrpSpPr/>
          <p:nvPr/>
        </p:nvGrpSpPr>
        <p:grpSpPr>
          <a:xfrm>
            <a:off x="775573" y="1114487"/>
            <a:ext cx="2140289" cy="2169401"/>
            <a:chOff x="-331425" y="1579700"/>
            <a:chExt cx="1880250" cy="1905825"/>
          </a:xfrm>
        </p:grpSpPr>
        <p:sp>
          <p:nvSpPr>
            <p:cNvPr id="496" name="Google Shape;496;p63"/>
            <p:cNvSpPr/>
            <p:nvPr/>
          </p:nvSpPr>
          <p:spPr>
            <a:xfrm>
              <a:off x="-72650" y="1864050"/>
              <a:ext cx="1621475" cy="1621475"/>
            </a:xfrm>
            <a:custGeom>
              <a:avLst/>
              <a:gdLst/>
              <a:ahLst/>
              <a:cxnLst/>
              <a:rect l="l" t="t" r="r" b="b"/>
              <a:pathLst>
                <a:path w="64859" h="64859" extrusionOk="0">
                  <a:moveTo>
                    <a:pt x="7060" y="1"/>
                  </a:moveTo>
                  <a:lnTo>
                    <a:pt x="1" y="57794"/>
                  </a:lnTo>
                  <a:lnTo>
                    <a:pt x="57800" y="64858"/>
                  </a:lnTo>
                  <a:lnTo>
                    <a:pt x="64858" y="7060"/>
                  </a:lnTo>
                  <a:lnTo>
                    <a:pt x="58170" y="6238"/>
                  </a:lnTo>
                  <a:lnTo>
                    <a:pt x="58170" y="6238"/>
                  </a:lnTo>
                  <a:cubicBezTo>
                    <a:pt x="59249" y="7937"/>
                    <a:pt x="58324" y="10802"/>
                    <a:pt x="55874" y="10802"/>
                  </a:cubicBezTo>
                  <a:cubicBezTo>
                    <a:pt x="55742" y="10802"/>
                    <a:pt x="55605" y="10794"/>
                    <a:pt x="55465" y="10777"/>
                  </a:cubicBezTo>
                  <a:cubicBezTo>
                    <a:pt x="52716" y="10439"/>
                    <a:pt x="52395" y="7185"/>
                    <a:pt x="53935" y="5721"/>
                  </a:cubicBezTo>
                  <a:lnTo>
                    <a:pt x="48068" y="5008"/>
                  </a:lnTo>
                  <a:lnTo>
                    <a:pt x="48068" y="5008"/>
                  </a:lnTo>
                  <a:cubicBezTo>
                    <a:pt x="48897" y="6661"/>
                    <a:pt x="47978" y="9180"/>
                    <a:pt x="45724" y="9180"/>
                  </a:cubicBezTo>
                  <a:cubicBezTo>
                    <a:pt x="45596" y="9180"/>
                    <a:pt x="45463" y="9172"/>
                    <a:pt x="45325" y="9155"/>
                  </a:cubicBezTo>
                  <a:cubicBezTo>
                    <a:pt x="42784" y="8845"/>
                    <a:pt x="42397" y="5955"/>
                    <a:pt x="43671" y="4464"/>
                  </a:cubicBezTo>
                  <a:lnTo>
                    <a:pt x="37369" y="3702"/>
                  </a:lnTo>
                  <a:lnTo>
                    <a:pt x="37369" y="3702"/>
                  </a:lnTo>
                  <a:cubicBezTo>
                    <a:pt x="37603" y="3974"/>
                    <a:pt x="37782" y="4284"/>
                    <a:pt x="37907" y="4621"/>
                  </a:cubicBezTo>
                  <a:cubicBezTo>
                    <a:pt x="38098" y="5062"/>
                    <a:pt x="38169" y="5547"/>
                    <a:pt x="38109" y="6026"/>
                  </a:cubicBezTo>
                  <a:lnTo>
                    <a:pt x="37929" y="6728"/>
                  </a:lnTo>
                  <a:cubicBezTo>
                    <a:pt x="37487" y="7799"/>
                    <a:pt x="36466" y="8409"/>
                    <a:pt x="35415" y="8409"/>
                  </a:cubicBezTo>
                  <a:cubicBezTo>
                    <a:pt x="34849" y="8409"/>
                    <a:pt x="34274" y="8232"/>
                    <a:pt x="33777" y="7854"/>
                  </a:cubicBezTo>
                  <a:cubicBezTo>
                    <a:pt x="33472" y="7647"/>
                    <a:pt x="33211" y="7392"/>
                    <a:pt x="32998" y="7092"/>
                  </a:cubicBezTo>
                  <a:cubicBezTo>
                    <a:pt x="32558" y="6494"/>
                    <a:pt x="32340" y="5802"/>
                    <a:pt x="32432" y="5051"/>
                  </a:cubicBezTo>
                  <a:cubicBezTo>
                    <a:pt x="32519" y="4333"/>
                    <a:pt x="32884" y="3674"/>
                    <a:pt x="33450" y="3223"/>
                  </a:cubicBezTo>
                  <a:lnTo>
                    <a:pt x="26761" y="2406"/>
                  </a:lnTo>
                  <a:lnTo>
                    <a:pt x="26761" y="2406"/>
                  </a:lnTo>
                  <a:cubicBezTo>
                    <a:pt x="27618" y="4006"/>
                    <a:pt x="26733" y="6506"/>
                    <a:pt x="24519" y="6506"/>
                  </a:cubicBezTo>
                  <a:cubicBezTo>
                    <a:pt x="24398" y="6506"/>
                    <a:pt x="24273" y="6498"/>
                    <a:pt x="24144" y="6483"/>
                  </a:cubicBezTo>
                  <a:cubicBezTo>
                    <a:pt x="21662" y="6178"/>
                    <a:pt x="21303" y="3315"/>
                    <a:pt x="22587" y="1895"/>
                  </a:cubicBezTo>
                  <a:lnTo>
                    <a:pt x="17493" y="1274"/>
                  </a:lnTo>
                  <a:lnTo>
                    <a:pt x="17493" y="1274"/>
                  </a:lnTo>
                  <a:cubicBezTo>
                    <a:pt x="17536" y="1405"/>
                    <a:pt x="17564" y="1541"/>
                    <a:pt x="17585" y="1677"/>
                  </a:cubicBezTo>
                  <a:cubicBezTo>
                    <a:pt x="17607" y="2194"/>
                    <a:pt x="17651" y="2787"/>
                    <a:pt x="17389" y="3266"/>
                  </a:cubicBezTo>
                  <a:cubicBezTo>
                    <a:pt x="17134" y="3729"/>
                    <a:pt x="16927" y="4164"/>
                    <a:pt x="16464" y="4469"/>
                  </a:cubicBezTo>
                  <a:cubicBezTo>
                    <a:pt x="16002" y="4779"/>
                    <a:pt x="15577" y="5030"/>
                    <a:pt x="15011" y="5089"/>
                  </a:cubicBezTo>
                  <a:cubicBezTo>
                    <a:pt x="14876" y="5109"/>
                    <a:pt x="14739" y="5118"/>
                    <a:pt x="14603" y="5118"/>
                  </a:cubicBezTo>
                  <a:cubicBezTo>
                    <a:pt x="14237" y="5118"/>
                    <a:pt x="13872" y="5049"/>
                    <a:pt x="13531" y="4910"/>
                  </a:cubicBezTo>
                  <a:cubicBezTo>
                    <a:pt x="11838" y="4213"/>
                    <a:pt x="11256" y="2112"/>
                    <a:pt x="12355" y="648"/>
                  </a:cubicBezTo>
                  <a:lnTo>
                    <a:pt x="7060" y="1"/>
                  </a:ln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7" name="Google Shape;497;p63"/>
            <p:cNvSpPr/>
            <p:nvPr/>
          </p:nvSpPr>
          <p:spPr>
            <a:xfrm rot="21337823">
              <a:off x="-117445" y="1858812"/>
              <a:ext cx="1621450" cy="1621725"/>
            </a:xfrm>
            <a:custGeom>
              <a:avLst/>
              <a:gdLst/>
              <a:ahLst/>
              <a:cxnLst/>
              <a:rect l="l" t="t" r="r" b="b"/>
              <a:pathLst>
                <a:path w="64858" h="64869" extrusionOk="0">
                  <a:moveTo>
                    <a:pt x="7064" y="0"/>
                  </a:moveTo>
                  <a:lnTo>
                    <a:pt x="0" y="57810"/>
                  </a:lnTo>
                  <a:lnTo>
                    <a:pt x="57799" y="64868"/>
                  </a:lnTo>
                  <a:lnTo>
                    <a:pt x="64857" y="7064"/>
                  </a:lnTo>
                  <a:lnTo>
                    <a:pt x="58169" y="6248"/>
                  </a:lnTo>
                  <a:lnTo>
                    <a:pt x="58169" y="6248"/>
                  </a:lnTo>
                  <a:cubicBezTo>
                    <a:pt x="59248" y="7947"/>
                    <a:pt x="58323" y="10812"/>
                    <a:pt x="55873" y="10812"/>
                  </a:cubicBezTo>
                  <a:cubicBezTo>
                    <a:pt x="55741" y="10812"/>
                    <a:pt x="55605" y="10804"/>
                    <a:pt x="55464" y="10787"/>
                  </a:cubicBezTo>
                  <a:cubicBezTo>
                    <a:pt x="52715" y="10449"/>
                    <a:pt x="52394" y="7195"/>
                    <a:pt x="53935" y="5731"/>
                  </a:cubicBezTo>
                  <a:lnTo>
                    <a:pt x="48068" y="5018"/>
                  </a:lnTo>
                  <a:lnTo>
                    <a:pt x="48068" y="5018"/>
                  </a:lnTo>
                  <a:cubicBezTo>
                    <a:pt x="48897" y="6671"/>
                    <a:pt x="47982" y="9190"/>
                    <a:pt x="45724" y="9190"/>
                  </a:cubicBezTo>
                  <a:cubicBezTo>
                    <a:pt x="45595" y="9190"/>
                    <a:pt x="45462" y="9182"/>
                    <a:pt x="45325" y="9165"/>
                  </a:cubicBezTo>
                  <a:cubicBezTo>
                    <a:pt x="42783" y="8849"/>
                    <a:pt x="42397" y="5965"/>
                    <a:pt x="43670" y="4474"/>
                  </a:cubicBezTo>
                  <a:lnTo>
                    <a:pt x="37368" y="3701"/>
                  </a:lnTo>
                  <a:lnTo>
                    <a:pt x="37368" y="3701"/>
                  </a:lnTo>
                  <a:cubicBezTo>
                    <a:pt x="37602" y="3973"/>
                    <a:pt x="37781" y="4289"/>
                    <a:pt x="37907" y="4621"/>
                  </a:cubicBezTo>
                  <a:cubicBezTo>
                    <a:pt x="38097" y="5061"/>
                    <a:pt x="38168" y="5551"/>
                    <a:pt x="38108" y="6025"/>
                  </a:cubicBezTo>
                  <a:cubicBezTo>
                    <a:pt x="38048" y="6264"/>
                    <a:pt x="37988" y="6498"/>
                    <a:pt x="37928" y="6732"/>
                  </a:cubicBezTo>
                  <a:cubicBezTo>
                    <a:pt x="37486" y="7801"/>
                    <a:pt x="36463" y="8410"/>
                    <a:pt x="35412" y="8410"/>
                  </a:cubicBezTo>
                  <a:cubicBezTo>
                    <a:pt x="34846" y="8410"/>
                    <a:pt x="34272" y="8234"/>
                    <a:pt x="33776" y="7859"/>
                  </a:cubicBezTo>
                  <a:cubicBezTo>
                    <a:pt x="33471" y="7652"/>
                    <a:pt x="33210" y="7396"/>
                    <a:pt x="32998" y="7097"/>
                  </a:cubicBezTo>
                  <a:cubicBezTo>
                    <a:pt x="32557" y="6498"/>
                    <a:pt x="32339" y="5802"/>
                    <a:pt x="32432" y="5056"/>
                  </a:cubicBezTo>
                  <a:cubicBezTo>
                    <a:pt x="32519" y="4332"/>
                    <a:pt x="32889" y="3679"/>
                    <a:pt x="33455" y="3222"/>
                  </a:cubicBezTo>
                  <a:lnTo>
                    <a:pt x="26766" y="2406"/>
                  </a:lnTo>
                  <a:lnTo>
                    <a:pt x="26766" y="2406"/>
                  </a:lnTo>
                  <a:cubicBezTo>
                    <a:pt x="27623" y="4005"/>
                    <a:pt x="26737" y="6505"/>
                    <a:pt x="24523" y="6505"/>
                  </a:cubicBezTo>
                  <a:cubicBezTo>
                    <a:pt x="24402" y="6505"/>
                    <a:pt x="24277" y="6497"/>
                    <a:pt x="24148" y="6482"/>
                  </a:cubicBezTo>
                  <a:cubicBezTo>
                    <a:pt x="21666" y="6177"/>
                    <a:pt x="21307" y="3320"/>
                    <a:pt x="22592" y="1899"/>
                  </a:cubicBezTo>
                  <a:lnTo>
                    <a:pt x="17497" y="1274"/>
                  </a:lnTo>
                  <a:lnTo>
                    <a:pt x="17497" y="1274"/>
                  </a:lnTo>
                  <a:cubicBezTo>
                    <a:pt x="17541" y="1410"/>
                    <a:pt x="17568" y="1540"/>
                    <a:pt x="17590" y="1676"/>
                  </a:cubicBezTo>
                  <a:cubicBezTo>
                    <a:pt x="17612" y="2193"/>
                    <a:pt x="17655" y="2787"/>
                    <a:pt x="17394" y="3265"/>
                  </a:cubicBezTo>
                  <a:cubicBezTo>
                    <a:pt x="17138" y="3728"/>
                    <a:pt x="16931" y="4163"/>
                    <a:pt x="16469" y="4474"/>
                  </a:cubicBezTo>
                  <a:cubicBezTo>
                    <a:pt x="16006" y="4778"/>
                    <a:pt x="15582" y="5029"/>
                    <a:pt x="15016" y="5089"/>
                  </a:cubicBezTo>
                  <a:cubicBezTo>
                    <a:pt x="14879" y="5110"/>
                    <a:pt x="14741" y="5120"/>
                    <a:pt x="14604" y="5120"/>
                  </a:cubicBezTo>
                  <a:cubicBezTo>
                    <a:pt x="14238" y="5120"/>
                    <a:pt x="13875" y="5047"/>
                    <a:pt x="13535" y="4909"/>
                  </a:cubicBezTo>
                  <a:cubicBezTo>
                    <a:pt x="11843" y="4218"/>
                    <a:pt x="11260" y="2112"/>
                    <a:pt x="12360" y="648"/>
                  </a:cubicBezTo>
                  <a:lnTo>
                    <a:pt x="70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38100" dir="216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8" name="Google Shape;498;p63"/>
            <p:cNvSpPr/>
            <p:nvPr/>
          </p:nvSpPr>
          <p:spPr>
            <a:xfrm>
              <a:off x="-331425" y="1579700"/>
              <a:ext cx="1101300" cy="649025"/>
            </a:xfrm>
            <a:custGeom>
              <a:avLst/>
              <a:gdLst/>
              <a:ahLst/>
              <a:cxnLst/>
              <a:rect l="l" t="t" r="r" b="b"/>
              <a:pathLst>
                <a:path w="44052" h="25961" extrusionOk="0">
                  <a:moveTo>
                    <a:pt x="40035" y="0"/>
                  </a:moveTo>
                  <a:lnTo>
                    <a:pt x="0" y="15402"/>
                  </a:lnTo>
                  <a:cubicBezTo>
                    <a:pt x="0" y="15402"/>
                    <a:pt x="1513" y="15761"/>
                    <a:pt x="1873" y="16638"/>
                  </a:cubicBezTo>
                  <a:cubicBezTo>
                    <a:pt x="2237" y="17514"/>
                    <a:pt x="1524" y="18526"/>
                    <a:pt x="1524" y="18526"/>
                  </a:cubicBezTo>
                  <a:cubicBezTo>
                    <a:pt x="1524" y="18526"/>
                    <a:pt x="2999" y="18885"/>
                    <a:pt x="3380" y="19816"/>
                  </a:cubicBezTo>
                  <a:cubicBezTo>
                    <a:pt x="3767" y="20752"/>
                    <a:pt x="2885" y="22439"/>
                    <a:pt x="2885" y="22439"/>
                  </a:cubicBezTo>
                  <a:cubicBezTo>
                    <a:pt x="2885" y="22439"/>
                    <a:pt x="4447" y="23011"/>
                    <a:pt x="4703" y="23631"/>
                  </a:cubicBezTo>
                  <a:cubicBezTo>
                    <a:pt x="4958" y="24252"/>
                    <a:pt x="4327" y="25960"/>
                    <a:pt x="4327" y="25960"/>
                  </a:cubicBezTo>
                  <a:lnTo>
                    <a:pt x="44051" y="10684"/>
                  </a:lnTo>
                  <a:cubicBezTo>
                    <a:pt x="41510" y="9791"/>
                    <a:pt x="42609" y="7168"/>
                    <a:pt x="42609" y="7168"/>
                  </a:cubicBezTo>
                  <a:cubicBezTo>
                    <a:pt x="42609" y="7168"/>
                    <a:pt x="41521" y="6466"/>
                    <a:pt x="41047" y="5753"/>
                  </a:cubicBezTo>
                  <a:cubicBezTo>
                    <a:pt x="40574" y="5040"/>
                    <a:pt x="41434" y="3418"/>
                    <a:pt x="41434" y="3418"/>
                  </a:cubicBezTo>
                  <a:cubicBezTo>
                    <a:pt x="41434" y="3418"/>
                    <a:pt x="39806" y="2993"/>
                    <a:pt x="39491" y="2221"/>
                  </a:cubicBezTo>
                  <a:cubicBezTo>
                    <a:pt x="39175" y="1442"/>
                    <a:pt x="40035" y="0"/>
                    <a:pt x="40035" y="0"/>
                  </a:cubicBez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99" name="Google Shape;499;p63"/>
          <p:cNvSpPr txBox="1">
            <a:spLocks noGrp="1"/>
          </p:cNvSpPr>
          <p:nvPr>
            <p:ph type="body" idx="4294967295"/>
          </p:nvPr>
        </p:nvSpPr>
        <p:spPr>
          <a:xfrm rot="173510">
            <a:off x="1417837" y="1745093"/>
            <a:ext cx="1438488" cy="11314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l-GR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n-US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latin typeface="Franklin Gothic Book" panose="020B0503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l-GR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endParaRPr sz="1600" b="1" dirty="0">
              <a:solidFill>
                <a:schemeClr val="dk2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01" name="Google Shape;501;p63"/>
          <p:cNvSpPr txBox="1">
            <a:spLocks noGrp="1"/>
          </p:cNvSpPr>
          <p:nvPr>
            <p:ph type="subTitle" idx="1"/>
          </p:nvPr>
        </p:nvSpPr>
        <p:spPr>
          <a:xfrm>
            <a:off x="4817564" y="930296"/>
            <a:ext cx="3713231" cy="32829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Βασικές Έννοιες 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Ζωγραφική</a:t>
            </a:r>
            <a: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Paint, Tux)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Εκμάθηση και Ασκήσεις Πληκτρολόγησης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Εκπαιδευτικά </a:t>
            </a: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Παιχνίδια </a:t>
            </a:r>
            <a:b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(G</a:t>
            </a:r>
            <a: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ompris, Sebran)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Προγραμματισμός</a:t>
            </a:r>
            <a:b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(Scratch Junior)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lnSpc>
                <a:spcPts val="2500"/>
              </a:lnSpc>
              <a:spcBef>
                <a:spcPts val="0"/>
              </a:spcBef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endParaRPr lang="en-US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oogle Shape;506;p63"/>
          <p:cNvGrpSpPr/>
          <p:nvPr/>
        </p:nvGrpSpPr>
        <p:grpSpPr>
          <a:xfrm rot="1286048">
            <a:off x="2797446" y="2346176"/>
            <a:ext cx="1592646" cy="1674513"/>
            <a:chOff x="1183375" y="2536600"/>
            <a:chExt cx="1060600" cy="1114925"/>
          </a:xfrm>
        </p:grpSpPr>
        <p:sp>
          <p:nvSpPr>
            <p:cNvPr id="3" name="Google Shape;507;p63"/>
            <p:cNvSpPr/>
            <p:nvPr/>
          </p:nvSpPr>
          <p:spPr>
            <a:xfrm>
              <a:off x="1393275" y="2759625"/>
              <a:ext cx="850700" cy="891900"/>
            </a:xfrm>
            <a:custGeom>
              <a:avLst/>
              <a:gdLst/>
              <a:ahLst/>
              <a:cxnLst/>
              <a:rect l="l" t="t" r="r" b="b"/>
              <a:pathLst>
                <a:path w="34028" h="35676" extrusionOk="0">
                  <a:moveTo>
                    <a:pt x="7050" y="3261"/>
                  </a:moveTo>
                  <a:cubicBezTo>
                    <a:pt x="5550" y="4510"/>
                    <a:pt x="4275" y="6086"/>
                    <a:pt x="3456" y="7646"/>
                  </a:cubicBezTo>
                  <a:cubicBezTo>
                    <a:pt x="1581" y="11215"/>
                    <a:pt x="2769" y="16037"/>
                    <a:pt x="5426" y="19346"/>
                  </a:cubicBezTo>
                  <a:cubicBezTo>
                    <a:pt x="5373" y="19294"/>
                    <a:pt x="5318" y="19243"/>
                    <a:pt x="5266" y="19190"/>
                  </a:cubicBezTo>
                  <a:cubicBezTo>
                    <a:pt x="3529" y="17393"/>
                    <a:pt x="2597" y="14904"/>
                    <a:pt x="2490" y="12427"/>
                  </a:cubicBezTo>
                  <a:cubicBezTo>
                    <a:pt x="2328" y="8626"/>
                    <a:pt x="4066" y="5198"/>
                    <a:pt x="7050" y="3261"/>
                  </a:cubicBezTo>
                  <a:close/>
                  <a:moveTo>
                    <a:pt x="12872" y="1594"/>
                  </a:moveTo>
                  <a:cubicBezTo>
                    <a:pt x="17362" y="1594"/>
                    <a:pt x="21289" y="4320"/>
                    <a:pt x="23215" y="8558"/>
                  </a:cubicBezTo>
                  <a:cubicBezTo>
                    <a:pt x="24531" y="11450"/>
                    <a:pt x="24911" y="14570"/>
                    <a:pt x="25312" y="17686"/>
                  </a:cubicBezTo>
                  <a:cubicBezTo>
                    <a:pt x="25632" y="20187"/>
                    <a:pt x="26126" y="22619"/>
                    <a:pt x="27636" y="24638"/>
                  </a:cubicBezTo>
                  <a:cubicBezTo>
                    <a:pt x="27210" y="25057"/>
                    <a:pt x="26813" y="25609"/>
                    <a:pt x="26440" y="26086"/>
                  </a:cubicBezTo>
                  <a:cubicBezTo>
                    <a:pt x="24902" y="23863"/>
                    <a:pt x="23078" y="21809"/>
                    <a:pt x="21412" y="19679"/>
                  </a:cubicBezTo>
                  <a:cubicBezTo>
                    <a:pt x="19699" y="17487"/>
                    <a:pt x="18109" y="14675"/>
                    <a:pt x="15926" y="12927"/>
                  </a:cubicBezTo>
                  <a:cubicBezTo>
                    <a:pt x="15858" y="12873"/>
                    <a:pt x="15784" y="12849"/>
                    <a:pt x="15714" y="12849"/>
                  </a:cubicBezTo>
                  <a:cubicBezTo>
                    <a:pt x="15506" y="12849"/>
                    <a:pt x="15331" y="13055"/>
                    <a:pt x="15448" y="13295"/>
                  </a:cubicBezTo>
                  <a:cubicBezTo>
                    <a:pt x="16616" y="15684"/>
                    <a:pt x="18827" y="17675"/>
                    <a:pt x="20505" y="19712"/>
                  </a:cubicBezTo>
                  <a:cubicBezTo>
                    <a:pt x="22338" y="21940"/>
                    <a:pt x="24054" y="24326"/>
                    <a:pt x="26013" y="26442"/>
                  </a:cubicBezTo>
                  <a:cubicBezTo>
                    <a:pt x="26037" y="26468"/>
                    <a:pt x="26065" y="26488"/>
                    <a:pt x="26097" y="26503"/>
                  </a:cubicBezTo>
                  <a:lnTo>
                    <a:pt x="26096" y="26504"/>
                  </a:lnTo>
                  <a:cubicBezTo>
                    <a:pt x="25736" y="26915"/>
                    <a:pt x="25293" y="27348"/>
                    <a:pt x="24854" y="27802"/>
                  </a:cubicBezTo>
                  <a:cubicBezTo>
                    <a:pt x="24840" y="27734"/>
                    <a:pt x="24803" y="27675"/>
                    <a:pt x="24747" y="27632"/>
                  </a:cubicBezTo>
                  <a:cubicBezTo>
                    <a:pt x="23632" y="26743"/>
                    <a:pt x="22473" y="25958"/>
                    <a:pt x="21485" y="24915"/>
                  </a:cubicBezTo>
                  <a:cubicBezTo>
                    <a:pt x="20557" y="23934"/>
                    <a:pt x="19757" y="22841"/>
                    <a:pt x="18913" y="21790"/>
                  </a:cubicBezTo>
                  <a:cubicBezTo>
                    <a:pt x="17213" y="19678"/>
                    <a:pt x="15464" y="17264"/>
                    <a:pt x="13199" y="15723"/>
                  </a:cubicBezTo>
                  <a:cubicBezTo>
                    <a:pt x="13148" y="15688"/>
                    <a:pt x="13091" y="15673"/>
                    <a:pt x="13036" y="15673"/>
                  </a:cubicBezTo>
                  <a:cubicBezTo>
                    <a:pt x="12787" y="15673"/>
                    <a:pt x="12543" y="15976"/>
                    <a:pt x="12717" y="16206"/>
                  </a:cubicBezTo>
                  <a:cubicBezTo>
                    <a:pt x="14441" y="18486"/>
                    <a:pt x="16715" y="20352"/>
                    <a:pt x="18522" y="22581"/>
                  </a:cubicBezTo>
                  <a:cubicBezTo>
                    <a:pt x="20195" y="24645"/>
                    <a:pt x="21902" y="26941"/>
                    <a:pt x="24320" y="28186"/>
                  </a:cubicBezTo>
                  <a:cubicBezTo>
                    <a:pt x="24364" y="28208"/>
                    <a:pt x="24412" y="28221"/>
                    <a:pt x="24461" y="28221"/>
                  </a:cubicBezTo>
                  <a:cubicBezTo>
                    <a:pt x="24065" y="28658"/>
                    <a:pt x="23695" y="29112"/>
                    <a:pt x="23428" y="29587"/>
                  </a:cubicBezTo>
                  <a:cubicBezTo>
                    <a:pt x="21392" y="26023"/>
                    <a:pt x="16324" y="24531"/>
                    <a:pt x="12758" y="23278"/>
                  </a:cubicBezTo>
                  <a:cubicBezTo>
                    <a:pt x="11285" y="22760"/>
                    <a:pt x="9776" y="22205"/>
                    <a:pt x="8379" y="21462"/>
                  </a:cubicBezTo>
                  <a:cubicBezTo>
                    <a:pt x="4075" y="18540"/>
                    <a:pt x="1276" y="12017"/>
                    <a:pt x="4103" y="7401"/>
                  </a:cubicBezTo>
                  <a:cubicBezTo>
                    <a:pt x="5380" y="5314"/>
                    <a:pt x="7446" y="3169"/>
                    <a:pt x="9759" y="2031"/>
                  </a:cubicBezTo>
                  <a:cubicBezTo>
                    <a:pt x="10018" y="1957"/>
                    <a:pt x="10281" y="1890"/>
                    <a:pt x="10551" y="1834"/>
                  </a:cubicBezTo>
                  <a:cubicBezTo>
                    <a:pt x="11336" y="1672"/>
                    <a:pt x="12112" y="1594"/>
                    <a:pt x="12872" y="1594"/>
                  </a:cubicBezTo>
                  <a:close/>
                  <a:moveTo>
                    <a:pt x="29133" y="26040"/>
                  </a:moveTo>
                  <a:cubicBezTo>
                    <a:pt x="29564" y="26323"/>
                    <a:pt x="29961" y="26654"/>
                    <a:pt x="30318" y="27026"/>
                  </a:cubicBezTo>
                  <a:cubicBezTo>
                    <a:pt x="29283" y="27507"/>
                    <a:pt x="28326" y="28252"/>
                    <a:pt x="27387" y="28869"/>
                  </a:cubicBezTo>
                  <a:cubicBezTo>
                    <a:pt x="26859" y="29217"/>
                    <a:pt x="26292" y="29555"/>
                    <a:pt x="25748" y="29924"/>
                  </a:cubicBezTo>
                  <a:cubicBezTo>
                    <a:pt x="26169" y="29433"/>
                    <a:pt x="26578" y="28931"/>
                    <a:pt x="26993" y="28463"/>
                  </a:cubicBezTo>
                  <a:cubicBezTo>
                    <a:pt x="27709" y="27658"/>
                    <a:pt x="28423" y="26849"/>
                    <a:pt x="29133" y="26040"/>
                  </a:cubicBezTo>
                  <a:close/>
                  <a:moveTo>
                    <a:pt x="28241" y="25335"/>
                  </a:moveTo>
                  <a:cubicBezTo>
                    <a:pt x="28315" y="25383"/>
                    <a:pt x="28401" y="25413"/>
                    <a:pt x="28490" y="25419"/>
                  </a:cubicBezTo>
                  <a:cubicBezTo>
                    <a:pt x="28464" y="25502"/>
                    <a:pt x="28470" y="25592"/>
                    <a:pt x="28527" y="25664"/>
                  </a:cubicBezTo>
                  <a:cubicBezTo>
                    <a:pt x="27790" y="26500"/>
                    <a:pt x="27057" y="27339"/>
                    <a:pt x="26325" y="28180"/>
                  </a:cubicBezTo>
                  <a:cubicBezTo>
                    <a:pt x="25623" y="28987"/>
                    <a:pt x="24828" y="29774"/>
                    <a:pt x="24179" y="30643"/>
                  </a:cubicBezTo>
                  <a:cubicBezTo>
                    <a:pt x="24054" y="30542"/>
                    <a:pt x="23927" y="30447"/>
                    <a:pt x="23798" y="30352"/>
                  </a:cubicBezTo>
                  <a:lnTo>
                    <a:pt x="23797" y="30352"/>
                  </a:lnTo>
                  <a:cubicBezTo>
                    <a:pt x="23778" y="30306"/>
                    <a:pt x="23761" y="30258"/>
                    <a:pt x="23740" y="30212"/>
                  </a:cubicBezTo>
                  <a:cubicBezTo>
                    <a:pt x="24654" y="29614"/>
                    <a:pt x="25367" y="28535"/>
                    <a:pt x="26069" y="27753"/>
                  </a:cubicBezTo>
                  <a:lnTo>
                    <a:pt x="27428" y="26241"/>
                  </a:lnTo>
                  <a:cubicBezTo>
                    <a:pt x="27630" y="26017"/>
                    <a:pt x="27830" y="25793"/>
                    <a:pt x="28032" y="25569"/>
                  </a:cubicBezTo>
                  <a:cubicBezTo>
                    <a:pt x="28101" y="25491"/>
                    <a:pt x="28172" y="25413"/>
                    <a:pt x="28241" y="25335"/>
                  </a:cubicBezTo>
                  <a:close/>
                  <a:moveTo>
                    <a:pt x="30826" y="27651"/>
                  </a:moveTo>
                  <a:cubicBezTo>
                    <a:pt x="30961" y="27858"/>
                    <a:pt x="31094" y="28068"/>
                    <a:pt x="31226" y="28280"/>
                  </a:cubicBezTo>
                  <a:cubicBezTo>
                    <a:pt x="30178" y="28962"/>
                    <a:pt x="29152" y="29677"/>
                    <a:pt x="28117" y="30379"/>
                  </a:cubicBezTo>
                  <a:cubicBezTo>
                    <a:pt x="27342" y="30905"/>
                    <a:pt x="26523" y="31406"/>
                    <a:pt x="25798" y="32010"/>
                  </a:cubicBezTo>
                  <a:cubicBezTo>
                    <a:pt x="25513" y="31764"/>
                    <a:pt x="25227" y="31514"/>
                    <a:pt x="24937" y="31265"/>
                  </a:cubicBezTo>
                  <a:cubicBezTo>
                    <a:pt x="25953" y="30849"/>
                    <a:pt x="26898" y="30175"/>
                    <a:pt x="27818" y="29608"/>
                  </a:cubicBezTo>
                  <a:cubicBezTo>
                    <a:pt x="28809" y="28997"/>
                    <a:pt x="29939" y="28426"/>
                    <a:pt x="30826" y="27651"/>
                  </a:cubicBezTo>
                  <a:close/>
                  <a:moveTo>
                    <a:pt x="31618" y="29042"/>
                  </a:moveTo>
                  <a:cubicBezTo>
                    <a:pt x="31638" y="29052"/>
                    <a:pt x="31652" y="29066"/>
                    <a:pt x="31674" y="29073"/>
                  </a:cubicBezTo>
                  <a:lnTo>
                    <a:pt x="31696" y="29078"/>
                  </a:lnTo>
                  <a:cubicBezTo>
                    <a:pt x="31983" y="29745"/>
                    <a:pt x="32137" y="30443"/>
                    <a:pt x="32111" y="31120"/>
                  </a:cubicBezTo>
                  <a:cubicBezTo>
                    <a:pt x="31133" y="31435"/>
                    <a:pt x="30224" y="31985"/>
                    <a:pt x="29308" y="32447"/>
                  </a:cubicBezTo>
                  <a:cubicBezTo>
                    <a:pt x="28689" y="32760"/>
                    <a:pt x="28039" y="33048"/>
                    <a:pt x="27443" y="33412"/>
                  </a:cubicBezTo>
                  <a:cubicBezTo>
                    <a:pt x="27080" y="33118"/>
                    <a:pt x="26731" y="32805"/>
                    <a:pt x="26382" y="32506"/>
                  </a:cubicBezTo>
                  <a:lnTo>
                    <a:pt x="26381" y="32505"/>
                  </a:lnTo>
                  <a:cubicBezTo>
                    <a:pt x="27135" y="32098"/>
                    <a:pt x="27845" y="31602"/>
                    <a:pt x="28563" y="31140"/>
                  </a:cubicBezTo>
                  <a:lnTo>
                    <a:pt x="30290" y="30028"/>
                  </a:lnTo>
                  <a:lnTo>
                    <a:pt x="31154" y="29471"/>
                  </a:lnTo>
                  <a:cubicBezTo>
                    <a:pt x="31460" y="29395"/>
                    <a:pt x="31612" y="29252"/>
                    <a:pt x="31618" y="29042"/>
                  </a:cubicBezTo>
                  <a:close/>
                  <a:moveTo>
                    <a:pt x="31974" y="31968"/>
                  </a:moveTo>
                  <a:lnTo>
                    <a:pt x="31974" y="31968"/>
                  </a:lnTo>
                  <a:cubicBezTo>
                    <a:pt x="31753" y="32724"/>
                    <a:pt x="31259" y="33426"/>
                    <a:pt x="30408" y="33994"/>
                  </a:cubicBezTo>
                  <a:lnTo>
                    <a:pt x="30407" y="33994"/>
                  </a:lnTo>
                  <a:cubicBezTo>
                    <a:pt x="30206" y="34129"/>
                    <a:pt x="30130" y="34322"/>
                    <a:pt x="30138" y="34510"/>
                  </a:cubicBezTo>
                  <a:cubicBezTo>
                    <a:pt x="30126" y="34519"/>
                    <a:pt x="30113" y="34524"/>
                    <a:pt x="30101" y="34531"/>
                  </a:cubicBezTo>
                  <a:cubicBezTo>
                    <a:pt x="30027" y="34539"/>
                    <a:pt x="29951" y="34542"/>
                    <a:pt x="29875" y="34542"/>
                  </a:cubicBezTo>
                  <a:cubicBezTo>
                    <a:pt x="29405" y="34542"/>
                    <a:pt x="28908" y="34400"/>
                    <a:pt x="28479" y="34150"/>
                  </a:cubicBezTo>
                  <a:cubicBezTo>
                    <a:pt x="28329" y="34062"/>
                    <a:pt x="28182" y="33964"/>
                    <a:pt x="28037" y="33864"/>
                  </a:cubicBezTo>
                  <a:cubicBezTo>
                    <a:pt x="28528" y="33651"/>
                    <a:pt x="29005" y="33399"/>
                    <a:pt x="29482" y="33172"/>
                  </a:cubicBezTo>
                  <a:cubicBezTo>
                    <a:pt x="30302" y="32784"/>
                    <a:pt x="31186" y="32436"/>
                    <a:pt x="31974" y="31968"/>
                  </a:cubicBezTo>
                  <a:close/>
                  <a:moveTo>
                    <a:pt x="12895" y="1"/>
                  </a:moveTo>
                  <a:cubicBezTo>
                    <a:pt x="12461" y="1"/>
                    <a:pt x="12022" y="23"/>
                    <a:pt x="11577" y="68"/>
                  </a:cubicBezTo>
                  <a:cubicBezTo>
                    <a:pt x="6648" y="567"/>
                    <a:pt x="2492" y="3825"/>
                    <a:pt x="1243" y="8687"/>
                  </a:cubicBezTo>
                  <a:cubicBezTo>
                    <a:pt x="0" y="13524"/>
                    <a:pt x="1648" y="18791"/>
                    <a:pt x="5726" y="21751"/>
                  </a:cubicBezTo>
                  <a:cubicBezTo>
                    <a:pt x="8537" y="23793"/>
                    <a:pt x="11959" y="24684"/>
                    <a:pt x="15175" y="25869"/>
                  </a:cubicBezTo>
                  <a:cubicBezTo>
                    <a:pt x="18563" y="27118"/>
                    <a:pt x="21162" y="28844"/>
                    <a:pt x="23541" y="31551"/>
                  </a:cubicBezTo>
                  <a:cubicBezTo>
                    <a:pt x="23593" y="31612"/>
                    <a:pt x="23668" y="31649"/>
                    <a:pt x="23749" y="31651"/>
                  </a:cubicBezTo>
                  <a:cubicBezTo>
                    <a:pt x="23773" y="31666"/>
                    <a:pt x="23801" y="31677"/>
                    <a:pt x="23829" y="31683"/>
                  </a:cubicBezTo>
                  <a:cubicBezTo>
                    <a:pt x="25011" y="33438"/>
                    <a:pt x="27308" y="35675"/>
                    <a:pt x="29358" y="35675"/>
                  </a:cubicBezTo>
                  <a:cubicBezTo>
                    <a:pt x="29938" y="35675"/>
                    <a:pt x="30499" y="35496"/>
                    <a:pt x="31008" y="35077"/>
                  </a:cubicBezTo>
                  <a:cubicBezTo>
                    <a:pt x="31069" y="35053"/>
                    <a:pt x="31125" y="35026"/>
                    <a:pt x="31181" y="34999"/>
                  </a:cubicBezTo>
                  <a:cubicBezTo>
                    <a:pt x="31335" y="35056"/>
                    <a:pt x="31499" y="35085"/>
                    <a:pt x="31664" y="35085"/>
                  </a:cubicBezTo>
                  <a:cubicBezTo>
                    <a:pt x="31927" y="35085"/>
                    <a:pt x="32189" y="35011"/>
                    <a:pt x="32405" y="34855"/>
                  </a:cubicBezTo>
                  <a:cubicBezTo>
                    <a:pt x="32740" y="34614"/>
                    <a:pt x="32909" y="34198"/>
                    <a:pt x="32910" y="33794"/>
                  </a:cubicBezTo>
                  <a:cubicBezTo>
                    <a:pt x="32912" y="33593"/>
                    <a:pt x="32865" y="33350"/>
                    <a:pt x="32759" y="33155"/>
                  </a:cubicBezTo>
                  <a:cubicBezTo>
                    <a:pt x="34028" y="30698"/>
                    <a:pt x="32829" y="27368"/>
                    <a:pt x="30389" y="25854"/>
                  </a:cubicBezTo>
                  <a:cubicBezTo>
                    <a:pt x="30210" y="25648"/>
                    <a:pt x="30019" y="25444"/>
                    <a:pt x="29815" y="25267"/>
                  </a:cubicBezTo>
                  <a:lnTo>
                    <a:pt x="29866" y="25210"/>
                  </a:lnTo>
                  <a:cubicBezTo>
                    <a:pt x="30035" y="25017"/>
                    <a:pt x="29982" y="24685"/>
                    <a:pt x="29709" y="24617"/>
                  </a:cubicBezTo>
                  <a:cubicBezTo>
                    <a:pt x="29506" y="24583"/>
                    <a:pt x="29308" y="24519"/>
                    <a:pt x="29126" y="24422"/>
                  </a:cubicBezTo>
                  <a:cubicBezTo>
                    <a:pt x="29100" y="24374"/>
                    <a:pt x="29068" y="24328"/>
                    <a:pt x="29032" y="24288"/>
                  </a:cubicBezTo>
                  <a:cubicBezTo>
                    <a:pt x="26794" y="21773"/>
                    <a:pt x="26734" y="18263"/>
                    <a:pt x="26291" y="15100"/>
                  </a:cubicBezTo>
                  <a:cubicBezTo>
                    <a:pt x="25902" y="12320"/>
                    <a:pt x="25246" y="9526"/>
                    <a:pt x="23961" y="7013"/>
                  </a:cubicBezTo>
                  <a:cubicBezTo>
                    <a:pt x="21748" y="2690"/>
                    <a:pt x="17675" y="1"/>
                    <a:pt x="128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" name="Google Shape;508;p63"/>
            <p:cNvSpPr/>
            <p:nvPr/>
          </p:nvSpPr>
          <p:spPr>
            <a:xfrm>
              <a:off x="2068925" y="2865800"/>
              <a:ext cx="105300" cy="69600"/>
            </a:xfrm>
            <a:custGeom>
              <a:avLst/>
              <a:gdLst/>
              <a:ahLst/>
              <a:cxnLst/>
              <a:rect l="l" t="t" r="r" b="b"/>
              <a:pathLst>
                <a:path w="4212" h="2784" extrusionOk="0">
                  <a:moveTo>
                    <a:pt x="3482" y="0"/>
                  </a:moveTo>
                  <a:cubicBezTo>
                    <a:pt x="2939" y="0"/>
                    <a:pt x="2396" y="490"/>
                    <a:pt x="1954" y="759"/>
                  </a:cubicBezTo>
                  <a:cubicBezTo>
                    <a:pt x="1329" y="1139"/>
                    <a:pt x="695" y="1545"/>
                    <a:pt x="234" y="2122"/>
                  </a:cubicBezTo>
                  <a:cubicBezTo>
                    <a:pt x="0" y="2412"/>
                    <a:pt x="185" y="2783"/>
                    <a:pt x="532" y="2783"/>
                  </a:cubicBezTo>
                  <a:cubicBezTo>
                    <a:pt x="559" y="2783"/>
                    <a:pt x="586" y="2781"/>
                    <a:pt x="615" y="2776"/>
                  </a:cubicBezTo>
                  <a:cubicBezTo>
                    <a:pt x="1386" y="2652"/>
                    <a:pt x="2084" y="2269"/>
                    <a:pt x="2756" y="1890"/>
                  </a:cubicBezTo>
                  <a:cubicBezTo>
                    <a:pt x="3380" y="1539"/>
                    <a:pt x="4085" y="1332"/>
                    <a:pt x="4181" y="556"/>
                  </a:cubicBezTo>
                  <a:cubicBezTo>
                    <a:pt x="4211" y="317"/>
                    <a:pt x="3998" y="143"/>
                    <a:pt x="3808" y="65"/>
                  </a:cubicBezTo>
                  <a:cubicBezTo>
                    <a:pt x="3700" y="20"/>
                    <a:pt x="3591" y="0"/>
                    <a:pt x="34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" name="Google Shape;509;p63"/>
            <p:cNvSpPr/>
            <p:nvPr/>
          </p:nvSpPr>
          <p:spPr>
            <a:xfrm>
              <a:off x="1930200" y="2690700"/>
              <a:ext cx="86325" cy="85700"/>
            </a:xfrm>
            <a:custGeom>
              <a:avLst/>
              <a:gdLst/>
              <a:ahLst/>
              <a:cxnLst/>
              <a:rect l="l" t="t" r="r" b="b"/>
              <a:pathLst>
                <a:path w="3453" h="3428" extrusionOk="0">
                  <a:moveTo>
                    <a:pt x="2611" y="1"/>
                  </a:moveTo>
                  <a:cubicBezTo>
                    <a:pt x="1961" y="1"/>
                    <a:pt x="1579" y="599"/>
                    <a:pt x="1173" y="1082"/>
                  </a:cubicBezTo>
                  <a:cubicBezTo>
                    <a:pt x="755" y="1577"/>
                    <a:pt x="213" y="2115"/>
                    <a:pt x="67" y="2763"/>
                  </a:cubicBezTo>
                  <a:cubicBezTo>
                    <a:pt x="0" y="3057"/>
                    <a:pt x="228" y="3428"/>
                    <a:pt x="540" y="3428"/>
                  </a:cubicBezTo>
                  <a:cubicBezTo>
                    <a:pt x="591" y="3428"/>
                    <a:pt x="645" y="3418"/>
                    <a:pt x="700" y="3395"/>
                  </a:cubicBezTo>
                  <a:cubicBezTo>
                    <a:pt x="1327" y="3145"/>
                    <a:pt x="1768" y="2617"/>
                    <a:pt x="2258" y="2168"/>
                  </a:cubicBezTo>
                  <a:cubicBezTo>
                    <a:pt x="2801" y="1672"/>
                    <a:pt x="3452" y="1318"/>
                    <a:pt x="3319" y="483"/>
                  </a:cubicBezTo>
                  <a:cubicBezTo>
                    <a:pt x="3285" y="276"/>
                    <a:pt x="3064" y="73"/>
                    <a:pt x="2863" y="29"/>
                  </a:cubicBezTo>
                  <a:cubicBezTo>
                    <a:pt x="2775" y="10"/>
                    <a:pt x="2691" y="1"/>
                    <a:pt x="26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" name="Google Shape;510;p63"/>
            <p:cNvSpPr/>
            <p:nvPr/>
          </p:nvSpPr>
          <p:spPr>
            <a:xfrm>
              <a:off x="1699200" y="2536600"/>
              <a:ext cx="54050" cy="112525"/>
            </a:xfrm>
            <a:custGeom>
              <a:avLst/>
              <a:gdLst/>
              <a:ahLst/>
              <a:cxnLst/>
              <a:rect l="l" t="t" r="r" b="b"/>
              <a:pathLst>
                <a:path w="2162" h="4501" extrusionOk="0">
                  <a:moveTo>
                    <a:pt x="1045" y="1"/>
                  </a:moveTo>
                  <a:cubicBezTo>
                    <a:pt x="625" y="1"/>
                    <a:pt x="229" y="224"/>
                    <a:pt x="162" y="722"/>
                  </a:cubicBezTo>
                  <a:cubicBezTo>
                    <a:pt x="24" y="1733"/>
                    <a:pt x="1" y="2910"/>
                    <a:pt x="339" y="3886"/>
                  </a:cubicBezTo>
                  <a:cubicBezTo>
                    <a:pt x="484" y="4307"/>
                    <a:pt x="817" y="4501"/>
                    <a:pt x="1151" y="4501"/>
                  </a:cubicBezTo>
                  <a:cubicBezTo>
                    <a:pt x="1570" y="4501"/>
                    <a:pt x="1989" y="4197"/>
                    <a:pt x="2040" y="3656"/>
                  </a:cubicBezTo>
                  <a:cubicBezTo>
                    <a:pt x="2122" y="2782"/>
                    <a:pt x="2101" y="1869"/>
                    <a:pt x="2137" y="988"/>
                  </a:cubicBezTo>
                  <a:cubicBezTo>
                    <a:pt x="2161" y="367"/>
                    <a:pt x="1584" y="1"/>
                    <a:pt x="10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" name="Google Shape;511;p63"/>
            <p:cNvSpPr/>
            <p:nvPr/>
          </p:nvSpPr>
          <p:spPr>
            <a:xfrm>
              <a:off x="1404800" y="2616275"/>
              <a:ext cx="97125" cy="109750"/>
            </a:xfrm>
            <a:custGeom>
              <a:avLst/>
              <a:gdLst/>
              <a:ahLst/>
              <a:cxnLst/>
              <a:rect l="l" t="t" r="r" b="b"/>
              <a:pathLst>
                <a:path w="3885" h="4390" extrusionOk="0">
                  <a:moveTo>
                    <a:pt x="1207" y="0"/>
                  </a:moveTo>
                  <a:cubicBezTo>
                    <a:pt x="598" y="0"/>
                    <a:pt x="1" y="458"/>
                    <a:pt x="257" y="1181"/>
                  </a:cubicBezTo>
                  <a:cubicBezTo>
                    <a:pt x="513" y="1899"/>
                    <a:pt x="1101" y="2464"/>
                    <a:pt x="1573" y="3055"/>
                  </a:cubicBezTo>
                  <a:cubicBezTo>
                    <a:pt x="1980" y="3567"/>
                    <a:pt x="2454" y="4230"/>
                    <a:pt x="3130" y="4375"/>
                  </a:cubicBezTo>
                  <a:cubicBezTo>
                    <a:pt x="3177" y="4385"/>
                    <a:pt x="3223" y="4390"/>
                    <a:pt x="3267" y="4390"/>
                  </a:cubicBezTo>
                  <a:cubicBezTo>
                    <a:pt x="3562" y="4390"/>
                    <a:pt x="3760" y="4170"/>
                    <a:pt x="3799" y="3864"/>
                  </a:cubicBezTo>
                  <a:cubicBezTo>
                    <a:pt x="3885" y="3209"/>
                    <a:pt x="3428" y="2551"/>
                    <a:pt x="3102" y="2015"/>
                  </a:cubicBezTo>
                  <a:cubicBezTo>
                    <a:pt x="2751" y="1436"/>
                    <a:pt x="2414" y="663"/>
                    <a:pt x="1888" y="232"/>
                  </a:cubicBezTo>
                  <a:cubicBezTo>
                    <a:pt x="1695" y="73"/>
                    <a:pt x="1450" y="0"/>
                    <a:pt x="12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" name="Google Shape;512;p63"/>
            <p:cNvSpPr/>
            <p:nvPr/>
          </p:nvSpPr>
          <p:spPr>
            <a:xfrm>
              <a:off x="1275700" y="2779650"/>
              <a:ext cx="103675" cy="78150"/>
            </a:xfrm>
            <a:custGeom>
              <a:avLst/>
              <a:gdLst/>
              <a:ahLst/>
              <a:cxnLst/>
              <a:rect l="l" t="t" r="r" b="b"/>
              <a:pathLst>
                <a:path w="4147" h="3126" extrusionOk="0">
                  <a:moveTo>
                    <a:pt x="1220" y="1"/>
                  </a:moveTo>
                  <a:cubicBezTo>
                    <a:pt x="626" y="1"/>
                    <a:pt x="38" y="406"/>
                    <a:pt x="17" y="1053"/>
                  </a:cubicBezTo>
                  <a:cubicBezTo>
                    <a:pt x="1" y="1549"/>
                    <a:pt x="288" y="1961"/>
                    <a:pt x="751" y="2122"/>
                  </a:cubicBezTo>
                  <a:cubicBezTo>
                    <a:pt x="815" y="2145"/>
                    <a:pt x="882" y="2156"/>
                    <a:pt x="948" y="2156"/>
                  </a:cubicBezTo>
                  <a:cubicBezTo>
                    <a:pt x="1042" y="2156"/>
                    <a:pt x="1135" y="2134"/>
                    <a:pt x="1220" y="2089"/>
                  </a:cubicBezTo>
                  <a:cubicBezTo>
                    <a:pt x="1570" y="2266"/>
                    <a:pt x="1904" y="2538"/>
                    <a:pt x="2241" y="2703"/>
                  </a:cubicBezTo>
                  <a:cubicBezTo>
                    <a:pt x="2660" y="2908"/>
                    <a:pt x="3070" y="3126"/>
                    <a:pt x="3523" y="3126"/>
                  </a:cubicBezTo>
                  <a:cubicBezTo>
                    <a:pt x="3622" y="3126"/>
                    <a:pt x="3723" y="3115"/>
                    <a:pt x="3826" y="3092"/>
                  </a:cubicBezTo>
                  <a:cubicBezTo>
                    <a:pt x="3986" y="3056"/>
                    <a:pt x="4147" y="2866"/>
                    <a:pt x="4128" y="2695"/>
                  </a:cubicBezTo>
                  <a:cubicBezTo>
                    <a:pt x="4060" y="2060"/>
                    <a:pt x="3606" y="1605"/>
                    <a:pt x="3154" y="1179"/>
                  </a:cubicBezTo>
                  <a:cubicBezTo>
                    <a:pt x="2707" y="758"/>
                    <a:pt x="2142" y="199"/>
                    <a:pt x="1535" y="40"/>
                  </a:cubicBezTo>
                  <a:cubicBezTo>
                    <a:pt x="1432" y="14"/>
                    <a:pt x="1326" y="1"/>
                    <a:pt x="12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" name="Google Shape;513;p63"/>
            <p:cNvSpPr/>
            <p:nvPr/>
          </p:nvSpPr>
          <p:spPr>
            <a:xfrm>
              <a:off x="1183375" y="3054325"/>
              <a:ext cx="119000" cy="52650"/>
            </a:xfrm>
            <a:custGeom>
              <a:avLst/>
              <a:gdLst/>
              <a:ahLst/>
              <a:cxnLst/>
              <a:rect l="l" t="t" r="r" b="b"/>
              <a:pathLst>
                <a:path w="4760" h="2106" extrusionOk="0">
                  <a:moveTo>
                    <a:pt x="1892" y="0"/>
                  </a:moveTo>
                  <a:cubicBezTo>
                    <a:pt x="1362" y="0"/>
                    <a:pt x="847" y="94"/>
                    <a:pt x="440" y="469"/>
                  </a:cubicBezTo>
                  <a:cubicBezTo>
                    <a:pt x="1" y="875"/>
                    <a:pt x="111" y="1671"/>
                    <a:pt x="632" y="1953"/>
                  </a:cubicBezTo>
                  <a:cubicBezTo>
                    <a:pt x="740" y="2013"/>
                    <a:pt x="856" y="2058"/>
                    <a:pt x="976" y="2087"/>
                  </a:cubicBezTo>
                  <a:cubicBezTo>
                    <a:pt x="1030" y="2099"/>
                    <a:pt x="1087" y="2105"/>
                    <a:pt x="1144" y="2105"/>
                  </a:cubicBezTo>
                  <a:cubicBezTo>
                    <a:pt x="1335" y="2105"/>
                    <a:pt x="1535" y="2038"/>
                    <a:pt x="1690" y="1919"/>
                  </a:cubicBezTo>
                  <a:cubicBezTo>
                    <a:pt x="1885" y="1862"/>
                    <a:pt x="2126" y="1848"/>
                    <a:pt x="2361" y="1848"/>
                  </a:cubicBezTo>
                  <a:cubicBezTo>
                    <a:pt x="2570" y="1848"/>
                    <a:pt x="2774" y="1859"/>
                    <a:pt x="2935" y="1860"/>
                  </a:cubicBezTo>
                  <a:cubicBezTo>
                    <a:pt x="2975" y="1860"/>
                    <a:pt x="3014" y="1860"/>
                    <a:pt x="3053" y="1860"/>
                  </a:cubicBezTo>
                  <a:cubicBezTo>
                    <a:pt x="3549" y="1860"/>
                    <a:pt x="3976" y="1832"/>
                    <a:pt x="4440" y="1595"/>
                  </a:cubicBezTo>
                  <a:cubicBezTo>
                    <a:pt x="4759" y="1434"/>
                    <a:pt x="4743" y="1025"/>
                    <a:pt x="4545" y="787"/>
                  </a:cubicBezTo>
                  <a:cubicBezTo>
                    <a:pt x="4041" y="187"/>
                    <a:pt x="3299" y="100"/>
                    <a:pt x="2558" y="36"/>
                  </a:cubicBezTo>
                  <a:cubicBezTo>
                    <a:pt x="2338" y="17"/>
                    <a:pt x="2113" y="0"/>
                    <a:pt x="18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" name="Google Shape;514;p63"/>
            <p:cNvSpPr/>
            <p:nvPr/>
          </p:nvSpPr>
          <p:spPr>
            <a:xfrm>
              <a:off x="1314050" y="3248700"/>
              <a:ext cx="98775" cy="64475"/>
            </a:xfrm>
            <a:custGeom>
              <a:avLst/>
              <a:gdLst/>
              <a:ahLst/>
              <a:cxnLst/>
              <a:rect l="l" t="t" r="r" b="b"/>
              <a:pathLst>
                <a:path w="3951" h="2579" extrusionOk="0">
                  <a:moveTo>
                    <a:pt x="2812" y="1"/>
                  </a:moveTo>
                  <a:cubicBezTo>
                    <a:pt x="1894" y="1"/>
                    <a:pt x="657" y="799"/>
                    <a:pt x="321" y="1329"/>
                  </a:cubicBezTo>
                  <a:cubicBezTo>
                    <a:pt x="0" y="1834"/>
                    <a:pt x="437" y="2578"/>
                    <a:pt x="1007" y="2578"/>
                  </a:cubicBezTo>
                  <a:cubicBezTo>
                    <a:pt x="1086" y="2578"/>
                    <a:pt x="1166" y="2564"/>
                    <a:pt x="1248" y="2534"/>
                  </a:cubicBezTo>
                  <a:cubicBezTo>
                    <a:pt x="1845" y="2311"/>
                    <a:pt x="2377" y="1860"/>
                    <a:pt x="2943" y="1553"/>
                  </a:cubicBezTo>
                  <a:cubicBezTo>
                    <a:pt x="3265" y="1379"/>
                    <a:pt x="3950" y="930"/>
                    <a:pt x="3688" y="462"/>
                  </a:cubicBezTo>
                  <a:cubicBezTo>
                    <a:pt x="3502" y="131"/>
                    <a:pt x="3183" y="1"/>
                    <a:pt x="2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" name="Google Shape;515;p63"/>
            <p:cNvSpPr/>
            <p:nvPr/>
          </p:nvSpPr>
          <p:spPr>
            <a:xfrm>
              <a:off x="1496975" y="3428975"/>
              <a:ext cx="61225" cy="72000"/>
            </a:xfrm>
            <a:custGeom>
              <a:avLst/>
              <a:gdLst/>
              <a:ahLst/>
              <a:cxnLst/>
              <a:rect l="l" t="t" r="r" b="b"/>
              <a:pathLst>
                <a:path w="2449" h="2880" extrusionOk="0">
                  <a:moveTo>
                    <a:pt x="2119" y="1"/>
                  </a:moveTo>
                  <a:cubicBezTo>
                    <a:pt x="2109" y="1"/>
                    <a:pt x="2100" y="1"/>
                    <a:pt x="2091" y="2"/>
                  </a:cubicBezTo>
                  <a:cubicBezTo>
                    <a:pt x="1563" y="75"/>
                    <a:pt x="1368" y="307"/>
                    <a:pt x="1058" y="718"/>
                  </a:cubicBezTo>
                  <a:cubicBezTo>
                    <a:pt x="810" y="1044"/>
                    <a:pt x="580" y="1384"/>
                    <a:pt x="363" y="1730"/>
                  </a:cubicBezTo>
                  <a:cubicBezTo>
                    <a:pt x="1" y="2314"/>
                    <a:pt x="567" y="2880"/>
                    <a:pt x="1092" y="2880"/>
                  </a:cubicBezTo>
                  <a:cubicBezTo>
                    <a:pt x="1324" y="2880"/>
                    <a:pt x="1548" y="2769"/>
                    <a:pt x="1680" y="2500"/>
                  </a:cubicBezTo>
                  <a:cubicBezTo>
                    <a:pt x="1875" y="2106"/>
                    <a:pt x="2047" y="1703"/>
                    <a:pt x="2206" y="1294"/>
                  </a:cubicBezTo>
                  <a:cubicBezTo>
                    <a:pt x="2392" y="820"/>
                    <a:pt x="2449" y="531"/>
                    <a:pt x="2236" y="62"/>
                  </a:cubicBezTo>
                  <a:cubicBezTo>
                    <a:pt x="2214" y="15"/>
                    <a:pt x="2165" y="1"/>
                    <a:pt x="2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" name="Google Shape;516;p63"/>
            <p:cNvSpPr/>
            <p:nvPr/>
          </p:nvSpPr>
          <p:spPr>
            <a:xfrm>
              <a:off x="1677700" y="3454750"/>
              <a:ext cx="45950" cy="107825"/>
            </a:xfrm>
            <a:custGeom>
              <a:avLst/>
              <a:gdLst/>
              <a:ahLst/>
              <a:cxnLst/>
              <a:rect l="l" t="t" r="r" b="b"/>
              <a:pathLst>
                <a:path w="1838" h="4313" extrusionOk="0">
                  <a:moveTo>
                    <a:pt x="1525" y="1"/>
                  </a:moveTo>
                  <a:cubicBezTo>
                    <a:pt x="1486" y="1"/>
                    <a:pt x="1447" y="10"/>
                    <a:pt x="1414" y="28"/>
                  </a:cubicBezTo>
                  <a:cubicBezTo>
                    <a:pt x="279" y="682"/>
                    <a:pt x="1" y="2576"/>
                    <a:pt x="171" y="3753"/>
                  </a:cubicBezTo>
                  <a:cubicBezTo>
                    <a:pt x="227" y="4140"/>
                    <a:pt x="529" y="4313"/>
                    <a:pt x="850" y="4313"/>
                  </a:cubicBezTo>
                  <a:cubicBezTo>
                    <a:pt x="1261" y="4313"/>
                    <a:pt x="1705" y="4029"/>
                    <a:pt x="1701" y="3547"/>
                  </a:cubicBezTo>
                  <a:cubicBezTo>
                    <a:pt x="1697" y="2933"/>
                    <a:pt x="1623" y="2341"/>
                    <a:pt x="1680" y="1724"/>
                  </a:cubicBezTo>
                  <a:cubicBezTo>
                    <a:pt x="1728" y="1194"/>
                    <a:pt x="1837" y="692"/>
                    <a:pt x="1744" y="163"/>
                  </a:cubicBezTo>
                  <a:cubicBezTo>
                    <a:pt x="1727" y="58"/>
                    <a:pt x="1624" y="1"/>
                    <a:pt x="152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" name="Google Shape;517;p63"/>
            <p:cNvSpPr/>
            <p:nvPr/>
          </p:nvSpPr>
          <p:spPr>
            <a:xfrm>
              <a:off x="2090625" y="3077850"/>
              <a:ext cx="104925" cy="44025"/>
            </a:xfrm>
            <a:custGeom>
              <a:avLst/>
              <a:gdLst/>
              <a:ahLst/>
              <a:cxnLst/>
              <a:rect l="l" t="t" r="r" b="b"/>
              <a:pathLst>
                <a:path w="4197" h="1761" extrusionOk="0">
                  <a:moveTo>
                    <a:pt x="2036" y="0"/>
                  </a:moveTo>
                  <a:cubicBezTo>
                    <a:pt x="1290" y="0"/>
                    <a:pt x="519" y="155"/>
                    <a:pt x="137" y="693"/>
                  </a:cubicBezTo>
                  <a:cubicBezTo>
                    <a:pt x="0" y="884"/>
                    <a:pt x="97" y="1204"/>
                    <a:pt x="299" y="1309"/>
                  </a:cubicBezTo>
                  <a:cubicBezTo>
                    <a:pt x="566" y="1448"/>
                    <a:pt x="847" y="1456"/>
                    <a:pt x="1135" y="1456"/>
                  </a:cubicBezTo>
                  <a:cubicBezTo>
                    <a:pt x="1169" y="1456"/>
                    <a:pt x="1204" y="1456"/>
                    <a:pt x="1238" y="1456"/>
                  </a:cubicBezTo>
                  <a:cubicBezTo>
                    <a:pt x="1326" y="1456"/>
                    <a:pt x="1413" y="1456"/>
                    <a:pt x="1502" y="1461"/>
                  </a:cubicBezTo>
                  <a:cubicBezTo>
                    <a:pt x="1943" y="1486"/>
                    <a:pt x="2372" y="1595"/>
                    <a:pt x="2795" y="1722"/>
                  </a:cubicBezTo>
                  <a:cubicBezTo>
                    <a:pt x="2881" y="1748"/>
                    <a:pt x="2963" y="1760"/>
                    <a:pt x="3041" y="1760"/>
                  </a:cubicBezTo>
                  <a:cubicBezTo>
                    <a:pt x="3899" y="1760"/>
                    <a:pt x="4196" y="288"/>
                    <a:pt x="3238" y="115"/>
                  </a:cubicBezTo>
                  <a:cubicBezTo>
                    <a:pt x="2902" y="54"/>
                    <a:pt x="2474" y="0"/>
                    <a:pt x="2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37;p64"/>
          <p:cNvSpPr/>
          <p:nvPr/>
        </p:nvSpPr>
        <p:spPr>
          <a:xfrm rot="534932">
            <a:off x="3043670" y="2762775"/>
            <a:ext cx="1144989" cy="1398371"/>
          </a:xfrm>
          <a:custGeom>
            <a:avLst/>
            <a:gdLst/>
            <a:ahLst/>
            <a:cxnLst/>
            <a:rect l="l" t="t" r="r" b="b"/>
            <a:pathLst>
              <a:path w="8836" h="10792" extrusionOk="0">
                <a:moveTo>
                  <a:pt x="4591" y="1049"/>
                </a:moveTo>
                <a:cubicBezTo>
                  <a:pt x="4609" y="1049"/>
                  <a:pt x="4626" y="1049"/>
                  <a:pt x="4644" y="1050"/>
                </a:cubicBezTo>
                <a:cubicBezTo>
                  <a:pt x="6502" y="1050"/>
                  <a:pt x="6883" y="3550"/>
                  <a:pt x="5430" y="4455"/>
                </a:cubicBezTo>
                <a:cubicBezTo>
                  <a:pt x="5131" y="4652"/>
                  <a:pt x="4810" y="4740"/>
                  <a:pt x="4493" y="4740"/>
                </a:cubicBezTo>
                <a:cubicBezTo>
                  <a:pt x="3551" y="4740"/>
                  <a:pt x="2655" y="3960"/>
                  <a:pt x="2548" y="2979"/>
                </a:cubicBezTo>
                <a:cubicBezTo>
                  <a:pt x="2408" y="1760"/>
                  <a:pt x="3512" y="1049"/>
                  <a:pt x="4591" y="1049"/>
                </a:cubicBezTo>
                <a:close/>
                <a:moveTo>
                  <a:pt x="3096" y="5384"/>
                </a:moveTo>
                <a:cubicBezTo>
                  <a:pt x="3560" y="5599"/>
                  <a:pt x="4070" y="5711"/>
                  <a:pt x="4585" y="5711"/>
                </a:cubicBezTo>
                <a:cubicBezTo>
                  <a:pt x="4811" y="5711"/>
                  <a:pt x="5038" y="5689"/>
                  <a:pt x="5263" y="5646"/>
                </a:cubicBezTo>
                <a:cubicBezTo>
                  <a:pt x="5478" y="5598"/>
                  <a:pt x="5692" y="5527"/>
                  <a:pt x="5906" y="5432"/>
                </a:cubicBezTo>
                <a:cubicBezTo>
                  <a:pt x="6740" y="6313"/>
                  <a:pt x="7311" y="7432"/>
                  <a:pt x="7549" y="8623"/>
                </a:cubicBezTo>
                <a:cubicBezTo>
                  <a:pt x="7692" y="9313"/>
                  <a:pt x="5263" y="9718"/>
                  <a:pt x="4716" y="9742"/>
                </a:cubicBezTo>
                <a:cubicBezTo>
                  <a:pt x="4577" y="9754"/>
                  <a:pt x="4438" y="9760"/>
                  <a:pt x="4300" y="9760"/>
                </a:cubicBezTo>
                <a:cubicBezTo>
                  <a:pt x="3346" y="9760"/>
                  <a:pt x="2407" y="9476"/>
                  <a:pt x="1596" y="8956"/>
                </a:cubicBezTo>
                <a:cubicBezTo>
                  <a:pt x="1215" y="8718"/>
                  <a:pt x="1310" y="8980"/>
                  <a:pt x="1358" y="8623"/>
                </a:cubicBezTo>
                <a:lnTo>
                  <a:pt x="1382" y="8599"/>
                </a:lnTo>
                <a:cubicBezTo>
                  <a:pt x="1453" y="8265"/>
                  <a:pt x="1548" y="7908"/>
                  <a:pt x="1667" y="7599"/>
                </a:cubicBezTo>
                <a:cubicBezTo>
                  <a:pt x="1977" y="6765"/>
                  <a:pt x="2453" y="6003"/>
                  <a:pt x="3096" y="5384"/>
                </a:cubicBezTo>
                <a:close/>
                <a:moveTo>
                  <a:pt x="4754" y="0"/>
                </a:moveTo>
                <a:cubicBezTo>
                  <a:pt x="4725" y="0"/>
                  <a:pt x="4697" y="1"/>
                  <a:pt x="4668" y="2"/>
                </a:cubicBezTo>
                <a:cubicBezTo>
                  <a:pt x="3001" y="2"/>
                  <a:pt x="1620" y="1050"/>
                  <a:pt x="1501" y="2741"/>
                </a:cubicBezTo>
                <a:cubicBezTo>
                  <a:pt x="1429" y="3503"/>
                  <a:pt x="1691" y="4241"/>
                  <a:pt x="2215" y="4789"/>
                </a:cubicBezTo>
                <a:cubicBezTo>
                  <a:pt x="1596" y="5432"/>
                  <a:pt x="1120" y="6170"/>
                  <a:pt x="786" y="6980"/>
                </a:cubicBezTo>
                <a:cubicBezTo>
                  <a:pt x="572" y="7527"/>
                  <a:pt x="0" y="8647"/>
                  <a:pt x="357" y="9218"/>
                </a:cubicBezTo>
                <a:cubicBezTo>
                  <a:pt x="1089" y="10499"/>
                  <a:pt x="3205" y="10791"/>
                  <a:pt x="4553" y="10791"/>
                </a:cubicBezTo>
                <a:cubicBezTo>
                  <a:pt x="4609" y="10791"/>
                  <a:pt x="4663" y="10791"/>
                  <a:pt x="4716" y="10790"/>
                </a:cubicBezTo>
                <a:cubicBezTo>
                  <a:pt x="5930" y="10766"/>
                  <a:pt x="7907" y="10361"/>
                  <a:pt x="8502" y="9147"/>
                </a:cubicBezTo>
                <a:cubicBezTo>
                  <a:pt x="8835" y="8504"/>
                  <a:pt x="8335" y="7456"/>
                  <a:pt x="8073" y="6837"/>
                </a:cubicBezTo>
                <a:cubicBezTo>
                  <a:pt x="7740" y="6051"/>
                  <a:pt x="7288" y="5336"/>
                  <a:pt x="6668" y="4741"/>
                </a:cubicBezTo>
                <a:cubicBezTo>
                  <a:pt x="7145" y="4098"/>
                  <a:pt x="7383" y="3336"/>
                  <a:pt x="7359" y="2526"/>
                </a:cubicBezTo>
                <a:cubicBezTo>
                  <a:pt x="7312" y="1126"/>
                  <a:pt x="6145" y="0"/>
                  <a:pt x="47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" name="Google Shape;536;p64"/>
          <p:cNvSpPr/>
          <p:nvPr/>
        </p:nvSpPr>
        <p:spPr>
          <a:xfrm rot="21039204">
            <a:off x="853197" y="758760"/>
            <a:ext cx="2328264" cy="1684606"/>
          </a:xfrm>
          <a:custGeom>
            <a:avLst/>
            <a:gdLst/>
            <a:ahLst/>
            <a:cxnLst/>
            <a:rect l="l" t="t" r="r" b="b"/>
            <a:pathLst>
              <a:path w="10336" h="7479" extrusionOk="0">
                <a:moveTo>
                  <a:pt x="7787" y="900"/>
                </a:moveTo>
                <a:cubicBezTo>
                  <a:pt x="7073" y="1733"/>
                  <a:pt x="6311" y="2638"/>
                  <a:pt x="5263" y="2948"/>
                </a:cubicBezTo>
                <a:cubicBezTo>
                  <a:pt x="5187" y="2970"/>
                  <a:pt x="5111" y="2980"/>
                  <a:pt x="5036" y="2980"/>
                </a:cubicBezTo>
                <a:cubicBezTo>
                  <a:pt x="4384" y="2980"/>
                  <a:pt x="3780" y="2215"/>
                  <a:pt x="3310" y="1852"/>
                </a:cubicBezTo>
                <a:cubicBezTo>
                  <a:pt x="2929" y="1566"/>
                  <a:pt x="2524" y="1328"/>
                  <a:pt x="2120" y="1114"/>
                </a:cubicBezTo>
                <a:cubicBezTo>
                  <a:pt x="3596" y="1114"/>
                  <a:pt x="5120" y="1114"/>
                  <a:pt x="6597" y="995"/>
                </a:cubicBezTo>
                <a:cubicBezTo>
                  <a:pt x="6740" y="995"/>
                  <a:pt x="7287" y="900"/>
                  <a:pt x="7787" y="900"/>
                </a:cubicBezTo>
                <a:close/>
                <a:moveTo>
                  <a:pt x="8669" y="1304"/>
                </a:moveTo>
                <a:cubicBezTo>
                  <a:pt x="8716" y="1852"/>
                  <a:pt x="8550" y="2495"/>
                  <a:pt x="8573" y="3067"/>
                </a:cubicBezTo>
                <a:cubicBezTo>
                  <a:pt x="8621" y="3757"/>
                  <a:pt x="8716" y="4448"/>
                  <a:pt x="8740" y="5138"/>
                </a:cubicBezTo>
                <a:cubicBezTo>
                  <a:pt x="8740" y="5377"/>
                  <a:pt x="8740" y="5615"/>
                  <a:pt x="8716" y="5853"/>
                </a:cubicBezTo>
                <a:cubicBezTo>
                  <a:pt x="8311" y="4829"/>
                  <a:pt x="7692" y="3900"/>
                  <a:pt x="6930" y="3090"/>
                </a:cubicBezTo>
                <a:cubicBezTo>
                  <a:pt x="7549" y="2543"/>
                  <a:pt x="8121" y="1947"/>
                  <a:pt x="8669" y="1304"/>
                </a:cubicBezTo>
                <a:close/>
                <a:moveTo>
                  <a:pt x="929" y="1543"/>
                </a:moveTo>
                <a:lnTo>
                  <a:pt x="929" y="1543"/>
                </a:lnTo>
                <a:cubicBezTo>
                  <a:pt x="1739" y="1947"/>
                  <a:pt x="2477" y="2424"/>
                  <a:pt x="3191" y="2971"/>
                </a:cubicBezTo>
                <a:cubicBezTo>
                  <a:pt x="2524" y="4186"/>
                  <a:pt x="1643" y="5258"/>
                  <a:pt x="1072" y="6544"/>
                </a:cubicBezTo>
                <a:lnTo>
                  <a:pt x="1048" y="6520"/>
                </a:lnTo>
                <a:cubicBezTo>
                  <a:pt x="1024" y="4877"/>
                  <a:pt x="976" y="3210"/>
                  <a:pt x="929" y="1543"/>
                </a:cubicBezTo>
                <a:close/>
                <a:moveTo>
                  <a:pt x="3929" y="3543"/>
                </a:moveTo>
                <a:cubicBezTo>
                  <a:pt x="4276" y="3767"/>
                  <a:pt x="4675" y="3887"/>
                  <a:pt x="5096" y="3887"/>
                </a:cubicBezTo>
                <a:cubicBezTo>
                  <a:pt x="5167" y="3887"/>
                  <a:pt x="5239" y="3883"/>
                  <a:pt x="5311" y="3876"/>
                </a:cubicBezTo>
                <a:cubicBezTo>
                  <a:pt x="5573" y="3829"/>
                  <a:pt x="5858" y="3733"/>
                  <a:pt x="6120" y="3614"/>
                </a:cubicBezTo>
                <a:cubicBezTo>
                  <a:pt x="6930" y="4400"/>
                  <a:pt x="7573" y="5377"/>
                  <a:pt x="7978" y="6448"/>
                </a:cubicBezTo>
                <a:cubicBezTo>
                  <a:pt x="7764" y="6424"/>
                  <a:pt x="7549" y="6401"/>
                  <a:pt x="7430" y="6401"/>
                </a:cubicBezTo>
                <a:cubicBezTo>
                  <a:pt x="7209" y="6395"/>
                  <a:pt x="6988" y="6392"/>
                  <a:pt x="6766" y="6392"/>
                </a:cubicBezTo>
                <a:cubicBezTo>
                  <a:pt x="5202" y="6392"/>
                  <a:pt x="3637" y="6523"/>
                  <a:pt x="2072" y="6544"/>
                </a:cubicBezTo>
                <a:cubicBezTo>
                  <a:pt x="2596" y="5496"/>
                  <a:pt x="3358" y="4567"/>
                  <a:pt x="3929" y="3543"/>
                </a:cubicBezTo>
                <a:close/>
                <a:moveTo>
                  <a:pt x="7605" y="1"/>
                </a:moveTo>
                <a:cubicBezTo>
                  <a:pt x="6840" y="1"/>
                  <a:pt x="6076" y="114"/>
                  <a:pt x="5311" y="114"/>
                </a:cubicBezTo>
                <a:cubicBezTo>
                  <a:pt x="3691" y="114"/>
                  <a:pt x="2096" y="161"/>
                  <a:pt x="476" y="185"/>
                </a:cubicBezTo>
                <a:cubicBezTo>
                  <a:pt x="456" y="181"/>
                  <a:pt x="436" y="179"/>
                  <a:pt x="415" y="179"/>
                </a:cubicBezTo>
                <a:cubicBezTo>
                  <a:pt x="318" y="179"/>
                  <a:pt x="226" y="225"/>
                  <a:pt x="167" y="304"/>
                </a:cubicBezTo>
                <a:cubicBezTo>
                  <a:pt x="72" y="376"/>
                  <a:pt x="0" y="495"/>
                  <a:pt x="24" y="638"/>
                </a:cubicBezTo>
                <a:cubicBezTo>
                  <a:pt x="24" y="2757"/>
                  <a:pt x="119" y="4877"/>
                  <a:pt x="143" y="6972"/>
                </a:cubicBezTo>
                <a:cubicBezTo>
                  <a:pt x="143" y="7234"/>
                  <a:pt x="334" y="7448"/>
                  <a:pt x="595" y="7448"/>
                </a:cubicBezTo>
                <a:cubicBezTo>
                  <a:pt x="1022" y="7470"/>
                  <a:pt x="1449" y="7479"/>
                  <a:pt x="1877" y="7479"/>
                </a:cubicBezTo>
                <a:cubicBezTo>
                  <a:pt x="2857" y="7479"/>
                  <a:pt x="3840" y="7434"/>
                  <a:pt x="4834" y="7401"/>
                </a:cubicBezTo>
                <a:cubicBezTo>
                  <a:pt x="5059" y="7392"/>
                  <a:pt x="5288" y="7389"/>
                  <a:pt x="5519" y="7389"/>
                </a:cubicBezTo>
                <a:cubicBezTo>
                  <a:pt x="6011" y="7389"/>
                  <a:pt x="6514" y="7403"/>
                  <a:pt x="7014" y="7403"/>
                </a:cubicBezTo>
                <a:cubicBezTo>
                  <a:pt x="7527" y="7403"/>
                  <a:pt x="8037" y="7388"/>
                  <a:pt x="8526" y="7329"/>
                </a:cubicBezTo>
                <a:cubicBezTo>
                  <a:pt x="10336" y="7067"/>
                  <a:pt x="9597" y="4281"/>
                  <a:pt x="9502" y="3067"/>
                </a:cubicBezTo>
                <a:cubicBezTo>
                  <a:pt x="9454" y="2305"/>
                  <a:pt x="9597" y="1566"/>
                  <a:pt x="9502" y="804"/>
                </a:cubicBezTo>
                <a:cubicBezTo>
                  <a:pt x="9454" y="542"/>
                  <a:pt x="9288" y="304"/>
                  <a:pt x="9026" y="185"/>
                </a:cubicBezTo>
                <a:cubicBezTo>
                  <a:pt x="8947" y="106"/>
                  <a:pt x="8835" y="60"/>
                  <a:pt x="8718" y="60"/>
                </a:cubicBezTo>
                <a:cubicBezTo>
                  <a:pt x="8694" y="60"/>
                  <a:pt x="8669" y="62"/>
                  <a:pt x="8645" y="66"/>
                </a:cubicBezTo>
                <a:cubicBezTo>
                  <a:pt x="8454" y="42"/>
                  <a:pt x="8288" y="18"/>
                  <a:pt x="8097" y="18"/>
                </a:cubicBezTo>
                <a:cubicBezTo>
                  <a:pt x="7933" y="6"/>
                  <a:pt x="7769" y="1"/>
                  <a:pt x="7605" y="1"/>
                </a:cubicBez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95" name="Google Shape;495;p63"/>
          <p:cNvGrpSpPr/>
          <p:nvPr/>
        </p:nvGrpSpPr>
        <p:grpSpPr>
          <a:xfrm>
            <a:off x="1897891" y="969412"/>
            <a:ext cx="2140289" cy="2169401"/>
            <a:chOff x="-331425" y="1579700"/>
            <a:chExt cx="1880250" cy="1905825"/>
          </a:xfrm>
        </p:grpSpPr>
        <p:sp>
          <p:nvSpPr>
            <p:cNvPr id="496" name="Google Shape;496;p63"/>
            <p:cNvSpPr/>
            <p:nvPr/>
          </p:nvSpPr>
          <p:spPr>
            <a:xfrm>
              <a:off x="-72650" y="1864050"/>
              <a:ext cx="1621475" cy="1621475"/>
            </a:xfrm>
            <a:custGeom>
              <a:avLst/>
              <a:gdLst/>
              <a:ahLst/>
              <a:cxnLst/>
              <a:rect l="l" t="t" r="r" b="b"/>
              <a:pathLst>
                <a:path w="64859" h="64859" extrusionOk="0">
                  <a:moveTo>
                    <a:pt x="7060" y="1"/>
                  </a:moveTo>
                  <a:lnTo>
                    <a:pt x="1" y="57794"/>
                  </a:lnTo>
                  <a:lnTo>
                    <a:pt x="57800" y="64858"/>
                  </a:lnTo>
                  <a:lnTo>
                    <a:pt x="64858" y="7060"/>
                  </a:lnTo>
                  <a:lnTo>
                    <a:pt x="58170" y="6238"/>
                  </a:lnTo>
                  <a:lnTo>
                    <a:pt x="58170" y="6238"/>
                  </a:lnTo>
                  <a:cubicBezTo>
                    <a:pt x="59249" y="7937"/>
                    <a:pt x="58324" y="10802"/>
                    <a:pt x="55874" y="10802"/>
                  </a:cubicBezTo>
                  <a:cubicBezTo>
                    <a:pt x="55742" y="10802"/>
                    <a:pt x="55605" y="10794"/>
                    <a:pt x="55465" y="10777"/>
                  </a:cubicBezTo>
                  <a:cubicBezTo>
                    <a:pt x="52716" y="10439"/>
                    <a:pt x="52395" y="7185"/>
                    <a:pt x="53935" y="5721"/>
                  </a:cubicBezTo>
                  <a:lnTo>
                    <a:pt x="48068" y="5008"/>
                  </a:lnTo>
                  <a:lnTo>
                    <a:pt x="48068" y="5008"/>
                  </a:lnTo>
                  <a:cubicBezTo>
                    <a:pt x="48897" y="6661"/>
                    <a:pt x="47978" y="9180"/>
                    <a:pt x="45724" y="9180"/>
                  </a:cubicBezTo>
                  <a:cubicBezTo>
                    <a:pt x="45596" y="9180"/>
                    <a:pt x="45463" y="9172"/>
                    <a:pt x="45325" y="9155"/>
                  </a:cubicBezTo>
                  <a:cubicBezTo>
                    <a:pt x="42784" y="8845"/>
                    <a:pt x="42397" y="5955"/>
                    <a:pt x="43671" y="4464"/>
                  </a:cubicBezTo>
                  <a:lnTo>
                    <a:pt x="37369" y="3702"/>
                  </a:lnTo>
                  <a:lnTo>
                    <a:pt x="37369" y="3702"/>
                  </a:lnTo>
                  <a:cubicBezTo>
                    <a:pt x="37603" y="3974"/>
                    <a:pt x="37782" y="4284"/>
                    <a:pt x="37907" y="4621"/>
                  </a:cubicBezTo>
                  <a:cubicBezTo>
                    <a:pt x="38098" y="5062"/>
                    <a:pt x="38169" y="5547"/>
                    <a:pt x="38109" y="6026"/>
                  </a:cubicBezTo>
                  <a:lnTo>
                    <a:pt x="37929" y="6728"/>
                  </a:lnTo>
                  <a:cubicBezTo>
                    <a:pt x="37487" y="7799"/>
                    <a:pt x="36466" y="8409"/>
                    <a:pt x="35415" y="8409"/>
                  </a:cubicBezTo>
                  <a:cubicBezTo>
                    <a:pt x="34849" y="8409"/>
                    <a:pt x="34274" y="8232"/>
                    <a:pt x="33777" y="7854"/>
                  </a:cubicBezTo>
                  <a:cubicBezTo>
                    <a:pt x="33472" y="7647"/>
                    <a:pt x="33211" y="7392"/>
                    <a:pt x="32998" y="7092"/>
                  </a:cubicBezTo>
                  <a:cubicBezTo>
                    <a:pt x="32558" y="6494"/>
                    <a:pt x="32340" y="5802"/>
                    <a:pt x="32432" y="5051"/>
                  </a:cubicBezTo>
                  <a:cubicBezTo>
                    <a:pt x="32519" y="4333"/>
                    <a:pt x="32884" y="3674"/>
                    <a:pt x="33450" y="3223"/>
                  </a:cubicBezTo>
                  <a:lnTo>
                    <a:pt x="26761" y="2406"/>
                  </a:lnTo>
                  <a:lnTo>
                    <a:pt x="26761" y="2406"/>
                  </a:lnTo>
                  <a:cubicBezTo>
                    <a:pt x="27618" y="4006"/>
                    <a:pt x="26733" y="6506"/>
                    <a:pt x="24519" y="6506"/>
                  </a:cubicBezTo>
                  <a:cubicBezTo>
                    <a:pt x="24398" y="6506"/>
                    <a:pt x="24273" y="6498"/>
                    <a:pt x="24144" y="6483"/>
                  </a:cubicBezTo>
                  <a:cubicBezTo>
                    <a:pt x="21662" y="6178"/>
                    <a:pt x="21303" y="3315"/>
                    <a:pt x="22587" y="1895"/>
                  </a:cubicBezTo>
                  <a:lnTo>
                    <a:pt x="17493" y="1274"/>
                  </a:lnTo>
                  <a:lnTo>
                    <a:pt x="17493" y="1274"/>
                  </a:lnTo>
                  <a:cubicBezTo>
                    <a:pt x="17536" y="1405"/>
                    <a:pt x="17564" y="1541"/>
                    <a:pt x="17585" y="1677"/>
                  </a:cubicBezTo>
                  <a:cubicBezTo>
                    <a:pt x="17607" y="2194"/>
                    <a:pt x="17651" y="2787"/>
                    <a:pt x="17389" y="3266"/>
                  </a:cubicBezTo>
                  <a:cubicBezTo>
                    <a:pt x="17134" y="3729"/>
                    <a:pt x="16927" y="4164"/>
                    <a:pt x="16464" y="4469"/>
                  </a:cubicBezTo>
                  <a:cubicBezTo>
                    <a:pt x="16002" y="4779"/>
                    <a:pt x="15577" y="5030"/>
                    <a:pt x="15011" y="5089"/>
                  </a:cubicBezTo>
                  <a:cubicBezTo>
                    <a:pt x="14876" y="5109"/>
                    <a:pt x="14739" y="5118"/>
                    <a:pt x="14603" y="5118"/>
                  </a:cubicBezTo>
                  <a:cubicBezTo>
                    <a:pt x="14237" y="5118"/>
                    <a:pt x="13872" y="5049"/>
                    <a:pt x="13531" y="4910"/>
                  </a:cubicBezTo>
                  <a:cubicBezTo>
                    <a:pt x="11838" y="4213"/>
                    <a:pt x="11256" y="2112"/>
                    <a:pt x="12355" y="648"/>
                  </a:cubicBezTo>
                  <a:lnTo>
                    <a:pt x="7060" y="1"/>
                  </a:ln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7" name="Google Shape;497;p63"/>
            <p:cNvSpPr/>
            <p:nvPr/>
          </p:nvSpPr>
          <p:spPr>
            <a:xfrm>
              <a:off x="-82425" y="1854000"/>
              <a:ext cx="1621450" cy="1621725"/>
            </a:xfrm>
            <a:custGeom>
              <a:avLst/>
              <a:gdLst/>
              <a:ahLst/>
              <a:cxnLst/>
              <a:rect l="l" t="t" r="r" b="b"/>
              <a:pathLst>
                <a:path w="64858" h="64869" extrusionOk="0">
                  <a:moveTo>
                    <a:pt x="7064" y="0"/>
                  </a:moveTo>
                  <a:lnTo>
                    <a:pt x="0" y="57810"/>
                  </a:lnTo>
                  <a:lnTo>
                    <a:pt x="57799" y="64868"/>
                  </a:lnTo>
                  <a:lnTo>
                    <a:pt x="64857" y="7064"/>
                  </a:lnTo>
                  <a:lnTo>
                    <a:pt x="58169" y="6248"/>
                  </a:lnTo>
                  <a:lnTo>
                    <a:pt x="58169" y="6248"/>
                  </a:lnTo>
                  <a:cubicBezTo>
                    <a:pt x="59248" y="7947"/>
                    <a:pt x="58323" y="10812"/>
                    <a:pt x="55873" y="10812"/>
                  </a:cubicBezTo>
                  <a:cubicBezTo>
                    <a:pt x="55741" y="10812"/>
                    <a:pt x="55605" y="10804"/>
                    <a:pt x="55464" y="10787"/>
                  </a:cubicBezTo>
                  <a:cubicBezTo>
                    <a:pt x="52715" y="10449"/>
                    <a:pt x="52394" y="7195"/>
                    <a:pt x="53935" y="5731"/>
                  </a:cubicBezTo>
                  <a:lnTo>
                    <a:pt x="48068" y="5018"/>
                  </a:lnTo>
                  <a:lnTo>
                    <a:pt x="48068" y="5018"/>
                  </a:lnTo>
                  <a:cubicBezTo>
                    <a:pt x="48897" y="6671"/>
                    <a:pt x="47982" y="9190"/>
                    <a:pt x="45724" y="9190"/>
                  </a:cubicBezTo>
                  <a:cubicBezTo>
                    <a:pt x="45595" y="9190"/>
                    <a:pt x="45462" y="9182"/>
                    <a:pt x="45325" y="9165"/>
                  </a:cubicBezTo>
                  <a:cubicBezTo>
                    <a:pt x="42783" y="8849"/>
                    <a:pt x="42397" y="5965"/>
                    <a:pt x="43670" y="4474"/>
                  </a:cubicBezTo>
                  <a:lnTo>
                    <a:pt x="37368" y="3701"/>
                  </a:lnTo>
                  <a:lnTo>
                    <a:pt x="37368" y="3701"/>
                  </a:lnTo>
                  <a:cubicBezTo>
                    <a:pt x="37602" y="3973"/>
                    <a:pt x="37781" y="4289"/>
                    <a:pt x="37907" y="4621"/>
                  </a:cubicBezTo>
                  <a:cubicBezTo>
                    <a:pt x="38097" y="5061"/>
                    <a:pt x="38168" y="5551"/>
                    <a:pt x="38108" y="6025"/>
                  </a:cubicBezTo>
                  <a:cubicBezTo>
                    <a:pt x="38048" y="6264"/>
                    <a:pt x="37988" y="6498"/>
                    <a:pt x="37928" y="6732"/>
                  </a:cubicBezTo>
                  <a:cubicBezTo>
                    <a:pt x="37486" y="7801"/>
                    <a:pt x="36463" y="8410"/>
                    <a:pt x="35412" y="8410"/>
                  </a:cubicBezTo>
                  <a:cubicBezTo>
                    <a:pt x="34846" y="8410"/>
                    <a:pt x="34272" y="8234"/>
                    <a:pt x="33776" y="7859"/>
                  </a:cubicBezTo>
                  <a:cubicBezTo>
                    <a:pt x="33471" y="7652"/>
                    <a:pt x="33210" y="7396"/>
                    <a:pt x="32998" y="7097"/>
                  </a:cubicBezTo>
                  <a:cubicBezTo>
                    <a:pt x="32557" y="6498"/>
                    <a:pt x="32339" y="5802"/>
                    <a:pt x="32432" y="5056"/>
                  </a:cubicBezTo>
                  <a:cubicBezTo>
                    <a:pt x="32519" y="4332"/>
                    <a:pt x="32889" y="3679"/>
                    <a:pt x="33455" y="3222"/>
                  </a:cubicBezTo>
                  <a:lnTo>
                    <a:pt x="26766" y="2406"/>
                  </a:lnTo>
                  <a:lnTo>
                    <a:pt x="26766" y="2406"/>
                  </a:lnTo>
                  <a:cubicBezTo>
                    <a:pt x="27623" y="4005"/>
                    <a:pt x="26737" y="6505"/>
                    <a:pt x="24523" y="6505"/>
                  </a:cubicBezTo>
                  <a:cubicBezTo>
                    <a:pt x="24402" y="6505"/>
                    <a:pt x="24277" y="6497"/>
                    <a:pt x="24148" y="6482"/>
                  </a:cubicBezTo>
                  <a:cubicBezTo>
                    <a:pt x="21666" y="6177"/>
                    <a:pt x="21307" y="3320"/>
                    <a:pt x="22592" y="1899"/>
                  </a:cubicBezTo>
                  <a:lnTo>
                    <a:pt x="17497" y="1274"/>
                  </a:lnTo>
                  <a:lnTo>
                    <a:pt x="17497" y="1274"/>
                  </a:lnTo>
                  <a:cubicBezTo>
                    <a:pt x="17541" y="1410"/>
                    <a:pt x="17568" y="1540"/>
                    <a:pt x="17590" y="1676"/>
                  </a:cubicBezTo>
                  <a:cubicBezTo>
                    <a:pt x="17612" y="2193"/>
                    <a:pt x="17655" y="2787"/>
                    <a:pt x="17394" y="3265"/>
                  </a:cubicBezTo>
                  <a:cubicBezTo>
                    <a:pt x="17138" y="3728"/>
                    <a:pt x="16931" y="4163"/>
                    <a:pt x="16469" y="4474"/>
                  </a:cubicBezTo>
                  <a:cubicBezTo>
                    <a:pt x="16006" y="4778"/>
                    <a:pt x="15582" y="5029"/>
                    <a:pt x="15016" y="5089"/>
                  </a:cubicBezTo>
                  <a:cubicBezTo>
                    <a:pt x="14879" y="5110"/>
                    <a:pt x="14741" y="5120"/>
                    <a:pt x="14604" y="5120"/>
                  </a:cubicBezTo>
                  <a:cubicBezTo>
                    <a:pt x="14238" y="5120"/>
                    <a:pt x="13875" y="5047"/>
                    <a:pt x="13535" y="4909"/>
                  </a:cubicBezTo>
                  <a:cubicBezTo>
                    <a:pt x="11843" y="4218"/>
                    <a:pt x="11260" y="2112"/>
                    <a:pt x="12360" y="648"/>
                  </a:cubicBezTo>
                  <a:lnTo>
                    <a:pt x="70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38100" dir="216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8" name="Google Shape;498;p63"/>
            <p:cNvSpPr/>
            <p:nvPr/>
          </p:nvSpPr>
          <p:spPr>
            <a:xfrm>
              <a:off x="-331425" y="1579700"/>
              <a:ext cx="1101300" cy="649025"/>
            </a:xfrm>
            <a:custGeom>
              <a:avLst/>
              <a:gdLst/>
              <a:ahLst/>
              <a:cxnLst/>
              <a:rect l="l" t="t" r="r" b="b"/>
              <a:pathLst>
                <a:path w="44052" h="25961" extrusionOk="0">
                  <a:moveTo>
                    <a:pt x="40035" y="0"/>
                  </a:moveTo>
                  <a:lnTo>
                    <a:pt x="0" y="15402"/>
                  </a:lnTo>
                  <a:cubicBezTo>
                    <a:pt x="0" y="15402"/>
                    <a:pt x="1513" y="15761"/>
                    <a:pt x="1873" y="16638"/>
                  </a:cubicBezTo>
                  <a:cubicBezTo>
                    <a:pt x="2237" y="17514"/>
                    <a:pt x="1524" y="18526"/>
                    <a:pt x="1524" y="18526"/>
                  </a:cubicBezTo>
                  <a:cubicBezTo>
                    <a:pt x="1524" y="18526"/>
                    <a:pt x="2999" y="18885"/>
                    <a:pt x="3380" y="19816"/>
                  </a:cubicBezTo>
                  <a:cubicBezTo>
                    <a:pt x="3767" y="20752"/>
                    <a:pt x="2885" y="22439"/>
                    <a:pt x="2885" y="22439"/>
                  </a:cubicBezTo>
                  <a:cubicBezTo>
                    <a:pt x="2885" y="22439"/>
                    <a:pt x="4447" y="23011"/>
                    <a:pt x="4703" y="23631"/>
                  </a:cubicBezTo>
                  <a:cubicBezTo>
                    <a:pt x="4958" y="24252"/>
                    <a:pt x="4327" y="25960"/>
                    <a:pt x="4327" y="25960"/>
                  </a:cubicBezTo>
                  <a:lnTo>
                    <a:pt x="44051" y="10684"/>
                  </a:lnTo>
                  <a:cubicBezTo>
                    <a:pt x="41510" y="9791"/>
                    <a:pt x="42609" y="7168"/>
                    <a:pt x="42609" y="7168"/>
                  </a:cubicBezTo>
                  <a:cubicBezTo>
                    <a:pt x="42609" y="7168"/>
                    <a:pt x="41521" y="6466"/>
                    <a:pt x="41047" y="5753"/>
                  </a:cubicBezTo>
                  <a:cubicBezTo>
                    <a:pt x="40574" y="5040"/>
                    <a:pt x="41434" y="3418"/>
                    <a:pt x="41434" y="3418"/>
                  </a:cubicBezTo>
                  <a:cubicBezTo>
                    <a:pt x="41434" y="3418"/>
                    <a:pt x="39806" y="2993"/>
                    <a:pt x="39491" y="2221"/>
                  </a:cubicBezTo>
                  <a:cubicBezTo>
                    <a:pt x="39175" y="1442"/>
                    <a:pt x="40035" y="0"/>
                    <a:pt x="40035" y="0"/>
                  </a:cubicBez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99" name="Google Shape;499;p63"/>
          <p:cNvSpPr txBox="1">
            <a:spLocks noGrp="1"/>
          </p:cNvSpPr>
          <p:nvPr>
            <p:ph type="body" idx="4294967295"/>
          </p:nvPr>
        </p:nvSpPr>
        <p:spPr>
          <a:xfrm rot="390862">
            <a:off x="2540127" y="1668032"/>
            <a:ext cx="1438488" cy="11314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-GR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Γ’ </a:t>
            </a:r>
            <a:r>
              <a:rPr lang="en-US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latin typeface="Franklin Gothic Book" panose="020B0503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-GR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Δ’</a:t>
            </a:r>
            <a:endParaRPr sz="1600" b="1" dirty="0">
              <a:solidFill>
                <a:schemeClr val="dk2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01" name="Google Shape;501;p63"/>
          <p:cNvSpPr txBox="1">
            <a:spLocks noGrp="1"/>
          </p:cNvSpPr>
          <p:nvPr>
            <p:ph type="subTitle" idx="1"/>
          </p:nvPr>
        </p:nvSpPr>
        <p:spPr>
          <a:xfrm>
            <a:off x="4853901" y="766697"/>
            <a:ext cx="3713231" cy="32829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Εκμάθηση και Ασκήσεις Πληκτρολόγησης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Λογισμικό Επεξεργασίας Κειμένου (Microsoft Word)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Διαχείριση</a:t>
            </a:r>
            <a:b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Αρχείων / Φακέλων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Λογισμικό Δημιουργίας Παρουσιάσεων</a:t>
            </a:r>
            <a:b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(Microsoft </a:t>
            </a:r>
            <a:r>
              <a:rPr lang="el-GR" sz="1600" dirty="0" err="1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Powerpoint</a:t>
            </a: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oogle Shape;538;p64"/>
          <p:cNvGrpSpPr/>
          <p:nvPr/>
        </p:nvGrpSpPr>
        <p:grpSpPr>
          <a:xfrm rot="20969007">
            <a:off x="876850" y="2213827"/>
            <a:ext cx="736409" cy="634658"/>
            <a:chOff x="1634225" y="2385300"/>
            <a:chExt cx="264975" cy="213575"/>
          </a:xfrm>
        </p:grpSpPr>
        <p:sp>
          <p:nvSpPr>
            <p:cNvPr id="5" name="Google Shape;539;p64"/>
            <p:cNvSpPr/>
            <p:nvPr/>
          </p:nvSpPr>
          <p:spPr>
            <a:xfrm>
              <a:off x="1634225" y="2385300"/>
              <a:ext cx="264975" cy="213575"/>
            </a:xfrm>
            <a:custGeom>
              <a:avLst/>
              <a:gdLst/>
              <a:ahLst/>
              <a:cxnLst/>
              <a:rect l="l" t="t" r="r" b="b"/>
              <a:pathLst>
                <a:path w="10599" h="8543" extrusionOk="0">
                  <a:moveTo>
                    <a:pt x="1287" y="944"/>
                  </a:moveTo>
                  <a:cubicBezTo>
                    <a:pt x="2532" y="944"/>
                    <a:pt x="3776" y="1089"/>
                    <a:pt x="5040" y="1089"/>
                  </a:cubicBezTo>
                  <a:cubicBezTo>
                    <a:pt x="5131" y="1089"/>
                    <a:pt x="5221" y="1088"/>
                    <a:pt x="5312" y="1087"/>
                  </a:cubicBezTo>
                  <a:cubicBezTo>
                    <a:pt x="6417" y="1065"/>
                    <a:pt x="7522" y="965"/>
                    <a:pt x="8627" y="965"/>
                  </a:cubicBezTo>
                  <a:cubicBezTo>
                    <a:pt x="8736" y="965"/>
                    <a:pt x="8846" y="966"/>
                    <a:pt x="8955" y="968"/>
                  </a:cubicBezTo>
                  <a:cubicBezTo>
                    <a:pt x="9622" y="992"/>
                    <a:pt x="9265" y="2968"/>
                    <a:pt x="9265" y="3468"/>
                  </a:cubicBezTo>
                  <a:cubicBezTo>
                    <a:pt x="9289" y="4849"/>
                    <a:pt x="9551" y="6231"/>
                    <a:pt x="9312" y="7588"/>
                  </a:cubicBezTo>
                  <a:lnTo>
                    <a:pt x="9312" y="7564"/>
                  </a:lnTo>
                  <a:cubicBezTo>
                    <a:pt x="8375" y="7466"/>
                    <a:pt x="7449" y="7412"/>
                    <a:pt x="6519" y="7412"/>
                  </a:cubicBezTo>
                  <a:cubicBezTo>
                    <a:pt x="6102" y="7412"/>
                    <a:pt x="5684" y="7423"/>
                    <a:pt x="5264" y="7445"/>
                  </a:cubicBezTo>
                  <a:cubicBezTo>
                    <a:pt x="4396" y="7524"/>
                    <a:pt x="3512" y="7570"/>
                    <a:pt x="2624" y="7570"/>
                  </a:cubicBezTo>
                  <a:cubicBezTo>
                    <a:pt x="2441" y="7570"/>
                    <a:pt x="2257" y="7568"/>
                    <a:pt x="2073" y="7564"/>
                  </a:cubicBezTo>
                  <a:cubicBezTo>
                    <a:pt x="1501" y="7540"/>
                    <a:pt x="1263" y="7540"/>
                    <a:pt x="1287" y="6969"/>
                  </a:cubicBezTo>
                  <a:cubicBezTo>
                    <a:pt x="1287" y="6469"/>
                    <a:pt x="1382" y="5969"/>
                    <a:pt x="1382" y="5469"/>
                  </a:cubicBezTo>
                  <a:cubicBezTo>
                    <a:pt x="1382" y="3968"/>
                    <a:pt x="1287" y="2444"/>
                    <a:pt x="1287" y="944"/>
                  </a:cubicBezTo>
                  <a:close/>
                  <a:moveTo>
                    <a:pt x="1693" y="0"/>
                  </a:moveTo>
                  <a:cubicBezTo>
                    <a:pt x="1399" y="0"/>
                    <a:pt x="1105" y="4"/>
                    <a:pt x="811" y="15"/>
                  </a:cubicBezTo>
                  <a:cubicBezTo>
                    <a:pt x="715" y="15"/>
                    <a:pt x="644" y="39"/>
                    <a:pt x="573" y="87"/>
                  </a:cubicBezTo>
                  <a:cubicBezTo>
                    <a:pt x="430" y="158"/>
                    <a:pt x="334" y="301"/>
                    <a:pt x="358" y="468"/>
                  </a:cubicBezTo>
                  <a:cubicBezTo>
                    <a:pt x="358" y="2254"/>
                    <a:pt x="525" y="4040"/>
                    <a:pt x="453" y="5826"/>
                  </a:cubicBezTo>
                  <a:cubicBezTo>
                    <a:pt x="406" y="6659"/>
                    <a:pt x="1" y="7921"/>
                    <a:pt x="1049" y="8303"/>
                  </a:cubicBezTo>
                  <a:cubicBezTo>
                    <a:pt x="1524" y="8486"/>
                    <a:pt x="2063" y="8542"/>
                    <a:pt x="2614" y="8542"/>
                  </a:cubicBezTo>
                  <a:cubicBezTo>
                    <a:pt x="3279" y="8542"/>
                    <a:pt x="3962" y="8461"/>
                    <a:pt x="4573" y="8422"/>
                  </a:cubicBezTo>
                  <a:cubicBezTo>
                    <a:pt x="5212" y="8377"/>
                    <a:pt x="5853" y="8355"/>
                    <a:pt x="6496" y="8355"/>
                  </a:cubicBezTo>
                  <a:cubicBezTo>
                    <a:pt x="7555" y="8355"/>
                    <a:pt x="8617" y="8413"/>
                    <a:pt x="9670" y="8517"/>
                  </a:cubicBezTo>
                  <a:cubicBezTo>
                    <a:pt x="9884" y="8517"/>
                    <a:pt x="10074" y="8374"/>
                    <a:pt x="10122" y="8183"/>
                  </a:cubicBezTo>
                  <a:cubicBezTo>
                    <a:pt x="10527" y="6636"/>
                    <a:pt x="10265" y="5040"/>
                    <a:pt x="10194" y="3468"/>
                  </a:cubicBezTo>
                  <a:cubicBezTo>
                    <a:pt x="10170" y="2587"/>
                    <a:pt x="10598" y="1087"/>
                    <a:pt x="9908" y="372"/>
                  </a:cubicBezTo>
                  <a:cubicBezTo>
                    <a:pt x="9574" y="63"/>
                    <a:pt x="9193" y="63"/>
                    <a:pt x="8765" y="39"/>
                  </a:cubicBezTo>
                  <a:cubicBezTo>
                    <a:pt x="8304" y="39"/>
                    <a:pt x="7844" y="28"/>
                    <a:pt x="7391" y="28"/>
                  </a:cubicBezTo>
                  <a:cubicBezTo>
                    <a:pt x="7164" y="28"/>
                    <a:pt x="6939" y="31"/>
                    <a:pt x="6717" y="39"/>
                  </a:cubicBezTo>
                  <a:cubicBezTo>
                    <a:pt x="6270" y="66"/>
                    <a:pt x="5824" y="76"/>
                    <a:pt x="5380" y="76"/>
                  </a:cubicBezTo>
                  <a:cubicBezTo>
                    <a:pt x="4150" y="76"/>
                    <a:pt x="2925" y="0"/>
                    <a:pt x="169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" name="Google Shape;540;p64"/>
            <p:cNvSpPr/>
            <p:nvPr/>
          </p:nvSpPr>
          <p:spPr>
            <a:xfrm>
              <a:off x="1681875" y="2427900"/>
              <a:ext cx="75025" cy="88825"/>
            </a:xfrm>
            <a:custGeom>
              <a:avLst/>
              <a:gdLst/>
              <a:ahLst/>
              <a:cxnLst/>
              <a:rect l="l" t="t" r="r" b="b"/>
              <a:pathLst>
                <a:path w="3001" h="3553" extrusionOk="0">
                  <a:moveTo>
                    <a:pt x="1548" y="478"/>
                  </a:moveTo>
                  <a:cubicBezTo>
                    <a:pt x="2048" y="478"/>
                    <a:pt x="2143" y="1169"/>
                    <a:pt x="1762" y="1407"/>
                  </a:cubicBezTo>
                  <a:cubicBezTo>
                    <a:pt x="1672" y="1465"/>
                    <a:pt x="1575" y="1492"/>
                    <a:pt x="1481" y="1492"/>
                  </a:cubicBezTo>
                  <a:cubicBezTo>
                    <a:pt x="1225" y="1492"/>
                    <a:pt x="987" y="1298"/>
                    <a:pt x="953" y="1002"/>
                  </a:cubicBezTo>
                  <a:cubicBezTo>
                    <a:pt x="905" y="669"/>
                    <a:pt x="1238" y="478"/>
                    <a:pt x="1548" y="478"/>
                  </a:cubicBezTo>
                  <a:close/>
                  <a:moveTo>
                    <a:pt x="1072" y="1836"/>
                  </a:moveTo>
                  <a:cubicBezTo>
                    <a:pt x="1215" y="1899"/>
                    <a:pt x="1368" y="1931"/>
                    <a:pt x="1525" y="1931"/>
                  </a:cubicBezTo>
                  <a:cubicBezTo>
                    <a:pt x="1604" y="1931"/>
                    <a:pt x="1683" y="1923"/>
                    <a:pt x="1762" y="1907"/>
                  </a:cubicBezTo>
                  <a:cubicBezTo>
                    <a:pt x="1810" y="1907"/>
                    <a:pt x="1881" y="1883"/>
                    <a:pt x="1929" y="1859"/>
                  </a:cubicBezTo>
                  <a:cubicBezTo>
                    <a:pt x="2143" y="2121"/>
                    <a:pt x="2310" y="2431"/>
                    <a:pt x="2382" y="2764"/>
                  </a:cubicBezTo>
                  <a:cubicBezTo>
                    <a:pt x="2429" y="2931"/>
                    <a:pt x="1715" y="3050"/>
                    <a:pt x="1572" y="3050"/>
                  </a:cubicBezTo>
                  <a:cubicBezTo>
                    <a:pt x="1511" y="3058"/>
                    <a:pt x="1450" y="3062"/>
                    <a:pt x="1390" y="3062"/>
                  </a:cubicBezTo>
                  <a:cubicBezTo>
                    <a:pt x="1102" y="3062"/>
                    <a:pt x="832" y="2970"/>
                    <a:pt x="595" y="2812"/>
                  </a:cubicBezTo>
                  <a:cubicBezTo>
                    <a:pt x="595" y="2788"/>
                    <a:pt x="595" y="2764"/>
                    <a:pt x="595" y="2764"/>
                  </a:cubicBezTo>
                  <a:cubicBezTo>
                    <a:pt x="619" y="2669"/>
                    <a:pt x="643" y="2574"/>
                    <a:pt x="667" y="2479"/>
                  </a:cubicBezTo>
                  <a:cubicBezTo>
                    <a:pt x="762" y="2240"/>
                    <a:pt x="905" y="2026"/>
                    <a:pt x="1072" y="1836"/>
                  </a:cubicBezTo>
                  <a:close/>
                  <a:moveTo>
                    <a:pt x="1502" y="1"/>
                  </a:moveTo>
                  <a:cubicBezTo>
                    <a:pt x="974" y="1"/>
                    <a:pt x="523" y="398"/>
                    <a:pt x="476" y="931"/>
                  </a:cubicBezTo>
                  <a:cubicBezTo>
                    <a:pt x="453" y="1169"/>
                    <a:pt x="524" y="1407"/>
                    <a:pt x="691" y="1574"/>
                  </a:cubicBezTo>
                  <a:cubicBezTo>
                    <a:pt x="381" y="1931"/>
                    <a:pt x="0" y="2526"/>
                    <a:pt x="119" y="2955"/>
                  </a:cubicBezTo>
                  <a:cubicBezTo>
                    <a:pt x="238" y="3384"/>
                    <a:pt x="1072" y="3526"/>
                    <a:pt x="1429" y="3550"/>
                  </a:cubicBezTo>
                  <a:cubicBezTo>
                    <a:pt x="1456" y="3552"/>
                    <a:pt x="1484" y="3553"/>
                    <a:pt x="1514" y="3553"/>
                  </a:cubicBezTo>
                  <a:cubicBezTo>
                    <a:pt x="1917" y="3553"/>
                    <a:pt x="2611" y="3401"/>
                    <a:pt x="2810" y="3003"/>
                  </a:cubicBezTo>
                  <a:cubicBezTo>
                    <a:pt x="3001" y="2574"/>
                    <a:pt x="2596" y="1931"/>
                    <a:pt x="2263" y="1550"/>
                  </a:cubicBezTo>
                  <a:cubicBezTo>
                    <a:pt x="2405" y="1359"/>
                    <a:pt x="2453" y="1121"/>
                    <a:pt x="2453" y="859"/>
                  </a:cubicBezTo>
                  <a:cubicBezTo>
                    <a:pt x="2429" y="383"/>
                    <a:pt x="2024" y="2"/>
                    <a:pt x="1548" y="2"/>
                  </a:cubicBezTo>
                  <a:cubicBezTo>
                    <a:pt x="1533" y="1"/>
                    <a:pt x="1517" y="1"/>
                    <a:pt x="15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7" name="Google Shape;541;p64"/>
            <p:cNvSpPr/>
            <p:nvPr/>
          </p:nvSpPr>
          <p:spPr>
            <a:xfrm>
              <a:off x="1775600" y="2447875"/>
              <a:ext cx="69925" cy="19450"/>
            </a:xfrm>
            <a:custGeom>
              <a:avLst/>
              <a:gdLst/>
              <a:ahLst/>
              <a:cxnLst/>
              <a:rect l="l" t="t" r="r" b="b"/>
              <a:pathLst>
                <a:path w="2797" h="778" extrusionOk="0">
                  <a:moveTo>
                    <a:pt x="954" y="1"/>
                  </a:moveTo>
                  <a:cubicBezTo>
                    <a:pt x="698" y="1"/>
                    <a:pt x="442" y="84"/>
                    <a:pt x="228" y="251"/>
                  </a:cubicBezTo>
                  <a:cubicBezTo>
                    <a:pt x="1" y="375"/>
                    <a:pt x="150" y="678"/>
                    <a:pt x="365" y="678"/>
                  </a:cubicBezTo>
                  <a:cubicBezTo>
                    <a:pt x="398" y="678"/>
                    <a:pt x="432" y="671"/>
                    <a:pt x="466" y="656"/>
                  </a:cubicBezTo>
                  <a:cubicBezTo>
                    <a:pt x="657" y="560"/>
                    <a:pt x="847" y="489"/>
                    <a:pt x="1038" y="465"/>
                  </a:cubicBezTo>
                  <a:cubicBezTo>
                    <a:pt x="1050" y="464"/>
                    <a:pt x="1062" y="463"/>
                    <a:pt x="1075" y="463"/>
                  </a:cubicBezTo>
                  <a:cubicBezTo>
                    <a:pt x="1293" y="463"/>
                    <a:pt x="1453" y="659"/>
                    <a:pt x="1633" y="727"/>
                  </a:cubicBezTo>
                  <a:cubicBezTo>
                    <a:pt x="1747" y="762"/>
                    <a:pt x="1860" y="778"/>
                    <a:pt x="1973" y="778"/>
                  </a:cubicBezTo>
                  <a:cubicBezTo>
                    <a:pt x="2167" y="778"/>
                    <a:pt x="2357" y="731"/>
                    <a:pt x="2538" y="656"/>
                  </a:cubicBezTo>
                  <a:cubicBezTo>
                    <a:pt x="2797" y="569"/>
                    <a:pt x="2724" y="190"/>
                    <a:pt x="2495" y="190"/>
                  </a:cubicBezTo>
                  <a:cubicBezTo>
                    <a:pt x="2471" y="190"/>
                    <a:pt x="2446" y="194"/>
                    <a:pt x="2419" y="203"/>
                  </a:cubicBezTo>
                  <a:cubicBezTo>
                    <a:pt x="2253" y="263"/>
                    <a:pt x="2116" y="324"/>
                    <a:pt x="1966" y="324"/>
                  </a:cubicBezTo>
                  <a:cubicBezTo>
                    <a:pt x="1878" y="324"/>
                    <a:pt x="1786" y="303"/>
                    <a:pt x="1681" y="251"/>
                  </a:cubicBezTo>
                  <a:cubicBezTo>
                    <a:pt x="1467" y="84"/>
                    <a:pt x="1210" y="1"/>
                    <a:pt x="9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" name="Google Shape;542;p64"/>
            <p:cNvSpPr/>
            <p:nvPr/>
          </p:nvSpPr>
          <p:spPr>
            <a:xfrm>
              <a:off x="1775600" y="2483600"/>
              <a:ext cx="69925" cy="19750"/>
            </a:xfrm>
            <a:custGeom>
              <a:avLst/>
              <a:gdLst/>
              <a:ahLst/>
              <a:cxnLst/>
              <a:rect l="l" t="t" r="r" b="b"/>
              <a:pathLst>
                <a:path w="2797" h="790" extrusionOk="0">
                  <a:moveTo>
                    <a:pt x="954" y="1"/>
                  </a:moveTo>
                  <a:cubicBezTo>
                    <a:pt x="698" y="1"/>
                    <a:pt x="442" y="84"/>
                    <a:pt x="228" y="251"/>
                  </a:cubicBezTo>
                  <a:cubicBezTo>
                    <a:pt x="1" y="375"/>
                    <a:pt x="150" y="678"/>
                    <a:pt x="365" y="678"/>
                  </a:cubicBezTo>
                  <a:cubicBezTo>
                    <a:pt x="398" y="678"/>
                    <a:pt x="432" y="671"/>
                    <a:pt x="466" y="655"/>
                  </a:cubicBezTo>
                  <a:cubicBezTo>
                    <a:pt x="657" y="560"/>
                    <a:pt x="847" y="489"/>
                    <a:pt x="1038" y="465"/>
                  </a:cubicBezTo>
                  <a:cubicBezTo>
                    <a:pt x="1050" y="464"/>
                    <a:pt x="1062" y="463"/>
                    <a:pt x="1074" y="463"/>
                  </a:cubicBezTo>
                  <a:cubicBezTo>
                    <a:pt x="1293" y="463"/>
                    <a:pt x="1453" y="660"/>
                    <a:pt x="1633" y="751"/>
                  </a:cubicBezTo>
                  <a:cubicBezTo>
                    <a:pt x="1744" y="776"/>
                    <a:pt x="1855" y="790"/>
                    <a:pt x="1965" y="790"/>
                  </a:cubicBezTo>
                  <a:cubicBezTo>
                    <a:pt x="2162" y="790"/>
                    <a:pt x="2355" y="747"/>
                    <a:pt x="2538" y="655"/>
                  </a:cubicBezTo>
                  <a:cubicBezTo>
                    <a:pt x="2797" y="569"/>
                    <a:pt x="2724" y="190"/>
                    <a:pt x="2495" y="190"/>
                  </a:cubicBezTo>
                  <a:cubicBezTo>
                    <a:pt x="2471" y="190"/>
                    <a:pt x="2446" y="194"/>
                    <a:pt x="2419" y="203"/>
                  </a:cubicBezTo>
                  <a:cubicBezTo>
                    <a:pt x="2253" y="263"/>
                    <a:pt x="2116" y="324"/>
                    <a:pt x="1966" y="324"/>
                  </a:cubicBezTo>
                  <a:cubicBezTo>
                    <a:pt x="1878" y="324"/>
                    <a:pt x="1786" y="303"/>
                    <a:pt x="1681" y="251"/>
                  </a:cubicBezTo>
                  <a:cubicBezTo>
                    <a:pt x="1467" y="84"/>
                    <a:pt x="1210" y="1"/>
                    <a:pt x="9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" name="Google Shape;543;p64"/>
            <p:cNvSpPr/>
            <p:nvPr/>
          </p:nvSpPr>
          <p:spPr>
            <a:xfrm>
              <a:off x="1708425" y="2525550"/>
              <a:ext cx="117475" cy="27425"/>
            </a:xfrm>
            <a:custGeom>
              <a:avLst/>
              <a:gdLst/>
              <a:ahLst/>
              <a:cxnLst/>
              <a:rect l="l" t="t" r="r" b="b"/>
              <a:pathLst>
                <a:path w="4699" h="1097" extrusionOk="0">
                  <a:moveTo>
                    <a:pt x="1643" y="0"/>
                  </a:moveTo>
                  <a:cubicBezTo>
                    <a:pt x="1150" y="0"/>
                    <a:pt x="652" y="274"/>
                    <a:pt x="224" y="478"/>
                  </a:cubicBezTo>
                  <a:cubicBezTo>
                    <a:pt x="1" y="579"/>
                    <a:pt x="141" y="889"/>
                    <a:pt x="350" y="889"/>
                  </a:cubicBezTo>
                  <a:cubicBezTo>
                    <a:pt x="386" y="889"/>
                    <a:pt x="424" y="880"/>
                    <a:pt x="462" y="859"/>
                  </a:cubicBezTo>
                  <a:cubicBezTo>
                    <a:pt x="819" y="668"/>
                    <a:pt x="1224" y="525"/>
                    <a:pt x="1653" y="478"/>
                  </a:cubicBezTo>
                  <a:cubicBezTo>
                    <a:pt x="1678" y="475"/>
                    <a:pt x="1702" y="474"/>
                    <a:pt x="1726" y="474"/>
                  </a:cubicBezTo>
                  <a:cubicBezTo>
                    <a:pt x="2162" y="474"/>
                    <a:pt x="2460" y="866"/>
                    <a:pt x="2844" y="1002"/>
                  </a:cubicBezTo>
                  <a:cubicBezTo>
                    <a:pt x="3031" y="1069"/>
                    <a:pt x="3201" y="1096"/>
                    <a:pt x="3365" y="1096"/>
                  </a:cubicBezTo>
                  <a:cubicBezTo>
                    <a:pt x="3722" y="1096"/>
                    <a:pt x="4047" y="966"/>
                    <a:pt x="4439" y="835"/>
                  </a:cubicBezTo>
                  <a:cubicBezTo>
                    <a:pt x="4698" y="749"/>
                    <a:pt x="4625" y="369"/>
                    <a:pt x="4396" y="369"/>
                  </a:cubicBezTo>
                  <a:cubicBezTo>
                    <a:pt x="4373" y="369"/>
                    <a:pt x="4347" y="374"/>
                    <a:pt x="4320" y="383"/>
                  </a:cubicBezTo>
                  <a:cubicBezTo>
                    <a:pt x="3990" y="497"/>
                    <a:pt x="3703" y="612"/>
                    <a:pt x="3402" y="612"/>
                  </a:cubicBezTo>
                  <a:cubicBezTo>
                    <a:pt x="3204" y="612"/>
                    <a:pt x="2999" y="563"/>
                    <a:pt x="2772" y="430"/>
                  </a:cubicBezTo>
                  <a:cubicBezTo>
                    <a:pt x="2510" y="263"/>
                    <a:pt x="2201" y="121"/>
                    <a:pt x="1891" y="25"/>
                  </a:cubicBezTo>
                  <a:cubicBezTo>
                    <a:pt x="1809" y="8"/>
                    <a:pt x="1726" y="0"/>
                    <a:pt x="16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7907;p124"/>
          <p:cNvGrpSpPr/>
          <p:nvPr/>
        </p:nvGrpSpPr>
        <p:grpSpPr>
          <a:xfrm>
            <a:off x="607243" y="1023190"/>
            <a:ext cx="3713231" cy="2419258"/>
            <a:chOff x="3597785" y="3065882"/>
            <a:chExt cx="2241344" cy="1330656"/>
          </a:xfrm>
        </p:grpSpPr>
        <p:grpSp>
          <p:nvGrpSpPr>
            <p:cNvPr id="15" name="Google Shape;7908;p124"/>
            <p:cNvGrpSpPr/>
            <p:nvPr/>
          </p:nvGrpSpPr>
          <p:grpSpPr>
            <a:xfrm>
              <a:off x="5296908" y="3937355"/>
              <a:ext cx="143198" cy="32380"/>
              <a:chOff x="5296908" y="3937355"/>
              <a:chExt cx="143198" cy="32380"/>
            </a:xfrm>
          </p:grpSpPr>
          <p:sp>
            <p:nvSpPr>
              <p:cNvPr id="1298" name="Google Shape;7909;p124"/>
              <p:cNvSpPr/>
              <p:nvPr/>
            </p:nvSpPr>
            <p:spPr>
              <a:xfrm>
                <a:off x="5319457" y="3952794"/>
                <a:ext cx="111895" cy="8"/>
              </a:xfrm>
              <a:custGeom>
                <a:avLst/>
                <a:gdLst/>
                <a:ahLst/>
                <a:cxnLst/>
                <a:rect l="l" t="t" r="r" b="b"/>
                <a:pathLst>
                  <a:path w="14227" h="1" fill="none" extrusionOk="0">
                    <a:moveTo>
                      <a:pt x="1" y="0"/>
                    </a:moveTo>
                    <a:lnTo>
                      <a:pt x="14227" y="0"/>
                    </a:lnTo>
                  </a:path>
                </a:pathLst>
              </a:custGeom>
              <a:noFill/>
              <a:ln w="1825" cap="flat" cmpd="sng">
                <a:solidFill>
                  <a:schemeClr val="accent6"/>
                </a:solidFill>
                <a:prstDash val="solid"/>
                <a:miter lim="1209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299" name="Google Shape;7910;p124"/>
              <p:cNvGrpSpPr/>
              <p:nvPr/>
            </p:nvGrpSpPr>
            <p:grpSpPr>
              <a:xfrm>
                <a:off x="5402331" y="3937355"/>
                <a:ext cx="37776" cy="32380"/>
                <a:chOff x="5402331" y="3937355"/>
                <a:chExt cx="37776" cy="32380"/>
              </a:xfrm>
            </p:grpSpPr>
            <p:sp>
              <p:nvSpPr>
                <p:cNvPr id="1303" name="Google Shape;7911;p124"/>
                <p:cNvSpPr/>
                <p:nvPr/>
              </p:nvSpPr>
              <p:spPr>
                <a:xfrm>
                  <a:off x="5402331" y="3937355"/>
                  <a:ext cx="37776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7" extrusionOk="0">
                      <a:moveTo>
                        <a:pt x="2737" y="1"/>
                      </a:moveTo>
                      <a:cubicBezTo>
                        <a:pt x="2231" y="1"/>
                        <a:pt x="1714" y="189"/>
                        <a:pt x="1294" y="609"/>
                      </a:cubicBezTo>
                      <a:cubicBezTo>
                        <a:pt x="0" y="1903"/>
                        <a:pt x="919" y="4117"/>
                        <a:pt x="2746" y="4117"/>
                      </a:cubicBezTo>
                      <a:cubicBezTo>
                        <a:pt x="3883" y="4117"/>
                        <a:pt x="4802" y="3185"/>
                        <a:pt x="4802" y="2060"/>
                      </a:cubicBezTo>
                      <a:cubicBezTo>
                        <a:pt x="4802" y="818"/>
                        <a:pt x="3792" y="1"/>
                        <a:pt x="273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304" name="Google Shape;7912;p124"/>
                <p:cNvSpPr/>
                <p:nvPr/>
              </p:nvSpPr>
              <p:spPr>
                <a:xfrm>
                  <a:off x="5415174" y="3946990"/>
                  <a:ext cx="15321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8" h="1661" extrusionOk="0">
                      <a:moveTo>
                        <a:pt x="1113" y="1"/>
                      </a:moveTo>
                      <a:cubicBezTo>
                        <a:pt x="375" y="1"/>
                        <a:pt x="0" y="896"/>
                        <a:pt x="532" y="1416"/>
                      </a:cubicBezTo>
                      <a:cubicBezTo>
                        <a:pt x="701" y="1585"/>
                        <a:pt x="910" y="1661"/>
                        <a:pt x="1114" y="1661"/>
                      </a:cubicBezTo>
                      <a:cubicBezTo>
                        <a:pt x="1540" y="1661"/>
                        <a:pt x="1948" y="1333"/>
                        <a:pt x="1948" y="835"/>
                      </a:cubicBezTo>
                      <a:cubicBezTo>
                        <a:pt x="1948" y="376"/>
                        <a:pt x="1573" y="1"/>
                        <a:pt x="111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300" name="Google Shape;7913;p124"/>
              <p:cNvGrpSpPr/>
              <p:nvPr/>
            </p:nvGrpSpPr>
            <p:grpSpPr>
              <a:xfrm>
                <a:off x="5296908" y="3937355"/>
                <a:ext cx="37783" cy="32380"/>
                <a:chOff x="5296908" y="3937355"/>
                <a:chExt cx="37783" cy="32380"/>
              </a:xfrm>
            </p:grpSpPr>
            <p:sp>
              <p:nvSpPr>
                <p:cNvPr id="1301" name="Google Shape;7914;p124"/>
                <p:cNvSpPr/>
                <p:nvPr/>
              </p:nvSpPr>
              <p:spPr>
                <a:xfrm>
                  <a:off x="5296908" y="3937355"/>
                  <a:ext cx="37783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7" extrusionOk="0">
                      <a:moveTo>
                        <a:pt x="2738" y="1"/>
                      </a:moveTo>
                      <a:cubicBezTo>
                        <a:pt x="2231" y="1"/>
                        <a:pt x="1715" y="189"/>
                        <a:pt x="1295" y="609"/>
                      </a:cubicBezTo>
                      <a:cubicBezTo>
                        <a:pt x="1" y="1903"/>
                        <a:pt x="920" y="4117"/>
                        <a:pt x="2747" y="4117"/>
                      </a:cubicBezTo>
                      <a:cubicBezTo>
                        <a:pt x="3884" y="4117"/>
                        <a:pt x="4803" y="3185"/>
                        <a:pt x="4803" y="2060"/>
                      </a:cubicBezTo>
                      <a:cubicBezTo>
                        <a:pt x="4803" y="818"/>
                        <a:pt x="3792" y="1"/>
                        <a:pt x="273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302" name="Google Shape;7915;p124"/>
                <p:cNvSpPr/>
                <p:nvPr/>
              </p:nvSpPr>
              <p:spPr>
                <a:xfrm>
                  <a:off x="5309846" y="3946990"/>
                  <a:ext cx="15235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61" extrusionOk="0">
                      <a:moveTo>
                        <a:pt x="1102" y="1"/>
                      </a:moveTo>
                      <a:cubicBezTo>
                        <a:pt x="364" y="1"/>
                        <a:pt x="1" y="896"/>
                        <a:pt x="521" y="1416"/>
                      </a:cubicBezTo>
                      <a:cubicBezTo>
                        <a:pt x="690" y="1585"/>
                        <a:pt x="899" y="1661"/>
                        <a:pt x="1103" y="1661"/>
                      </a:cubicBezTo>
                      <a:cubicBezTo>
                        <a:pt x="1528" y="1661"/>
                        <a:pt x="1936" y="1333"/>
                        <a:pt x="1936" y="835"/>
                      </a:cubicBezTo>
                      <a:cubicBezTo>
                        <a:pt x="1936" y="376"/>
                        <a:pt x="1561" y="1"/>
                        <a:pt x="110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16" name="Google Shape;7916;p124"/>
            <p:cNvGrpSpPr/>
            <p:nvPr/>
          </p:nvGrpSpPr>
          <p:grpSpPr>
            <a:xfrm>
              <a:off x="4724163" y="3119631"/>
              <a:ext cx="120838" cy="84218"/>
              <a:chOff x="4724163" y="3119631"/>
              <a:chExt cx="120838" cy="84218"/>
            </a:xfrm>
          </p:grpSpPr>
          <p:grpSp>
            <p:nvGrpSpPr>
              <p:cNvPr id="1283" name="Google Shape;7917;p124"/>
              <p:cNvGrpSpPr/>
              <p:nvPr/>
            </p:nvGrpSpPr>
            <p:grpSpPr>
              <a:xfrm>
                <a:off x="4746712" y="3132773"/>
                <a:ext cx="86869" cy="56424"/>
                <a:chOff x="4746712" y="3132773"/>
                <a:chExt cx="86869" cy="56424"/>
              </a:xfrm>
            </p:grpSpPr>
            <p:sp>
              <p:nvSpPr>
                <p:cNvPr id="1296" name="Google Shape;7918;p124"/>
                <p:cNvSpPr/>
                <p:nvPr/>
              </p:nvSpPr>
              <p:spPr>
                <a:xfrm>
                  <a:off x="4746712" y="3132773"/>
                  <a:ext cx="86869" cy="56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45" h="7174" fill="none" extrusionOk="0">
                      <a:moveTo>
                        <a:pt x="0" y="1597"/>
                      </a:moveTo>
                      <a:cubicBezTo>
                        <a:pt x="242" y="1743"/>
                        <a:pt x="3532" y="7174"/>
                        <a:pt x="3532" y="7174"/>
                      </a:cubicBezTo>
                      <a:lnTo>
                        <a:pt x="6290" y="3315"/>
                      </a:lnTo>
                      <a:lnTo>
                        <a:pt x="11044" y="1"/>
                      </a:lnTo>
                      <a:close/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97" name="Google Shape;7919;p124"/>
                <p:cNvSpPr/>
                <p:nvPr/>
              </p:nvSpPr>
              <p:spPr>
                <a:xfrm>
                  <a:off x="4746712" y="3145334"/>
                  <a:ext cx="49479" cy="13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1" h="1719" fill="none" extrusionOk="0">
                      <a:moveTo>
                        <a:pt x="0" y="0"/>
                      </a:moveTo>
                      <a:lnTo>
                        <a:pt x="6290" y="1718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84" name="Google Shape;7920;p124"/>
              <p:cNvGrpSpPr/>
              <p:nvPr/>
            </p:nvGrpSpPr>
            <p:grpSpPr>
              <a:xfrm>
                <a:off x="4773634" y="3143336"/>
                <a:ext cx="37776" cy="32451"/>
                <a:chOff x="4773634" y="3143336"/>
                <a:chExt cx="37776" cy="32451"/>
              </a:xfrm>
            </p:grpSpPr>
            <p:sp>
              <p:nvSpPr>
                <p:cNvPr id="1294" name="Google Shape;7921;p124"/>
                <p:cNvSpPr/>
                <p:nvPr/>
              </p:nvSpPr>
              <p:spPr>
                <a:xfrm>
                  <a:off x="4773634" y="3143336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0"/>
                      </a:moveTo>
                      <a:cubicBezTo>
                        <a:pt x="2226" y="0"/>
                        <a:pt x="1713" y="187"/>
                        <a:pt x="1295" y="605"/>
                      </a:cubicBezTo>
                      <a:cubicBezTo>
                        <a:pt x="1" y="1900"/>
                        <a:pt x="920" y="4125"/>
                        <a:pt x="2746" y="4125"/>
                      </a:cubicBezTo>
                      <a:cubicBezTo>
                        <a:pt x="3884" y="4125"/>
                        <a:pt x="4803" y="3206"/>
                        <a:pt x="4803" y="2069"/>
                      </a:cubicBezTo>
                      <a:cubicBezTo>
                        <a:pt x="4803" y="824"/>
                        <a:pt x="3788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95" name="Google Shape;7922;p124"/>
                <p:cNvSpPr/>
                <p:nvPr/>
              </p:nvSpPr>
              <p:spPr>
                <a:xfrm>
                  <a:off x="4788664" y="3153041"/>
                  <a:ext cx="13048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8" extrusionOk="0">
                      <a:moveTo>
                        <a:pt x="835" y="0"/>
                      </a:moveTo>
                      <a:cubicBezTo>
                        <a:pt x="376" y="0"/>
                        <a:pt x="1" y="375"/>
                        <a:pt x="1" y="835"/>
                      </a:cubicBezTo>
                      <a:cubicBezTo>
                        <a:pt x="1" y="1295"/>
                        <a:pt x="376" y="1657"/>
                        <a:pt x="835" y="1657"/>
                      </a:cubicBezTo>
                      <a:cubicBezTo>
                        <a:pt x="1295" y="1657"/>
                        <a:pt x="1658" y="1295"/>
                        <a:pt x="1658" y="835"/>
                      </a:cubicBezTo>
                      <a:cubicBezTo>
                        <a:pt x="1658" y="375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85" name="Google Shape;7923;p124"/>
              <p:cNvGrpSpPr/>
              <p:nvPr/>
            </p:nvGrpSpPr>
            <p:grpSpPr>
              <a:xfrm>
                <a:off x="4724163" y="3131248"/>
                <a:ext cx="37776" cy="32459"/>
                <a:chOff x="4724163" y="3131248"/>
                <a:chExt cx="37776" cy="32459"/>
              </a:xfrm>
            </p:grpSpPr>
            <p:sp>
              <p:nvSpPr>
                <p:cNvPr id="1292" name="Google Shape;7924;p124"/>
                <p:cNvSpPr/>
                <p:nvPr/>
              </p:nvSpPr>
              <p:spPr>
                <a:xfrm>
                  <a:off x="4724163" y="3131248"/>
                  <a:ext cx="37776" cy="324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7" extrusionOk="0">
                      <a:moveTo>
                        <a:pt x="2730" y="1"/>
                      </a:moveTo>
                      <a:cubicBezTo>
                        <a:pt x="2226" y="1"/>
                        <a:pt x="1712" y="188"/>
                        <a:pt x="1295" y="606"/>
                      </a:cubicBezTo>
                      <a:cubicBezTo>
                        <a:pt x="0" y="1900"/>
                        <a:pt x="920" y="4114"/>
                        <a:pt x="2746" y="4126"/>
                      </a:cubicBezTo>
                      <a:cubicBezTo>
                        <a:pt x="3883" y="4114"/>
                        <a:pt x="4803" y="3195"/>
                        <a:pt x="4803" y="2070"/>
                      </a:cubicBezTo>
                      <a:cubicBezTo>
                        <a:pt x="4803" y="824"/>
                        <a:pt x="3787" y="1"/>
                        <a:pt x="273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93" name="Google Shape;7925;p124"/>
                <p:cNvSpPr/>
                <p:nvPr/>
              </p:nvSpPr>
              <p:spPr>
                <a:xfrm>
                  <a:off x="4739288" y="3140953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23" y="1"/>
                      </a:moveTo>
                      <a:cubicBezTo>
                        <a:pt x="363" y="1"/>
                        <a:pt x="1" y="376"/>
                        <a:pt x="1" y="823"/>
                      </a:cubicBezTo>
                      <a:cubicBezTo>
                        <a:pt x="1" y="1283"/>
                        <a:pt x="363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86" name="Google Shape;7926;p124"/>
              <p:cNvGrpSpPr/>
              <p:nvPr/>
            </p:nvGrpSpPr>
            <p:grpSpPr>
              <a:xfrm>
                <a:off x="4755081" y="3176054"/>
                <a:ext cx="32357" cy="27795"/>
                <a:chOff x="4755081" y="3176054"/>
                <a:chExt cx="32357" cy="27795"/>
              </a:xfrm>
            </p:grpSpPr>
            <p:sp>
              <p:nvSpPr>
                <p:cNvPr id="1290" name="Google Shape;7927;p124"/>
                <p:cNvSpPr/>
                <p:nvPr/>
              </p:nvSpPr>
              <p:spPr>
                <a:xfrm>
                  <a:off x="4755081" y="3176054"/>
                  <a:ext cx="32357" cy="277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14" h="3534" extrusionOk="0">
                      <a:moveTo>
                        <a:pt x="2338" y="0"/>
                      </a:moveTo>
                      <a:cubicBezTo>
                        <a:pt x="1904" y="0"/>
                        <a:pt x="1462" y="162"/>
                        <a:pt x="1101" y="522"/>
                      </a:cubicBezTo>
                      <a:cubicBezTo>
                        <a:pt x="1" y="1635"/>
                        <a:pt x="787" y="3534"/>
                        <a:pt x="2360" y="3534"/>
                      </a:cubicBezTo>
                      <a:cubicBezTo>
                        <a:pt x="3327" y="3534"/>
                        <a:pt x="4114" y="2735"/>
                        <a:pt x="4114" y="1768"/>
                      </a:cubicBezTo>
                      <a:cubicBezTo>
                        <a:pt x="4114" y="704"/>
                        <a:pt x="3245" y="0"/>
                        <a:pt x="233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91" name="Google Shape;7928;p124"/>
                <p:cNvSpPr/>
                <p:nvPr/>
              </p:nvSpPr>
              <p:spPr>
                <a:xfrm>
                  <a:off x="4767924" y="3185768"/>
                  <a:ext cx="9902" cy="83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" h="1067" extrusionOk="0">
                      <a:moveTo>
                        <a:pt x="714" y="0"/>
                      </a:moveTo>
                      <a:cubicBezTo>
                        <a:pt x="243" y="0"/>
                        <a:pt x="1" y="569"/>
                        <a:pt x="339" y="908"/>
                      </a:cubicBezTo>
                      <a:cubicBezTo>
                        <a:pt x="449" y="1017"/>
                        <a:pt x="584" y="1066"/>
                        <a:pt x="716" y="1066"/>
                      </a:cubicBezTo>
                      <a:cubicBezTo>
                        <a:pt x="993" y="1066"/>
                        <a:pt x="1259" y="852"/>
                        <a:pt x="1259" y="533"/>
                      </a:cubicBezTo>
                      <a:cubicBezTo>
                        <a:pt x="1259" y="230"/>
                        <a:pt x="1017" y="0"/>
                        <a:pt x="71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87" name="Google Shape;7929;p124"/>
              <p:cNvGrpSpPr/>
              <p:nvPr/>
            </p:nvGrpSpPr>
            <p:grpSpPr>
              <a:xfrm>
                <a:off x="4812550" y="3119631"/>
                <a:ext cx="32451" cy="27803"/>
                <a:chOff x="4812550" y="3119631"/>
                <a:chExt cx="32451" cy="27803"/>
              </a:xfrm>
            </p:grpSpPr>
            <p:sp>
              <p:nvSpPr>
                <p:cNvPr id="1288" name="Google Shape;7930;p124"/>
                <p:cNvSpPr/>
                <p:nvPr/>
              </p:nvSpPr>
              <p:spPr>
                <a:xfrm>
                  <a:off x="4812550" y="3119631"/>
                  <a:ext cx="32451" cy="27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6" h="3535" extrusionOk="0">
                      <a:moveTo>
                        <a:pt x="2350" y="1"/>
                      </a:moveTo>
                      <a:cubicBezTo>
                        <a:pt x="1916" y="1"/>
                        <a:pt x="1473" y="162"/>
                        <a:pt x="1113" y="522"/>
                      </a:cubicBezTo>
                      <a:cubicBezTo>
                        <a:pt x="0" y="1635"/>
                        <a:pt x="798" y="3534"/>
                        <a:pt x="2371" y="3534"/>
                      </a:cubicBezTo>
                      <a:cubicBezTo>
                        <a:pt x="3339" y="3534"/>
                        <a:pt x="4125" y="2748"/>
                        <a:pt x="4125" y="1768"/>
                      </a:cubicBezTo>
                      <a:cubicBezTo>
                        <a:pt x="4125" y="705"/>
                        <a:pt x="3256" y="1"/>
                        <a:pt x="235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89" name="Google Shape;7931;p124"/>
                <p:cNvSpPr/>
                <p:nvPr/>
              </p:nvSpPr>
              <p:spPr>
                <a:xfrm>
                  <a:off x="4826912" y="3129352"/>
                  <a:ext cx="8478" cy="83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8" h="1065" extrusionOk="0">
                      <a:moveTo>
                        <a:pt x="533" y="0"/>
                      </a:moveTo>
                      <a:cubicBezTo>
                        <a:pt x="243" y="0"/>
                        <a:pt x="1" y="242"/>
                        <a:pt x="1" y="532"/>
                      </a:cubicBezTo>
                      <a:cubicBezTo>
                        <a:pt x="1" y="835"/>
                        <a:pt x="243" y="1065"/>
                        <a:pt x="533" y="1065"/>
                      </a:cubicBezTo>
                      <a:cubicBezTo>
                        <a:pt x="835" y="1065"/>
                        <a:pt x="1077" y="835"/>
                        <a:pt x="1077" y="532"/>
                      </a:cubicBezTo>
                      <a:cubicBezTo>
                        <a:pt x="1077" y="242"/>
                        <a:pt x="835" y="0"/>
                        <a:pt x="53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17" name="Google Shape;7932;p124"/>
            <p:cNvGrpSpPr/>
            <p:nvPr/>
          </p:nvGrpSpPr>
          <p:grpSpPr>
            <a:xfrm>
              <a:off x="5382826" y="4027197"/>
              <a:ext cx="268967" cy="250422"/>
              <a:chOff x="5382826" y="4027197"/>
              <a:chExt cx="268967" cy="250422"/>
            </a:xfrm>
          </p:grpSpPr>
          <p:grpSp>
            <p:nvGrpSpPr>
              <p:cNvPr id="1255" name="Google Shape;7933;p124"/>
              <p:cNvGrpSpPr/>
              <p:nvPr/>
            </p:nvGrpSpPr>
            <p:grpSpPr>
              <a:xfrm>
                <a:off x="5405280" y="4042510"/>
                <a:ext cx="237570" cy="218647"/>
                <a:chOff x="5405280" y="4042510"/>
                <a:chExt cx="237570" cy="218647"/>
              </a:xfrm>
            </p:grpSpPr>
            <p:sp>
              <p:nvSpPr>
                <p:cNvPr id="1277" name="Google Shape;7934;p124"/>
                <p:cNvSpPr/>
                <p:nvPr/>
              </p:nvSpPr>
              <p:spPr>
                <a:xfrm>
                  <a:off x="5405280" y="4042510"/>
                  <a:ext cx="144999" cy="1738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36" h="22102" fill="none" extrusionOk="0">
                      <a:moveTo>
                        <a:pt x="0" y="12037"/>
                      </a:moveTo>
                      <a:cubicBezTo>
                        <a:pt x="702" y="12073"/>
                        <a:pt x="12302" y="22101"/>
                        <a:pt x="12302" y="22101"/>
                      </a:cubicBezTo>
                      <a:lnTo>
                        <a:pt x="11819" y="13005"/>
                      </a:lnTo>
                      <a:lnTo>
                        <a:pt x="18435" y="1"/>
                      </a:lnTo>
                      <a:lnTo>
                        <a:pt x="0" y="1252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78" name="Google Shape;7935;p124"/>
                <p:cNvSpPr/>
                <p:nvPr/>
              </p:nvSpPr>
              <p:spPr>
                <a:xfrm>
                  <a:off x="5502036" y="4125093"/>
                  <a:ext cx="134350" cy="135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82" h="17239" fill="none" extrusionOk="0">
                      <a:moveTo>
                        <a:pt x="13513" y="17239"/>
                      </a:moveTo>
                      <a:lnTo>
                        <a:pt x="12690" y="8614"/>
                      </a:lnTo>
                      <a:lnTo>
                        <a:pt x="17081" y="1"/>
                      </a:lnTo>
                      <a:lnTo>
                        <a:pt x="0" y="2021"/>
                      </a:lnTo>
                      <a:close/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79" name="Google Shape;7936;p124"/>
                <p:cNvSpPr/>
                <p:nvPr/>
              </p:nvSpPr>
              <p:spPr>
                <a:xfrm>
                  <a:off x="5543704" y="4042990"/>
                  <a:ext cx="99146" cy="81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06" h="10380" fill="none" extrusionOk="0">
                      <a:moveTo>
                        <a:pt x="1" y="0"/>
                      </a:moveTo>
                      <a:lnTo>
                        <a:pt x="12606" y="10379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80" name="Google Shape;7937;p124"/>
                <p:cNvSpPr/>
                <p:nvPr/>
              </p:nvSpPr>
              <p:spPr>
                <a:xfrm>
                  <a:off x="5501941" y="4140980"/>
                  <a:ext cx="103708" cy="518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6" h="6594" fill="none" extrusionOk="0">
                      <a:moveTo>
                        <a:pt x="13186" y="6594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81" name="Google Shape;7938;p124"/>
                <p:cNvSpPr/>
                <p:nvPr/>
              </p:nvSpPr>
              <p:spPr>
                <a:xfrm>
                  <a:off x="5495854" y="4211010"/>
                  <a:ext cx="105989" cy="50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76" h="6376" fill="none" extrusionOk="0">
                      <a:moveTo>
                        <a:pt x="0" y="0"/>
                      </a:moveTo>
                      <a:lnTo>
                        <a:pt x="13476" y="6375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82" name="Google Shape;7939;p124"/>
                <p:cNvSpPr/>
                <p:nvPr/>
              </p:nvSpPr>
              <p:spPr>
                <a:xfrm>
                  <a:off x="5405280" y="4134420"/>
                  <a:ext cx="96669" cy="65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91" h="835" fill="none" extrusionOk="0">
                      <a:moveTo>
                        <a:pt x="12290" y="83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56" name="Google Shape;7940;p124"/>
              <p:cNvGrpSpPr/>
              <p:nvPr/>
            </p:nvGrpSpPr>
            <p:grpSpPr>
              <a:xfrm>
                <a:off x="5382826" y="4125549"/>
                <a:ext cx="37776" cy="32380"/>
                <a:chOff x="5382826" y="4125549"/>
                <a:chExt cx="37776" cy="32380"/>
              </a:xfrm>
            </p:grpSpPr>
            <p:sp>
              <p:nvSpPr>
                <p:cNvPr id="1275" name="Google Shape;7941;p124"/>
                <p:cNvSpPr/>
                <p:nvPr/>
              </p:nvSpPr>
              <p:spPr>
                <a:xfrm>
                  <a:off x="5382826" y="4125549"/>
                  <a:ext cx="37776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7" extrusionOk="0">
                      <a:moveTo>
                        <a:pt x="2734" y="0"/>
                      </a:moveTo>
                      <a:cubicBezTo>
                        <a:pt x="2229" y="0"/>
                        <a:pt x="1714" y="188"/>
                        <a:pt x="1295" y="608"/>
                      </a:cubicBezTo>
                      <a:cubicBezTo>
                        <a:pt x="0" y="1902"/>
                        <a:pt x="907" y="4116"/>
                        <a:pt x="2746" y="4116"/>
                      </a:cubicBezTo>
                      <a:cubicBezTo>
                        <a:pt x="3871" y="4116"/>
                        <a:pt x="4790" y="3197"/>
                        <a:pt x="4803" y="2060"/>
                      </a:cubicBezTo>
                      <a:cubicBezTo>
                        <a:pt x="4794" y="817"/>
                        <a:pt x="3787" y="0"/>
                        <a:pt x="273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76" name="Google Shape;7942;p124"/>
                <p:cNvSpPr/>
                <p:nvPr/>
              </p:nvSpPr>
              <p:spPr>
                <a:xfrm>
                  <a:off x="5395669" y="4135176"/>
                  <a:ext cx="15227" cy="13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2" extrusionOk="0">
                      <a:moveTo>
                        <a:pt x="1113" y="1"/>
                      </a:moveTo>
                      <a:cubicBezTo>
                        <a:pt x="375" y="1"/>
                        <a:pt x="0" y="896"/>
                        <a:pt x="520" y="1416"/>
                      </a:cubicBezTo>
                      <a:cubicBezTo>
                        <a:pt x="689" y="1585"/>
                        <a:pt x="898" y="1661"/>
                        <a:pt x="1103" y="1661"/>
                      </a:cubicBezTo>
                      <a:cubicBezTo>
                        <a:pt x="1528" y="1661"/>
                        <a:pt x="1936" y="1334"/>
                        <a:pt x="1936" y="836"/>
                      </a:cubicBezTo>
                      <a:cubicBezTo>
                        <a:pt x="1936" y="376"/>
                        <a:pt x="1561" y="1"/>
                        <a:pt x="111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57" name="Google Shape;7943;p124"/>
              <p:cNvGrpSpPr/>
              <p:nvPr/>
            </p:nvGrpSpPr>
            <p:grpSpPr>
              <a:xfrm>
                <a:off x="5475680" y="4195587"/>
                <a:ext cx="37783" cy="32364"/>
                <a:chOff x="5475680" y="4195587"/>
                <a:chExt cx="37783" cy="32364"/>
              </a:xfrm>
            </p:grpSpPr>
            <p:sp>
              <p:nvSpPr>
                <p:cNvPr id="1273" name="Google Shape;7944;p124"/>
                <p:cNvSpPr/>
                <p:nvPr/>
              </p:nvSpPr>
              <p:spPr>
                <a:xfrm>
                  <a:off x="5475680" y="4195587"/>
                  <a:ext cx="37783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5" extrusionOk="0">
                      <a:moveTo>
                        <a:pt x="2732" y="1"/>
                      </a:moveTo>
                      <a:cubicBezTo>
                        <a:pt x="2228" y="1"/>
                        <a:pt x="1713" y="188"/>
                        <a:pt x="1295" y="606"/>
                      </a:cubicBezTo>
                      <a:cubicBezTo>
                        <a:pt x="1" y="1901"/>
                        <a:pt x="920" y="4114"/>
                        <a:pt x="2747" y="4114"/>
                      </a:cubicBezTo>
                      <a:cubicBezTo>
                        <a:pt x="3884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74" name="Google Shape;7945;p124"/>
                <p:cNvSpPr/>
                <p:nvPr/>
              </p:nvSpPr>
              <p:spPr>
                <a:xfrm>
                  <a:off x="5488523" y="4205300"/>
                  <a:ext cx="15329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9" h="1658" extrusionOk="0">
                      <a:moveTo>
                        <a:pt x="1114" y="0"/>
                      </a:moveTo>
                      <a:cubicBezTo>
                        <a:pt x="376" y="0"/>
                        <a:pt x="1" y="883"/>
                        <a:pt x="533" y="1416"/>
                      </a:cubicBezTo>
                      <a:cubicBezTo>
                        <a:pt x="700" y="1583"/>
                        <a:pt x="905" y="1657"/>
                        <a:pt x="1106" y="1657"/>
                      </a:cubicBezTo>
                      <a:cubicBezTo>
                        <a:pt x="1531" y="1657"/>
                        <a:pt x="1940" y="1324"/>
                        <a:pt x="1948" y="823"/>
                      </a:cubicBezTo>
                      <a:cubicBezTo>
                        <a:pt x="1948" y="363"/>
                        <a:pt x="1573" y="0"/>
                        <a:pt x="111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58" name="Google Shape;7946;p124"/>
              <p:cNvGrpSpPr/>
              <p:nvPr/>
            </p:nvGrpSpPr>
            <p:grpSpPr>
              <a:xfrm>
                <a:off x="5532575" y="4027197"/>
                <a:ext cx="33308" cy="32262"/>
                <a:chOff x="5532575" y="4027197"/>
                <a:chExt cx="33308" cy="32262"/>
              </a:xfrm>
            </p:grpSpPr>
            <p:sp>
              <p:nvSpPr>
                <p:cNvPr id="1271" name="Google Shape;7947;p124"/>
                <p:cNvSpPr/>
                <p:nvPr/>
              </p:nvSpPr>
              <p:spPr>
                <a:xfrm>
                  <a:off x="5532575" y="4027197"/>
                  <a:ext cx="33308" cy="32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35" h="4102" extrusionOk="0">
                      <a:moveTo>
                        <a:pt x="1984" y="0"/>
                      </a:moveTo>
                      <a:cubicBezTo>
                        <a:pt x="871" y="49"/>
                        <a:pt x="0" y="1004"/>
                        <a:pt x="37" y="2117"/>
                      </a:cubicBezTo>
                      <a:cubicBezTo>
                        <a:pt x="73" y="3227"/>
                        <a:pt x="980" y="4101"/>
                        <a:pt x="2084" y="4101"/>
                      </a:cubicBezTo>
                      <a:cubicBezTo>
                        <a:pt x="2099" y="4101"/>
                        <a:pt x="2114" y="4101"/>
                        <a:pt x="2130" y="4101"/>
                      </a:cubicBezTo>
                      <a:lnTo>
                        <a:pt x="2275" y="4101"/>
                      </a:lnTo>
                      <a:cubicBezTo>
                        <a:pt x="3375" y="4028"/>
                        <a:pt x="4234" y="3085"/>
                        <a:pt x="4186" y="1984"/>
                      </a:cubicBezTo>
                      <a:cubicBezTo>
                        <a:pt x="4150" y="871"/>
                        <a:pt x="3242" y="0"/>
                        <a:pt x="21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72" name="Google Shape;7948;p124"/>
                <p:cNvSpPr/>
                <p:nvPr/>
              </p:nvSpPr>
              <p:spPr>
                <a:xfrm>
                  <a:off x="5540661" y="4036792"/>
                  <a:ext cx="15502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" h="1661" extrusionOk="0">
                      <a:moveTo>
                        <a:pt x="1098" y="1"/>
                      </a:moveTo>
                      <a:cubicBezTo>
                        <a:pt x="1083" y="1"/>
                        <a:pt x="1068" y="1"/>
                        <a:pt x="1053" y="2"/>
                      </a:cubicBezTo>
                      <a:cubicBezTo>
                        <a:pt x="315" y="50"/>
                        <a:pt x="1" y="970"/>
                        <a:pt x="557" y="1453"/>
                      </a:cubicBezTo>
                      <a:cubicBezTo>
                        <a:pt x="721" y="1596"/>
                        <a:pt x="913" y="1660"/>
                        <a:pt x="1100" y="1660"/>
                      </a:cubicBezTo>
                      <a:cubicBezTo>
                        <a:pt x="1548" y="1660"/>
                        <a:pt x="1970" y="1296"/>
                        <a:pt x="1936" y="776"/>
                      </a:cubicBezTo>
                      <a:cubicBezTo>
                        <a:pt x="1901" y="332"/>
                        <a:pt x="1527" y="1"/>
                        <a:pt x="1098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59" name="Google Shape;7949;p124"/>
              <p:cNvGrpSpPr/>
              <p:nvPr/>
            </p:nvGrpSpPr>
            <p:grpSpPr>
              <a:xfrm>
                <a:off x="5590706" y="4245348"/>
                <a:ext cx="33497" cy="32270"/>
                <a:chOff x="5590706" y="4245348"/>
                <a:chExt cx="33497" cy="32270"/>
              </a:xfrm>
            </p:grpSpPr>
            <p:sp>
              <p:nvSpPr>
                <p:cNvPr id="1269" name="Google Shape;7950;p124"/>
                <p:cNvSpPr/>
                <p:nvPr/>
              </p:nvSpPr>
              <p:spPr>
                <a:xfrm>
                  <a:off x="5590706" y="4245348"/>
                  <a:ext cx="33497" cy="32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4103" extrusionOk="0">
                      <a:moveTo>
                        <a:pt x="2175" y="0"/>
                      </a:moveTo>
                      <a:cubicBezTo>
                        <a:pt x="2160" y="0"/>
                        <a:pt x="2145" y="1"/>
                        <a:pt x="2130" y="1"/>
                      </a:cubicBezTo>
                      <a:lnTo>
                        <a:pt x="1984" y="1"/>
                      </a:lnTo>
                      <a:cubicBezTo>
                        <a:pt x="872" y="49"/>
                        <a:pt x="1" y="993"/>
                        <a:pt x="37" y="2118"/>
                      </a:cubicBezTo>
                      <a:cubicBezTo>
                        <a:pt x="73" y="3228"/>
                        <a:pt x="980" y="4102"/>
                        <a:pt x="2085" y="4102"/>
                      </a:cubicBezTo>
                      <a:cubicBezTo>
                        <a:pt x="2100" y="4102"/>
                        <a:pt x="2115" y="4102"/>
                        <a:pt x="2130" y="4102"/>
                      </a:cubicBezTo>
                      <a:lnTo>
                        <a:pt x="2275" y="4102"/>
                      </a:lnTo>
                      <a:cubicBezTo>
                        <a:pt x="3388" y="4041"/>
                        <a:pt x="4259" y="3098"/>
                        <a:pt x="4222" y="1985"/>
                      </a:cubicBezTo>
                      <a:cubicBezTo>
                        <a:pt x="4175" y="875"/>
                        <a:pt x="3279" y="0"/>
                        <a:pt x="217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70" name="Google Shape;7951;p124"/>
                <p:cNvSpPr/>
                <p:nvPr/>
              </p:nvSpPr>
              <p:spPr>
                <a:xfrm>
                  <a:off x="5598791" y="4254944"/>
                  <a:ext cx="15408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9" h="1659" extrusionOk="0">
                      <a:moveTo>
                        <a:pt x="1106" y="0"/>
                      </a:moveTo>
                      <a:cubicBezTo>
                        <a:pt x="1085" y="0"/>
                        <a:pt x="1063" y="1"/>
                        <a:pt x="1041" y="3"/>
                      </a:cubicBezTo>
                      <a:cubicBezTo>
                        <a:pt x="303" y="51"/>
                        <a:pt x="1" y="970"/>
                        <a:pt x="557" y="1454"/>
                      </a:cubicBezTo>
                      <a:cubicBezTo>
                        <a:pt x="720" y="1596"/>
                        <a:pt x="909" y="1659"/>
                        <a:pt x="1093" y="1659"/>
                      </a:cubicBezTo>
                      <a:cubicBezTo>
                        <a:pt x="1538" y="1659"/>
                        <a:pt x="1958" y="1290"/>
                        <a:pt x="1924" y="777"/>
                      </a:cubicBezTo>
                      <a:cubicBezTo>
                        <a:pt x="1901" y="339"/>
                        <a:pt x="1538" y="0"/>
                        <a:pt x="1106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60" name="Google Shape;7952;p124"/>
              <p:cNvGrpSpPr/>
              <p:nvPr/>
            </p:nvGrpSpPr>
            <p:grpSpPr>
              <a:xfrm>
                <a:off x="5618681" y="4109677"/>
                <a:ext cx="33112" cy="32357"/>
                <a:chOff x="5618681" y="4109677"/>
                <a:chExt cx="33112" cy="32357"/>
              </a:xfrm>
            </p:grpSpPr>
            <p:sp>
              <p:nvSpPr>
                <p:cNvPr id="1267" name="Google Shape;7953;p124"/>
                <p:cNvSpPr/>
                <p:nvPr/>
              </p:nvSpPr>
              <p:spPr>
                <a:xfrm>
                  <a:off x="5618681" y="4109677"/>
                  <a:ext cx="33112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10" h="4114" extrusionOk="0">
                      <a:moveTo>
                        <a:pt x="1984" y="1"/>
                      </a:moveTo>
                      <a:cubicBezTo>
                        <a:pt x="871" y="61"/>
                        <a:pt x="0" y="1005"/>
                        <a:pt x="36" y="2130"/>
                      </a:cubicBezTo>
                      <a:cubicBezTo>
                        <a:pt x="84" y="3235"/>
                        <a:pt x="992" y="4114"/>
                        <a:pt x="2106" y="4114"/>
                      </a:cubicBezTo>
                      <a:cubicBezTo>
                        <a:pt x="2114" y="4114"/>
                        <a:pt x="2121" y="4114"/>
                        <a:pt x="2129" y="4114"/>
                      </a:cubicBezTo>
                      <a:lnTo>
                        <a:pt x="2274" y="4114"/>
                      </a:lnTo>
                      <a:cubicBezTo>
                        <a:pt x="3375" y="4029"/>
                        <a:pt x="4210" y="3086"/>
                        <a:pt x="4173" y="1985"/>
                      </a:cubicBezTo>
                      <a:cubicBezTo>
                        <a:pt x="4137" y="884"/>
                        <a:pt x="3230" y="13"/>
                        <a:pt x="2129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68" name="Google Shape;7954;p124"/>
                <p:cNvSpPr/>
                <p:nvPr/>
              </p:nvSpPr>
              <p:spPr>
                <a:xfrm>
                  <a:off x="5626767" y="4119280"/>
                  <a:ext cx="15494" cy="130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0" h="1660" extrusionOk="0">
                      <a:moveTo>
                        <a:pt x="1098" y="1"/>
                      </a:moveTo>
                      <a:cubicBezTo>
                        <a:pt x="1083" y="1"/>
                        <a:pt x="1068" y="1"/>
                        <a:pt x="1053" y="2"/>
                      </a:cubicBezTo>
                      <a:cubicBezTo>
                        <a:pt x="315" y="62"/>
                        <a:pt x="0" y="970"/>
                        <a:pt x="557" y="1453"/>
                      </a:cubicBezTo>
                      <a:cubicBezTo>
                        <a:pt x="721" y="1596"/>
                        <a:pt x="913" y="1660"/>
                        <a:pt x="1100" y="1660"/>
                      </a:cubicBezTo>
                      <a:cubicBezTo>
                        <a:pt x="1547" y="1660"/>
                        <a:pt x="1970" y="1296"/>
                        <a:pt x="1936" y="776"/>
                      </a:cubicBezTo>
                      <a:cubicBezTo>
                        <a:pt x="1901" y="332"/>
                        <a:pt x="1527" y="1"/>
                        <a:pt x="1098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61" name="Google Shape;7955;p124"/>
              <p:cNvGrpSpPr/>
              <p:nvPr/>
            </p:nvGrpSpPr>
            <p:grpSpPr>
              <a:xfrm>
                <a:off x="5479298" y="4128262"/>
                <a:ext cx="31405" cy="26906"/>
                <a:chOff x="5479298" y="4128262"/>
                <a:chExt cx="31405" cy="26906"/>
              </a:xfrm>
            </p:grpSpPr>
            <p:sp>
              <p:nvSpPr>
                <p:cNvPr id="1265" name="Google Shape;7956;p124"/>
                <p:cNvSpPr/>
                <p:nvPr/>
              </p:nvSpPr>
              <p:spPr>
                <a:xfrm>
                  <a:off x="5479298" y="4128262"/>
                  <a:ext cx="31405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1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2"/>
                        <a:pt x="762" y="3420"/>
                        <a:pt x="2287" y="3420"/>
                      </a:cubicBezTo>
                      <a:cubicBezTo>
                        <a:pt x="3230" y="3420"/>
                        <a:pt x="3992" y="2658"/>
                        <a:pt x="3992" y="1715"/>
                      </a:cubicBezTo>
                      <a:cubicBezTo>
                        <a:pt x="3992" y="683"/>
                        <a:pt x="3150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66" name="Google Shape;7957;p124"/>
                <p:cNvSpPr/>
                <p:nvPr/>
              </p:nvSpPr>
              <p:spPr>
                <a:xfrm>
                  <a:off x="5493471" y="4137936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5" y="1"/>
                      </a:moveTo>
                      <a:cubicBezTo>
                        <a:pt x="218" y="1"/>
                        <a:pt x="1" y="218"/>
                        <a:pt x="1" y="485"/>
                      </a:cubicBezTo>
                      <a:cubicBezTo>
                        <a:pt x="1" y="751"/>
                        <a:pt x="218" y="968"/>
                        <a:pt x="485" y="968"/>
                      </a:cubicBezTo>
                      <a:cubicBezTo>
                        <a:pt x="751" y="968"/>
                        <a:pt x="968" y="751"/>
                        <a:pt x="968" y="485"/>
                      </a:cubicBezTo>
                      <a:cubicBezTo>
                        <a:pt x="968" y="218"/>
                        <a:pt x="751" y="1"/>
                        <a:pt x="48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62" name="Google Shape;7958;p124"/>
              <p:cNvGrpSpPr/>
              <p:nvPr/>
            </p:nvGrpSpPr>
            <p:grpSpPr>
              <a:xfrm>
                <a:off x="5582903" y="4180116"/>
                <a:ext cx="31499" cy="26898"/>
                <a:chOff x="5582903" y="4180116"/>
                <a:chExt cx="31499" cy="26898"/>
              </a:xfrm>
            </p:grpSpPr>
            <p:sp>
              <p:nvSpPr>
                <p:cNvPr id="1263" name="Google Shape;7959;p124"/>
                <p:cNvSpPr/>
                <p:nvPr/>
              </p:nvSpPr>
              <p:spPr>
                <a:xfrm>
                  <a:off x="5582903" y="4180116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76" y="1"/>
                      </a:moveTo>
                      <a:cubicBezTo>
                        <a:pt x="1855" y="1"/>
                        <a:pt x="1425" y="156"/>
                        <a:pt x="1077" y="505"/>
                      </a:cubicBezTo>
                      <a:cubicBezTo>
                        <a:pt x="1" y="1581"/>
                        <a:pt x="763" y="3420"/>
                        <a:pt x="2287" y="3420"/>
                      </a:cubicBezTo>
                      <a:cubicBezTo>
                        <a:pt x="3231" y="3420"/>
                        <a:pt x="4005" y="2658"/>
                        <a:pt x="4005" y="1714"/>
                      </a:cubicBezTo>
                      <a:cubicBezTo>
                        <a:pt x="4005" y="683"/>
                        <a:pt x="3157" y="1"/>
                        <a:pt x="227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64" name="Google Shape;7960;p124"/>
                <p:cNvSpPr/>
                <p:nvPr/>
              </p:nvSpPr>
              <p:spPr>
                <a:xfrm>
                  <a:off x="5597084" y="4189790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0"/>
                      </a:moveTo>
                      <a:cubicBezTo>
                        <a:pt x="218" y="0"/>
                        <a:pt x="0" y="218"/>
                        <a:pt x="0" y="484"/>
                      </a:cubicBezTo>
                      <a:cubicBezTo>
                        <a:pt x="0" y="750"/>
                        <a:pt x="218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18" name="Google Shape;7961;p124"/>
            <p:cNvGrpSpPr/>
            <p:nvPr/>
          </p:nvGrpSpPr>
          <p:grpSpPr>
            <a:xfrm>
              <a:off x="3977681" y="3230323"/>
              <a:ext cx="94584" cy="84085"/>
              <a:chOff x="3977681" y="3230323"/>
              <a:chExt cx="94584" cy="84085"/>
            </a:xfrm>
          </p:grpSpPr>
          <p:grpSp>
            <p:nvGrpSpPr>
              <p:cNvPr id="1239" name="Google Shape;7962;p124"/>
              <p:cNvGrpSpPr/>
              <p:nvPr/>
            </p:nvGrpSpPr>
            <p:grpSpPr>
              <a:xfrm>
                <a:off x="4000135" y="3243041"/>
                <a:ext cx="59570" cy="57186"/>
                <a:chOff x="4000135" y="3243041"/>
                <a:chExt cx="59570" cy="57186"/>
              </a:xfrm>
            </p:grpSpPr>
            <p:sp>
              <p:nvSpPr>
                <p:cNvPr id="1252" name="Google Shape;7963;p124"/>
                <p:cNvSpPr/>
                <p:nvPr/>
              </p:nvSpPr>
              <p:spPr>
                <a:xfrm>
                  <a:off x="4000135" y="3243041"/>
                  <a:ext cx="59570" cy="570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74" h="7259" fill="none" extrusionOk="0">
                      <a:moveTo>
                        <a:pt x="1" y="2323"/>
                      </a:moveTo>
                      <a:lnTo>
                        <a:pt x="2577" y="7259"/>
                      </a:lnTo>
                      <a:lnTo>
                        <a:pt x="7573" y="4114"/>
                      </a:lnTo>
                      <a:lnTo>
                        <a:pt x="5541" y="1"/>
                      </a:lnTo>
                      <a:lnTo>
                        <a:pt x="352" y="2323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53" name="Google Shape;7964;p124"/>
                <p:cNvSpPr/>
                <p:nvPr/>
              </p:nvSpPr>
              <p:spPr>
                <a:xfrm>
                  <a:off x="4024210" y="3246847"/>
                  <a:ext cx="15706" cy="53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7" h="6787" fill="none" extrusionOk="0">
                      <a:moveTo>
                        <a:pt x="0" y="6787"/>
                      </a:moveTo>
                      <a:lnTo>
                        <a:pt x="1996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54" name="Google Shape;7965;p124"/>
                <p:cNvSpPr/>
                <p:nvPr/>
              </p:nvSpPr>
              <p:spPr>
                <a:xfrm>
                  <a:off x="4002896" y="3261311"/>
                  <a:ext cx="56809" cy="14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23" h="1791" fill="none" extrusionOk="0">
                      <a:moveTo>
                        <a:pt x="7222" y="1791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40" name="Google Shape;7966;p124"/>
              <p:cNvGrpSpPr/>
              <p:nvPr/>
            </p:nvGrpSpPr>
            <p:grpSpPr>
              <a:xfrm>
                <a:off x="3977681" y="3245872"/>
                <a:ext cx="37783" cy="32380"/>
                <a:chOff x="3977681" y="3245872"/>
                <a:chExt cx="37783" cy="32380"/>
              </a:xfrm>
            </p:grpSpPr>
            <p:sp>
              <p:nvSpPr>
                <p:cNvPr id="1250" name="Google Shape;7967;p124"/>
                <p:cNvSpPr/>
                <p:nvPr/>
              </p:nvSpPr>
              <p:spPr>
                <a:xfrm>
                  <a:off x="3977681" y="3245872"/>
                  <a:ext cx="37783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7" extrusionOk="0">
                      <a:moveTo>
                        <a:pt x="2726" y="1"/>
                      </a:moveTo>
                      <a:cubicBezTo>
                        <a:pt x="2219" y="1"/>
                        <a:pt x="1703" y="189"/>
                        <a:pt x="1283" y="608"/>
                      </a:cubicBezTo>
                      <a:cubicBezTo>
                        <a:pt x="1" y="1903"/>
                        <a:pt x="908" y="4117"/>
                        <a:pt x="2747" y="4117"/>
                      </a:cubicBezTo>
                      <a:cubicBezTo>
                        <a:pt x="3872" y="4104"/>
                        <a:pt x="4791" y="3185"/>
                        <a:pt x="4803" y="2060"/>
                      </a:cubicBezTo>
                      <a:cubicBezTo>
                        <a:pt x="4795" y="818"/>
                        <a:pt x="3782" y="1"/>
                        <a:pt x="272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51" name="Google Shape;7968;p124"/>
                <p:cNvSpPr/>
                <p:nvPr/>
              </p:nvSpPr>
              <p:spPr>
                <a:xfrm>
                  <a:off x="3992718" y="3255507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5" y="0"/>
                        <a:pt x="0" y="375"/>
                        <a:pt x="0" y="835"/>
                      </a:cubicBezTo>
                      <a:cubicBezTo>
                        <a:pt x="0" y="1295"/>
                        <a:pt x="375" y="1658"/>
                        <a:pt x="835" y="1658"/>
                      </a:cubicBezTo>
                      <a:cubicBezTo>
                        <a:pt x="1282" y="1658"/>
                        <a:pt x="1657" y="1295"/>
                        <a:pt x="1657" y="835"/>
                      </a:cubicBezTo>
                      <a:cubicBezTo>
                        <a:pt x="1657" y="375"/>
                        <a:pt x="1282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41" name="Google Shape;7969;p124"/>
              <p:cNvGrpSpPr/>
              <p:nvPr/>
            </p:nvGrpSpPr>
            <p:grpSpPr>
              <a:xfrm>
                <a:off x="4040860" y="3262672"/>
                <a:ext cx="31405" cy="27001"/>
                <a:chOff x="4040860" y="3262672"/>
                <a:chExt cx="31405" cy="27001"/>
              </a:xfrm>
            </p:grpSpPr>
            <p:sp>
              <p:nvSpPr>
                <p:cNvPr id="1248" name="Google Shape;7970;p124"/>
                <p:cNvSpPr/>
                <p:nvPr/>
              </p:nvSpPr>
              <p:spPr>
                <a:xfrm>
                  <a:off x="4040860" y="3262672"/>
                  <a:ext cx="31405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3" extrusionOk="0">
                      <a:moveTo>
                        <a:pt x="2272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1"/>
                        <a:pt x="762" y="3420"/>
                        <a:pt x="2286" y="3432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0" y="1"/>
                        <a:pt x="227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49" name="Google Shape;7971;p124"/>
                <p:cNvSpPr/>
                <p:nvPr/>
              </p:nvSpPr>
              <p:spPr>
                <a:xfrm>
                  <a:off x="4054938" y="3272346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4"/>
                      </a:cubicBezTo>
                      <a:cubicBezTo>
                        <a:pt x="0" y="751"/>
                        <a:pt x="218" y="968"/>
                        <a:pt x="484" y="968"/>
                      </a:cubicBezTo>
                      <a:cubicBezTo>
                        <a:pt x="763" y="968"/>
                        <a:pt x="968" y="751"/>
                        <a:pt x="968" y="484"/>
                      </a:cubicBezTo>
                      <a:cubicBezTo>
                        <a:pt x="968" y="218"/>
                        <a:pt x="763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42" name="Google Shape;7972;p124"/>
              <p:cNvGrpSpPr/>
              <p:nvPr/>
            </p:nvGrpSpPr>
            <p:grpSpPr>
              <a:xfrm>
                <a:off x="4021072" y="3230323"/>
                <a:ext cx="31397" cy="26906"/>
                <a:chOff x="4021072" y="3230323"/>
                <a:chExt cx="31397" cy="26906"/>
              </a:xfrm>
            </p:grpSpPr>
            <p:sp>
              <p:nvSpPr>
                <p:cNvPr id="1246" name="Google Shape;7973;p124"/>
                <p:cNvSpPr/>
                <p:nvPr/>
              </p:nvSpPr>
              <p:spPr>
                <a:xfrm>
                  <a:off x="4021072" y="3230323"/>
                  <a:ext cx="31397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2" h="3421" extrusionOk="0">
                      <a:moveTo>
                        <a:pt x="2272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1"/>
                        <a:pt x="762" y="3420"/>
                        <a:pt x="2286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0" y="1"/>
                        <a:pt x="227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47" name="Google Shape;7974;p124"/>
                <p:cNvSpPr/>
                <p:nvPr/>
              </p:nvSpPr>
              <p:spPr>
                <a:xfrm>
                  <a:off x="4035245" y="3239997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4"/>
                      </a:cubicBezTo>
                      <a:cubicBezTo>
                        <a:pt x="0" y="751"/>
                        <a:pt x="218" y="968"/>
                        <a:pt x="484" y="968"/>
                      </a:cubicBezTo>
                      <a:cubicBezTo>
                        <a:pt x="750" y="968"/>
                        <a:pt x="968" y="751"/>
                        <a:pt x="968" y="484"/>
                      </a:cubicBezTo>
                      <a:cubicBezTo>
                        <a:pt x="968" y="218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43" name="Google Shape;7975;p124"/>
              <p:cNvGrpSpPr/>
              <p:nvPr/>
            </p:nvGrpSpPr>
            <p:grpSpPr>
              <a:xfrm>
                <a:off x="4001472" y="3287462"/>
                <a:ext cx="31499" cy="26945"/>
                <a:chOff x="4001472" y="3287462"/>
                <a:chExt cx="31499" cy="26945"/>
              </a:xfrm>
            </p:grpSpPr>
            <p:sp>
              <p:nvSpPr>
                <p:cNvPr id="1244" name="Google Shape;7976;p124"/>
                <p:cNvSpPr/>
                <p:nvPr/>
              </p:nvSpPr>
              <p:spPr>
                <a:xfrm>
                  <a:off x="4001472" y="3287462"/>
                  <a:ext cx="31499" cy="26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6" extrusionOk="0">
                      <a:moveTo>
                        <a:pt x="2276" y="1"/>
                      </a:moveTo>
                      <a:cubicBezTo>
                        <a:pt x="1854" y="1"/>
                        <a:pt x="1425" y="158"/>
                        <a:pt x="1077" y="510"/>
                      </a:cubicBezTo>
                      <a:cubicBezTo>
                        <a:pt x="0" y="1587"/>
                        <a:pt x="762" y="3425"/>
                        <a:pt x="2286" y="3425"/>
                      </a:cubicBezTo>
                      <a:cubicBezTo>
                        <a:pt x="3230" y="3425"/>
                        <a:pt x="3992" y="2663"/>
                        <a:pt x="4004" y="1720"/>
                      </a:cubicBezTo>
                      <a:cubicBezTo>
                        <a:pt x="4004" y="688"/>
                        <a:pt x="3157" y="1"/>
                        <a:pt x="227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45" name="Google Shape;7977;p124"/>
                <p:cNvSpPr/>
                <p:nvPr/>
              </p:nvSpPr>
              <p:spPr>
                <a:xfrm>
                  <a:off x="4014410" y="3297175"/>
                  <a:ext cx="8856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5" extrusionOk="0">
                      <a:moveTo>
                        <a:pt x="641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0" y="921"/>
                        <a:pt x="520" y="964"/>
                        <a:pt x="638" y="964"/>
                      </a:cubicBezTo>
                      <a:cubicBezTo>
                        <a:pt x="886" y="964"/>
                        <a:pt x="1125" y="772"/>
                        <a:pt x="1125" y="485"/>
                      </a:cubicBezTo>
                      <a:cubicBezTo>
                        <a:pt x="1125" y="206"/>
                        <a:pt x="908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19" name="Google Shape;7978;p124"/>
            <p:cNvGrpSpPr/>
            <p:nvPr/>
          </p:nvGrpSpPr>
          <p:grpSpPr>
            <a:xfrm>
              <a:off x="4084715" y="3258865"/>
              <a:ext cx="184961" cy="137268"/>
              <a:chOff x="4084715" y="3258865"/>
              <a:chExt cx="184961" cy="137268"/>
            </a:xfrm>
          </p:grpSpPr>
          <p:grpSp>
            <p:nvGrpSpPr>
              <p:cNvPr id="1216" name="Google Shape;7979;p124"/>
              <p:cNvGrpSpPr/>
              <p:nvPr/>
            </p:nvGrpSpPr>
            <p:grpSpPr>
              <a:xfrm>
                <a:off x="4107453" y="3271583"/>
                <a:ext cx="153470" cy="110275"/>
                <a:chOff x="4107453" y="3271583"/>
                <a:chExt cx="153470" cy="110275"/>
              </a:xfrm>
            </p:grpSpPr>
            <p:sp>
              <p:nvSpPr>
                <p:cNvPr id="1235" name="Google Shape;7980;p124"/>
                <p:cNvSpPr/>
                <p:nvPr/>
              </p:nvSpPr>
              <p:spPr>
                <a:xfrm>
                  <a:off x="4107453" y="3271583"/>
                  <a:ext cx="153470" cy="110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13" h="14021" fill="none" extrusionOk="0">
                      <a:moveTo>
                        <a:pt x="19513" y="14021"/>
                      </a:moveTo>
                      <a:lnTo>
                        <a:pt x="14844" y="968"/>
                      </a:lnTo>
                      <a:lnTo>
                        <a:pt x="5674" y="1"/>
                      </a:lnTo>
                      <a:lnTo>
                        <a:pt x="1" y="968"/>
                      </a:lnTo>
                      <a:lnTo>
                        <a:pt x="8977" y="2674"/>
                      </a:lnTo>
                      <a:lnTo>
                        <a:pt x="14360" y="10102"/>
                      </a:lnTo>
                      <a:lnTo>
                        <a:pt x="19029" y="1402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36" name="Google Shape;7981;p124"/>
                <p:cNvSpPr/>
                <p:nvPr/>
              </p:nvSpPr>
              <p:spPr>
                <a:xfrm>
                  <a:off x="4155886" y="3271968"/>
                  <a:ext cx="22171" cy="205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9" h="2614" fill="none" extrusionOk="0">
                      <a:moveTo>
                        <a:pt x="2819" y="261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37" name="Google Shape;7982;p124"/>
                <p:cNvSpPr/>
                <p:nvPr/>
              </p:nvSpPr>
              <p:spPr>
                <a:xfrm>
                  <a:off x="4178049" y="3279196"/>
                  <a:ext cx="42345" cy="133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4" h="1695" fill="none" extrusionOk="0">
                      <a:moveTo>
                        <a:pt x="1" y="1694"/>
                      </a:moveTo>
                      <a:lnTo>
                        <a:pt x="5384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38" name="Google Shape;7983;p124"/>
                <p:cNvSpPr/>
                <p:nvPr/>
              </p:nvSpPr>
              <p:spPr>
                <a:xfrm>
                  <a:off x="4220387" y="3279196"/>
                  <a:ext cx="8" cy="71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9122" fill="none" extrusionOk="0">
                      <a:moveTo>
                        <a:pt x="1" y="0"/>
                      </a:moveTo>
                      <a:lnTo>
                        <a:pt x="1" y="912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17" name="Google Shape;7984;p124"/>
              <p:cNvGrpSpPr/>
              <p:nvPr/>
            </p:nvGrpSpPr>
            <p:grpSpPr>
              <a:xfrm>
                <a:off x="4136947" y="3258865"/>
                <a:ext cx="31499" cy="27001"/>
                <a:chOff x="4136947" y="3258865"/>
                <a:chExt cx="31499" cy="27001"/>
              </a:xfrm>
            </p:grpSpPr>
            <p:sp>
              <p:nvSpPr>
                <p:cNvPr id="1233" name="Google Shape;7985;p124"/>
                <p:cNvSpPr/>
                <p:nvPr/>
              </p:nvSpPr>
              <p:spPr>
                <a:xfrm>
                  <a:off x="4136947" y="3258865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85" y="1"/>
                      </a:moveTo>
                      <a:cubicBezTo>
                        <a:pt x="1866" y="1"/>
                        <a:pt x="1438" y="157"/>
                        <a:pt x="1090" y="505"/>
                      </a:cubicBezTo>
                      <a:cubicBezTo>
                        <a:pt x="1" y="1581"/>
                        <a:pt x="775" y="3432"/>
                        <a:pt x="2299" y="3432"/>
                      </a:cubicBezTo>
                      <a:cubicBezTo>
                        <a:pt x="3243" y="3420"/>
                        <a:pt x="4005" y="2658"/>
                        <a:pt x="4005" y="1715"/>
                      </a:cubicBezTo>
                      <a:cubicBezTo>
                        <a:pt x="4005" y="683"/>
                        <a:pt x="3163" y="1"/>
                        <a:pt x="228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34" name="Google Shape;7986;p124"/>
                <p:cNvSpPr/>
                <p:nvPr/>
              </p:nvSpPr>
              <p:spPr>
                <a:xfrm>
                  <a:off x="4151222" y="3268539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1"/>
                      </a:moveTo>
                      <a:cubicBezTo>
                        <a:pt x="206" y="1"/>
                        <a:pt x="0" y="218"/>
                        <a:pt x="0" y="485"/>
                      </a:cubicBezTo>
                      <a:cubicBezTo>
                        <a:pt x="0" y="751"/>
                        <a:pt x="206" y="968"/>
                        <a:pt x="484" y="968"/>
                      </a:cubicBezTo>
                      <a:cubicBezTo>
                        <a:pt x="750" y="968"/>
                        <a:pt x="968" y="751"/>
                        <a:pt x="968" y="485"/>
                      </a:cubicBezTo>
                      <a:cubicBezTo>
                        <a:pt x="968" y="218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18" name="Google Shape;7987;p124"/>
              <p:cNvGrpSpPr/>
              <p:nvPr/>
            </p:nvGrpSpPr>
            <p:grpSpPr>
              <a:xfrm>
                <a:off x="4084715" y="3266478"/>
                <a:ext cx="31468" cy="26898"/>
                <a:chOff x="4084715" y="3266478"/>
                <a:chExt cx="31468" cy="26898"/>
              </a:xfrm>
            </p:grpSpPr>
            <p:sp>
              <p:nvSpPr>
                <p:cNvPr id="1231" name="Google Shape;7988;p124"/>
                <p:cNvSpPr/>
                <p:nvPr/>
              </p:nvSpPr>
              <p:spPr>
                <a:xfrm>
                  <a:off x="4084715" y="3266478"/>
                  <a:ext cx="31468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1" h="3420" extrusionOk="0">
                      <a:moveTo>
                        <a:pt x="2279" y="1"/>
                      </a:moveTo>
                      <a:cubicBezTo>
                        <a:pt x="1859" y="1"/>
                        <a:pt x="1429" y="157"/>
                        <a:pt x="1077" y="505"/>
                      </a:cubicBezTo>
                      <a:cubicBezTo>
                        <a:pt x="1" y="1581"/>
                        <a:pt x="763" y="3420"/>
                        <a:pt x="2287" y="3420"/>
                      </a:cubicBezTo>
                      <a:cubicBezTo>
                        <a:pt x="3231" y="3420"/>
                        <a:pt x="3993" y="2658"/>
                        <a:pt x="3993" y="1726"/>
                      </a:cubicBezTo>
                      <a:cubicBezTo>
                        <a:pt x="4001" y="686"/>
                        <a:pt x="3161" y="1"/>
                        <a:pt x="2279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32" name="Google Shape;7989;p124"/>
                <p:cNvSpPr/>
                <p:nvPr/>
              </p:nvSpPr>
              <p:spPr>
                <a:xfrm>
                  <a:off x="4098896" y="3276152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0"/>
                      </a:moveTo>
                      <a:cubicBezTo>
                        <a:pt x="218" y="0"/>
                        <a:pt x="0" y="218"/>
                        <a:pt x="0" y="484"/>
                      </a:cubicBezTo>
                      <a:cubicBezTo>
                        <a:pt x="0" y="750"/>
                        <a:pt x="218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19" name="Google Shape;7990;p124"/>
              <p:cNvGrpSpPr/>
              <p:nvPr/>
            </p:nvGrpSpPr>
            <p:grpSpPr>
              <a:xfrm>
                <a:off x="4159213" y="3279849"/>
                <a:ext cx="31405" cy="26945"/>
                <a:chOff x="4159213" y="3279849"/>
                <a:chExt cx="31405" cy="26945"/>
              </a:xfrm>
            </p:grpSpPr>
            <p:sp>
              <p:nvSpPr>
                <p:cNvPr id="1229" name="Google Shape;7991;p124"/>
                <p:cNvSpPr/>
                <p:nvPr/>
              </p:nvSpPr>
              <p:spPr>
                <a:xfrm>
                  <a:off x="4159213" y="3279849"/>
                  <a:ext cx="31405" cy="26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6" extrusionOk="0">
                      <a:moveTo>
                        <a:pt x="2273" y="1"/>
                      </a:moveTo>
                      <a:cubicBezTo>
                        <a:pt x="1853" y="1"/>
                        <a:pt x="1425" y="158"/>
                        <a:pt x="1077" y="510"/>
                      </a:cubicBezTo>
                      <a:cubicBezTo>
                        <a:pt x="1" y="1587"/>
                        <a:pt x="763" y="3426"/>
                        <a:pt x="2287" y="3426"/>
                      </a:cubicBezTo>
                      <a:cubicBezTo>
                        <a:pt x="3230" y="3426"/>
                        <a:pt x="3992" y="2663"/>
                        <a:pt x="3992" y="1720"/>
                      </a:cubicBezTo>
                      <a:cubicBezTo>
                        <a:pt x="3992" y="689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30" name="Google Shape;7992;p124"/>
                <p:cNvSpPr/>
                <p:nvPr/>
              </p:nvSpPr>
              <p:spPr>
                <a:xfrm>
                  <a:off x="4173385" y="3289570"/>
                  <a:ext cx="7621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8" extrusionOk="0">
                      <a:moveTo>
                        <a:pt x="485" y="0"/>
                      </a:moveTo>
                      <a:cubicBezTo>
                        <a:pt x="219" y="0"/>
                        <a:pt x="1" y="218"/>
                        <a:pt x="1" y="484"/>
                      </a:cubicBezTo>
                      <a:cubicBezTo>
                        <a:pt x="1" y="750"/>
                        <a:pt x="219" y="968"/>
                        <a:pt x="485" y="968"/>
                      </a:cubicBezTo>
                      <a:cubicBezTo>
                        <a:pt x="751" y="968"/>
                        <a:pt x="969" y="750"/>
                        <a:pt x="969" y="484"/>
                      </a:cubicBezTo>
                      <a:cubicBezTo>
                        <a:pt x="969" y="218"/>
                        <a:pt x="751" y="0"/>
                        <a:pt x="48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20" name="Google Shape;7993;p124"/>
              <p:cNvGrpSpPr/>
              <p:nvPr/>
            </p:nvGrpSpPr>
            <p:grpSpPr>
              <a:xfrm>
                <a:off x="4201550" y="3266502"/>
                <a:ext cx="31405" cy="26883"/>
                <a:chOff x="4201550" y="3266502"/>
                <a:chExt cx="31405" cy="26883"/>
              </a:xfrm>
            </p:grpSpPr>
            <p:sp>
              <p:nvSpPr>
                <p:cNvPr id="1227" name="Google Shape;7994;p124"/>
                <p:cNvSpPr/>
                <p:nvPr/>
              </p:nvSpPr>
              <p:spPr>
                <a:xfrm>
                  <a:off x="4201550" y="3266502"/>
                  <a:ext cx="31405" cy="268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18" extrusionOk="0">
                      <a:moveTo>
                        <a:pt x="2266" y="1"/>
                      </a:moveTo>
                      <a:cubicBezTo>
                        <a:pt x="1849" y="1"/>
                        <a:pt x="1423" y="155"/>
                        <a:pt x="1077" y="502"/>
                      </a:cubicBezTo>
                      <a:cubicBezTo>
                        <a:pt x="1" y="1566"/>
                        <a:pt x="751" y="3417"/>
                        <a:pt x="2275" y="3417"/>
                      </a:cubicBezTo>
                      <a:cubicBezTo>
                        <a:pt x="2282" y="3417"/>
                        <a:pt x="2290" y="3417"/>
                        <a:pt x="2297" y="3417"/>
                      </a:cubicBezTo>
                      <a:cubicBezTo>
                        <a:pt x="3230" y="3417"/>
                        <a:pt x="3993" y="2660"/>
                        <a:pt x="3993" y="1723"/>
                      </a:cubicBezTo>
                      <a:cubicBezTo>
                        <a:pt x="3993" y="689"/>
                        <a:pt x="3146" y="1"/>
                        <a:pt x="226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28" name="Google Shape;7995;p124"/>
                <p:cNvSpPr/>
                <p:nvPr/>
              </p:nvSpPr>
              <p:spPr>
                <a:xfrm>
                  <a:off x="4214331" y="3276247"/>
                  <a:ext cx="8919" cy="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4" h="964" extrusionOk="0">
                      <a:moveTo>
                        <a:pt x="635" y="0"/>
                      </a:moveTo>
                      <a:cubicBezTo>
                        <a:pt x="209" y="0"/>
                        <a:pt x="0" y="512"/>
                        <a:pt x="311" y="823"/>
                      </a:cubicBezTo>
                      <a:cubicBezTo>
                        <a:pt x="408" y="920"/>
                        <a:pt x="528" y="964"/>
                        <a:pt x="646" y="964"/>
                      </a:cubicBezTo>
                      <a:cubicBezTo>
                        <a:pt x="895" y="964"/>
                        <a:pt x="1134" y="771"/>
                        <a:pt x="1134" y="484"/>
                      </a:cubicBezTo>
                      <a:cubicBezTo>
                        <a:pt x="1134" y="206"/>
                        <a:pt x="916" y="0"/>
                        <a:pt x="650" y="0"/>
                      </a:cubicBezTo>
                      <a:cubicBezTo>
                        <a:pt x="645" y="0"/>
                        <a:pt x="640" y="0"/>
                        <a:pt x="6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21" name="Google Shape;7996;p124"/>
              <p:cNvGrpSpPr/>
              <p:nvPr/>
            </p:nvGrpSpPr>
            <p:grpSpPr>
              <a:xfrm>
                <a:off x="4201550" y="3338278"/>
                <a:ext cx="31405" cy="26930"/>
                <a:chOff x="4201550" y="3338278"/>
                <a:chExt cx="31405" cy="26930"/>
              </a:xfrm>
            </p:grpSpPr>
            <p:sp>
              <p:nvSpPr>
                <p:cNvPr id="1225" name="Google Shape;7997;p124"/>
                <p:cNvSpPr/>
                <p:nvPr/>
              </p:nvSpPr>
              <p:spPr>
                <a:xfrm>
                  <a:off x="4201550" y="3338278"/>
                  <a:ext cx="31405" cy="269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4" extrusionOk="0">
                      <a:moveTo>
                        <a:pt x="2266" y="1"/>
                      </a:moveTo>
                      <a:cubicBezTo>
                        <a:pt x="1848" y="1"/>
                        <a:pt x="1423" y="154"/>
                        <a:pt x="1077" y="497"/>
                      </a:cubicBezTo>
                      <a:cubicBezTo>
                        <a:pt x="1" y="1573"/>
                        <a:pt x="751" y="3412"/>
                        <a:pt x="2275" y="3424"/>
                      </a:cubicBezTo>
                      <a:cubicBezTo>
                        <a:pt x="3218" y="3424"/>
                        <a:pt x="3993" y="2662"/>
                        <a:pt x="3993" y="1718"/>
                      </a:cubicBezTo>
                      <a:cubicBezTo>
                        <a:pt x="3993" y="684"/>
                        <a:pt x="3146" y="1"/>
                        <a:pt x="226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26" name="Google Shape;7998;p124"/>
                <p:cNvSpPr/>
                <p:nvPr/>
              </p:nvSpPr>
              <p:spPr>
                <a:xfrm>
                  <a:off x="4214331" y="3347976"/>
                  <a:ext cx="8919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4" h="965" extrusionOk="0">
                      <a:moveTo>
                        <a:pt x="671" y="1"/>
                      </a:moveTo>
                      <a:cubicBezTo>
                        <a:pt x="664" y="1"/>
                        <a:pt x="657" y="1"/>
                        <a:pt x="650" y="1"/>
                      </a:cubicBezTo>
                      <a:cubicBezTo>
                        <a:pt x="645" y="1"/>
                        <a:pt x="640" y="1"/>
                        <a:pt x="635" y="1"/>
                      </a:cubicBezTo>
                      <a:cubicBezTo>
                        <a:pt x="209" y="1"/>
                        <a:pt x="0" y="513"/>
                        <a:pt x="311" y="824"/>
                      </a:cubicBezTo>
                      <a:cubicBezTo>
                        <a:pt x="408" y="921"/>
                        <a:pt x="528" y="965"/>
                        <a:pt x="646" y="965"/>
                      </a:cubicBezTo>
                      <a:cubicBezTo>
                        <a:pt x="895" y="965"/>
                        <a:pt x="1134" y="772"/>
                        <a:pt x="1134" y="485"/>
                      </a:cubicBezTo>
                      <a:cubicBezTo>
                        <a:pt x="1134" y="214"/>
                        <a:pt x="927" y="1"/>
                        <a:pt x="67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22" name="Google Shape;7999;p124"/>
              <p:cNvGrpSpPr/>
              <p:nvPr/>
            </p:nvGrpSpPr>
            <p:grpSpPr>
              <a:xfrm>
                <a:off x="4238272" y="3369132"/>
                <a:ext cx="31405" cy="27001"/>
                <a:chOff x="4238272" y="3369132"/>
                <a:chExt cx="31405" cy="27001"/>
              </a:xfrm>
            </p:grpSpPr>
            <p:sp>
              <p:nvSpPr>
                <p:cNvPr id="1223" name="Google Shape;8000;p124"/>
                <p:cNvSpPr/>
                <p:nvPr/>
              </p:nvSpPr>
              <p:spPr>
                <a:xfrm>
                  <a:off x="4238272" y="3369132"/>
                  <a:ext cx="31405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3" extrusionOk="0">
                      <a:moveTo>
                        <a:pt x="2273" y="1"/>
                      </a:moveTo>
                      <a:cubicBezTo>
                        <a:pt x="1854" y="1"/>
                        <a:pt x="1426" y="157"/>
                        <a:pt x="1078" y="505"/>
                      </a:cubicBezTo>
                      <a:cubicBezTo>
                        <a:pt x="1" y="1582"/>
                        <a:pt x="763" y="3432"/>
                        <a:pt x="2287" y="3432"/>
                      </a:cubicBezTo>
                      <a:cubicBezTo>
                        <a:pt x="3231" y="3432"/>
                        <a:pt x="3993" y="2658"/>
                        <a:pt x="3993" y="1715"/>
                      </a:cubicBezTo>
                      <a:cubicBezTo>
                        <a:pt x="3993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24" name="Google Shape;8001;p124"/>
                <p:cNvSpPr/>
                <p:nvPr/>
              </p:nvSpPr>
              <p:spPr>
                <a:xfrm>
                  <a:off x="4251217" y="3378806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1" y="1"/>
                      </a:moveTo>
                      <a:cubicBezTo>
                        <a:pt x="206" y="1"/>
                        <a:pt x="0" y="521"/>
                        <a:pt x="303" y="823"/>
                      </a:cubicBezTo>
                      <a:cubicBezTo>
                        <a:pt x="401" y="922"/>
                        <a:pt x="524" y="967"/>
                        <a:pt x="643" y="967"/>
                      </a:cubicBezTo>
                      <a:cubicBezTo>
                        <a:pt x="889" y="967"/>
                        <a:pt x="1125" y="778"/>
                        <a:pt x="1125" y="485"/>
                      </a:cubicBezTo>
                      <a:cubicBezTo>
                        <a:pt x="1125" y="219"/>
                        <a:pt x="907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20" name="Google Shape;8002;p124"/>
            <p:cNvGrpSpPr/>
            <p:nvPr/>
          </p:nvGrpSpPr>
          <p:grpSpPr>
            <a:xfrm>
              <a:off x="4068639" y="3200169"/>
              <a:ext cx="77643" cy="37272"/>
              <a:chOff x="4068639" y="3200169"/>
              <a:chExt cx="77643" cy="37272"/>
            </a:xfrm>
          </p:grpSpPr>
          <p:sp>
            <p:nvSpPr>
              <p:cNvPr id="1209" name="Google Shape;8003;p124"/>
              <p:cNvSpPr/>
              <p:nvPr/>
            </p:nvSpPr>
            <p:spPr>
              <a:xfrm>
                <a:off x="4087570" y="3212886"/>
                <a:ext cx="49958" cy="10374"/>
              </a:xfrm>
              <a:custGeom>
                <a:avLst/>
                <a:gdLst/>
                <a:ahLst/>
                <a:cxnLst/>
                <a:rect l="l" t="t" r="r" b="b"/>
                <a:pathLst>
                  <a:path w="6352" h="1319" fill="none" extrusionOk="0">
                    <a:moveTo>
                      <a:pt x="1" y="1319"/>
                    </a:moveTo>
                    <a:lnTo>
                      <a:pt x="6351" y="0"/>
                    </a:lnTo>
                  </a:path>
                </a:pathLst>
              </a:custGeom>
              <a:noFill/>
              <a:ln w="1825" cap="flat" cmpd="sng">
                <a:solidFill>
                  <a:schemeClr val="accent6"/>
                </a:solidFill>
                <a:prstDash val="solid"/>
                <a:miter lim="1209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1210" name="Google Shape;8004;p124"/>
              <p:cNvGrpSpPr/>
              <p:nvPr/>
            </p:nvGrpSpPr>
            <p:grpSpPr>
              <a:xfrm>
                <a:off x="4114878" y="3200169"/>
                <a:ext cx="31405" cy="26993"/>
                <a:chOff x="4114878" y="3200169"/>
                <a:chExt cx="31405" cy="26993"/>
              </a:xfrm>
            </p:grpSpPr>
            <p:sp>
              <p:nvSpPr>
                <p:cNvPr id="1214" name="Google Shape;8005;p124"/>
                <p:cNvSpPr/>
                <p:nvPr/>
              </p:nvSpPr>
              <p:spPr>
                <a:xfrm>
                  <a:off x="4114878" y="3200169"/>
                  <a:ext cx="31405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2" extrusionOk="0">
                      <a:moveTo>
                        <a:pt x="2273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0" y="1581"/>
                        <a:pt x="763" y="3432"/>
                        <a:pt x="2287" y="3432"/>
                      </a:cubicBezTo>
                      <a:cubicBezTo>
                        <a:pt x="3230" y="3432"/>
                        <a:pt x="3992" y="2657"/>
                        <a:pt x="3992" y="1714"/>
                      </a:cubicBezTo>
                      <a:cubicBezTo>
                        <a:pt x="3992" y="683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15" name="Google Shape;8006;p124"/>
                <p:cNvSpPr/>
                <p:nvPr/>
              </p:nvSpPr>
              <p:spPr>
                <a:xfrm>
                  <a:off x="4127721" y="3209835"/>
                  <a:ext cx="8950" cy="7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77" extrusionOk="0">
                      <a:moveTo>
                        <a:pt x="654" y="1"/>
                      </a:moveTo>
                      <a:cubicBezTo>
                        <a:pt x="218" y="1"/>
                        <a:pt x="1" y="521"/>
                        <a:pt x="303" y="836"/>
                      </a:cubicBezTo>
                      <a:cubicBezTo>
                        <a:pt x="400" y="933"/>
                        <a:pt x="519" y="976"/>
                        <a:pt x="637" y="976"/>
                      </a:cubicBezTo>
                      <a:cubicBezTo>
                        <a:pt x="887" y="976"/>
                        <a:pt x="1129" y="781"/>
                        <a:pt x="1138" y="485"/>
                      </a:cubicBezTo>
                      <a:cubicBezTo>
                        <a:pt x="1138" y="219"/>
                        <a:pt x="920" y="1"/>
                        <a:pt x="65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211" name="Google Shape;8007;p124"/>
              <p:cNvGrpSpPr/>
              <p:nvPr/>
            </p:nvGrpSpPr>
            <p:grpSpPr>
              <a:xfrm>
                <a:off x="4068639" y="3210535"/>
                <a:ext cx="31499" cy="26906"/>
                <a:chOff x="4068639" y="3210535"/>
                <a:chExt cx="31499" cy="26906"/>
              </a:xfrm>
            </p:grpSpPr>
            <p:sp>
              <p:nvSpPr>
                <p:cNvPr id="1212" name="Google Shape;8008;p124"/>
                <p:cNvSpPr/>
                <p:nvPr/>
              </p:nvSpPr>
              <p:spPr>
                <a:xfrm>
                  <a:off x="4068639" y="3210535"/>
                  <a:ext cx="31499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1" extrusionOk="0">
                      <a:moveTo>
                        <a:pt x="2285" y="1"/>
                      </a:moveTo>
                      <a:cubicBezTo>
                        <a:pt x="1865" y="1"/>
                        <a:pt x="1437" y="157"/>
                        <a:pt x="1089" y="505"/>
                      </a:cubicBezTo>
                      <a:cubicBezTo>
                        <a:pt x="0" y="1581"/>
                        <a:pt x="775" y="3420"/>
                        <a:pt x="2299" y="3420"/>
                      </a:cubicBezTo>
                      <a:cubicBezTo>
                        <a:pt x="3242" y="3420"/>
                        <a:pt x="4004" y="2658"/>
                        <a:pt x="4004" y="1714"/>
                      </a:cubicBezTo>
                      <a:cubicBezTo>
                        <a:pt x="4004" y="683"/>
                        <a:pt x="3163" y="1"/>
                        <a:pt x="228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13" name="Google Shape;8009;p124"/>
                <p:cNvSpPr/>
                <p:nvPr/>
              </p:nvSpPr>
              <p:spPr>
                <a:xfrm>
                  <a:off x="4081577" y="3220209"/>
                  <a:ext cx="8856" cy="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4" extrusionOk="0">
                      <a:moveTo>
                        <a:pt x="642" y="1"/>
                      </a:moveTo>
                      <a:cubicBezTo>
                        <a:pt x="218" y="1"/>
                        <a:pt x="1" y="521"/>
                        <a:pt x="303" y="823"/>
                      </a:cubicBezTo>
                      <a:cubicBezTo>
                        <a:pt x="400" y="920"/>
                        <a:pt x="520" y="964"/>
                        <a:pt x="638" y="964"/>
                      </a:cubicBezTo>
                      <a:cubicBezTo>
                        <a:pt x="887" y="964"/>
                        <a:pt x="1126" y="771"/>
                        <a:pt x="1126" y="484"/>
                      </a:cubicBezTo>
                      <a:cubicBezTo>
                        <a:pt x="1126" y="218"/>
                        <a:pt x="908" y="1"/>
                        <a:pt x="64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21" name="Google Shape;8010;p124"/>
            <p:cNvGrpSpPr/>
            <p:nvPr/>
          </p:nvGrpSpPr>
          <p:grpSpPr>
            <a:xfrm>
              <a:off x="3869702" y="3066935"/>
              <a:ext cx="382664" cy="190294"/>
              <a:chOff x="3869702" y="3066935"/>
              <a:chExt cx="382664" cy="190294"/>
            </a:xfrm>
          </p:grpSpPr>
          <p:grpSp>
            <p:nvGrpSpPr>
              <p:cNvPr id="1175" name="Google Shape;8011;p124"/>
              <p:cNvGrpSpPr/>
              <p:nvPr/>
            </p:nvGrpSpPr>
            <p:grpSpPr>
              <a:xfrm>
                <a:off x="3888633" y="3082351"/>
                <a:ext cx="351172" cy="160698"/>
                <a:chOff x="3888633" y="3082351"/>
                <a:chExt cx="351172" cy="160698"/>
              </a:xfrm>
            </p:grpSpPr>
            <p:sp>
              <p:nvSpPr>
                <p:cNvPr id="1203" name="Google Shape;8012;p124"/>
                <p:cNvSpPr/>
                <p:nvPr/>
              </p:nvSpPr>
              <p:spPr>
                <a:xfrm>
                  <a:off x="3892440" y="3082351"/>
                  <a:ext cx="347366" cy="1606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166" h="20432" fill="none" extrusionOk="0">
                      <a:moveTo>
                        <a:pt x="7041" y="11529"/>
                      </a:moveTo>
                      <a:lnTo>
                        <a:pt x="22440" y="4162"/>
                      </a:lnTo>
                      <a:lnTo>
                        <a:pt x="34815" y="0"/>
                      </a:lnTo>
                      <a:lnTo>
                        <a:pt x="44166" y="484"/>
                      </a:lnTo>
                      <a:lnTo>
                        <a:pt x="38964" y="8565"/>
                      </a:lnTo>
                      <a:lnTo>
                        <a:pt x="33012" y="10065"/>
                      </a:lnTo>
                      <a:lnTo>
                        <a:pt x="22440" y="4839"/>
                      </a:lnTo>
                      <a:lnTo>
                        <a:pt x="18750" y="15424"/>
                      </a:lnTo>
                      <a:cubicBezTo>
                        <a:pt x="18750" y="15424"/>
                        <a:pt x="6206" y="11154"/>
                        <a:pt x="6557" y="11516"/>
                      </a:cubicBezTo>
                      <a:lnTo>
                        <a:pt x="0" y="20432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04" name="Google Shape;8013;p124"/>
                <p:cNvSpPr/>
                <p:nvPr/>
              </p:nvSpPr>
              <p:spPr>
                <a:xfrm>
                  <a:off x="3888633" y="3172924"/>
                  <a:ext cx="72979" cy="70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79" h="8916" fill="none" extrusionOk="0">
                      <a:moveTo>
                        <a:pt x="0" y="8916"/>
                      </a:moveTo>
                      <a:lnTo>
                        <a:pt x="9279" y="6883"/>
                      </a:lnTo>
                      <a:lnTo>
                        <a:pt x="7041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05" name="Google Shape;8014;p124"/>
                <p:cNvSpPr/>
                <p:nvPr/>
              </p:nvSpPr>
              <p:spPr>
                <a:xfrm>
                  <a:off x="3960370" y="3203653"/>
                  <a:ext cx="79547" cy="196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14" h="2493" fill="none" extrusionOk="0">
                      <a:moveTo>
                        <a:pt x="0" y="2493"/>
                      </a:moveTo>
                      <a:lnTo>
                        <a:pt x="10113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06" name="Google Shape;8015;p124"/>
                <p:cNvSpPr/>
                <p:nvPr/>
              </p:nvSpPr>
              <p:spPr>
                <a:xfrm>
                  <a:off x="4043613" y="3161504"/>
                  <a:ext cx="108474" cy="42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92" h="5360" fill="none" extrusionOk="0">
                      <a:moveTo>
                        <a:pt x="1" y="5360"/>
                      </a:moveTo>
                      <a:lnTo>
                        <a:pt x="13791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07" name="Google Shape;8016;p124"/>
                <p:cNvSpPr/>
                <p:nvPr/>
              </p:nvSpPr>
              <p:spPr>
                <a:xfrm>
                  <a:off x="4152079" y="3082351"/>
                  <a:ext cx="17224" cy="82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0" h="10549" fill="none" extrusionOk="0">
                      <a:moveTo>
                        <a:pt x="0" y="10549"/>
                      </a:moveTo>
                      <a:lnTo>
                        <a:pt x="2190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08" name="Google Shape;8017;p124"/>
                <p:cNvSpPr/>
                <p:nvPr/>
              </p:nvSpPr>
              <p:spPr>
                <a:xfrm>
                  <a:off x="4169296" y="3082351"/>
                  <a:ext cx="25797" cy="635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0" h="8081" fill="none" extrusionOk="0">
                      <a:moveTo>
                        <a:pt x="1" y="0"/>
                      </a:moveTo>
                      <a:lnTo>
                        <a:pt x="3279" y="808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76" name="Google Shape;8018;p124"/>
              <p:cNvGrpSpPr/>
              <p:nvPr/>
            </p:nvGrpSpPr>
            <p:grpSpPr>
              <a:xfrm>
                <a:off x="4143703" y="3066935"/>
                <a:ext cx="37783" cy="32357"/>
                <a:chOff x="4143703" y="3066935"/>
                <a:chExt cx="37783" cy="32357"/>
              </a:xfrm>
            </p:grpSpPr>
            <p:sp>
              <p:nvSpPr>
                <p:cNvPr id="1201" name="Google Shape;8019;p124"/>
                <p:cNvSpPr/>
                <p:nvPr/>
              </p:nvSpPr>
              <p:spPr>
                <a:xfrm>
                  <a:off x="4143703" y="3066935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1" y="0"/>
                      </a:moveTo>
                      <a:cubicBezTo>
                        <a:pt x="2227" y="0"/>
                        <a:pt x="1713" y="188"/>
                        <a:pt x="1295" y="605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4"/>
                        <a:pt x="4803" y="2069"/>
                      </a:cubicBezTo>
                      <a:cubicBezTo>
                        <a:pt x="4803" y="824"/>
                        <a:pt x="3788" y="0"/>
                        <a:pt x="273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02" name="Google Shape;8020;p124"/>
                <p:cNvSpPr/>
                <p:nvPr/>
              </p:nvSpPr>
              <p:spPr>
                <a:xfrm>
                  <a:off x="4158741" y="3076641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1"/>
                      </a:moveTo>
                      <a:cubicBezTo>
                        <a:pt x="375" y="1"/>
                        <a:pt x="0" y="376"/>
                        <a:pt x="0" y="823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94" y="1658"/>
                        <a:pt x="1657" y="1283"/>
                        <a:pt x="1657" y="823"/>
                      </a:cubicBezTo>
                      <a:cubicBezTo>
                        <a:pt x="1657" y="376"/>
                        <a:pt x="1294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77" name="Google Shape;8021;p124"/>
              <p:cNvGrpSpPr/>
              <p:nvPr/>
            </p:nvGrpSpPr>
            <p:grpSpPr>
              <a:xfrm>
                <a:off x="4044565" y="3103563"/>
                <a:ext cx="37783" cy="32451"/>
                <a:chOff x="4044565" y="3103563"/>
                <a:chExt cx="37783" cy="32451"/>
              </a:xfrm>
            </p:grpSpPr>
            <p:sp>
              <p:nvSpPr>
                <p:cNvPr id="1199" name="Google Shape;8022;p124"/>
                <p:cNvSpPr/>
                <p:nvPr/>
              </p:nvSpPr>
              <p:spPr>
                <a:xfrm>
                  <a:off x="4044565" y="3103563"/>
                  <a:ext cx="37783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26" extrusionOk="0">
                      <a:moveTo>
                        <a:pt x="2731" y="1"/>
                      </a:moveTo>
                      <a:cubicBezTo>
                        <a:pt x="2227" y="1"/>
                        <a:pt x="1713" y="188"/>
                        <a:pt x="1295" y="606"/>
                      </a:cubicBezTo>
                      <a:cubicBezTo>
                        <a:pt x="1" y="1900"/>
                        <a:pt x="908" y="4114"/>
                        <a:pt x="2747" y="4126"/>
                      </a:cubicBezTo>
                      <a:cubicBezTo>
                        <a:pt x="3884" y="4114"/>
                        <a:pt x="4803" y="3194"/>
                        <a:pt x="4803" y="2069"/>
                      </a:cubicBezTo>
                      <a:cubicBezTo>
                        <a:pt x="4803" y="824"/>
                        <a:pt x="3788" y="1"/>
                        <a:pt x="273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200" name="Google Shape;8023;p124"/>
                <p:cNvSpPr/>
                <p:nvPr/>
              </p:nvSpPr>
              <p:spPr>
                <a:xfrm>
                  <a:off x="4059602" y="3113268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35" y="1"/>
                      </a:moveTo>
                      <a:cubicBezTo>
                        <a:pt x="375" y="1"/>
                        <a:pt x="0" y="376"/>
                        <a:pt x="0" y="835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95" y="1658"/>
                        <a:pt x="1657" y="1283"/>
                        <a:pt x="1657" y="835"/>
                      </a:cubicBezTo>
                      <a:cubicBezTo>
                        <a:pt x="1657" y="376"/>
                        <a:pt x="1295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78" name="Google Shape;8024;p124"/>
              <p:cNvGrpSpPr/>
              <p:nvPr/>
            </p:nvGrpSpPr>
            <p:grpSpPr>
              <a:xfrm>
                <a:off x="4017454" y="3188237"/>
                <a:ext cx="37776" cy="32357"/>
                <a:chOff x="4017454" y="3188237"/>
                <a:chExt cx="37776" cy="32357"/>
              </a:xfrm>
            </p:grpSpPr>
            <p:sp>
              <p:nvSpPr>
                <p:cNvPr id="1197" name="Google Shape;8025;p124"/>
                <p:cNvSpPr/>
                <p:nvPr/>
              </p:nvSpPr>
              <p:spPr>
                <a:xfrm>
                  <a:off x="4017454" y="3188237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7" y="0"/>
                        <a:pt x="1713" y="188"/>
                        <a:pt x="1295" y="606"/>
                      </a:cubicBezTo>
                      <a:cubicBezTo>
                        <a:pt x="0" y="1900"/>
                        <a:pt x="908" y="4114"/>
                        <a:pt x="2746" y="4114"/>
                      </a:cubicBezTo>
                      <a:cubicBezTo>
                        <a:pt x="3883" y="4114"/>
                        <a:pt x="4803" y="3195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98" name="Google Shape;8026;p124"/>
                <p:cNvSpPr/>
                <p:nvPr/>
              </p:nvSpPr>
              <p:spPr>
                <a:xfrm>
                  <a:off x="4032484" y="3197943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35" y="1"/>
                      </a:moveTo>
                      <a:cubicBezTo>
                        <a:pt x="376" y="1"/>
                        <a:pt x="1" y="376"/>
                        <a:pt x="1" y="823"/>
                      </a:cubicBezTo>
                      <a:cubicBezTo>
                        <a:pt x="1" y="1283"/>
                        <a:pt x="376" y="1658"/>
                        <a:pt x="835" y="1658"/>
                      </a:cubicBezTo>
                      <a:cubicBezTo>
                        <a:pt x="1295" y="1658"/>
                        <a:pt x="1658" y="1283"/>
                        <a:pt x="1658" y="823"/>
                      </a:cubicBezTo>
                      <a:cubicBezTo>
                        <a:pt x="1658" y="376"/>
                        <a:pt x="1295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79" name="Google Shape;8027;p124"/>
              <p:cNvGrpSpPr/>
              <p:nvPr/>
            </p:nvGrpSpPr>
            <p:grpSpPr>
              <a:xfrm>
                <a:off x="3921548" y="3157509"/>
                <a:ext cx="37783" cy="32357"/>
                <a:chOff x="3921548" y="3157509"/>
                <a:chExt cx="37783" cy="32357"/>
              </a:xfrm>
            </p:grpSpPr>
            <p:sp>
              <p:nvSpPr>
                <p:cNvPr id="1195" name="Google Shape;8028;p124"/>
                <p:cNvSpPr/>
                <p:nvPr/>
              </p:nvSpPr>
              <p:spPr>
                <a:xfrm>
                  <a:off x="3921548" y="3157509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3" y="187"/>
                        <a:pt x="1295" y="606"/>
                      </a:cubicBezTo>
                      <a:cubicBezTo>
                        <a:pt x="1" y="1900"/>
                        <a:pt x="908" y="4114"/>
                        <a:pt x="2747" y="4114"/>
                      </a:cubicBezTo>
                      <a:cubicBezTo>
                        <a:pt x="3872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96" name="Google Shape;8029;p124"/>
                <p:cNvSpPr/>
                <p:nvPr/>
              </p:nvSpPr>
              <p:spPr>
                <a:xfrm>
                  <a:off x="3936586" y="3167214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1"/>
                      </a:moveTo>
                      <a:cubicBezTo>
                        <a:pt x="375" y="1"/>
                        <a:pt x="0" y="364"/>
                        <a:pt x="0" y="823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82" y="1658"/>
                        <a:pt x="1657" y="1283"/>
                        <a:pt x="1657" y="823"/>
                      </a:cubicBezTo>
                      <a:cubicBezTo>
                        <a:pt x="1657" y="364"/>
                        <a:pt x="1282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80" name="Google Shape;8030;p124"/>
              <p:cNvGrpSpPr/>
              <p:nvPr/>
            </p:nvGrpSpPr>
            <p:grpSpPr>
              <a:xfrm>
                <a:off x="3939056" y="3211620"/>
                <a:ext cx="37783" cy="32380"/>
                <a:chOff x="3939056" y="3211620"/>
                <a:chExt cx="37783" cy="32380"/>
              </a:xfrm>
            </p:grpSpPr>
            <p:sp>
              <p:nvSpPr>
                <p:cNvPr id="1193" name="Google Shape;8031;p124"/>
                <p:cNvSpPr/>
                <p:nvPr/>
              </p:nvSpPr>
              <p:spPr>
                <a:xfrm>
                  <a:off x="3939056" y="3211620"/>
                  <a:ext cx="37783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7" extrusionOk="0">
                      <a:moveTo>
                        <a:pt x="2737" y="1"/>
                      </a:moveTo>
                      <a:cubicBezTo>
                        <a:pt x="2231" y="1"/>
                        <a:pt x="1715" y="189"/>
                        <a:pt x="1295" y="609"/>
                      </a:cubicBezTo>
                      <a:cubicBezTo>
                        <a:pt x="1" y="1903"/>
                        <a:pt x="920" y="4117"/>
                        <a:pt x="2759" y="4117"/>
                      </a:cubicBezTo>
                      <a:cubicBezTo>
                        <a:pt x="3884" y="4117"/>
                        <a:pt x="4803" y="3197"/>
                        <a:pt x="4803" y="2060"/>
                      </a:cubicBezTo>
                      <a:cubicBezTo>
                        <a:pt x="4803" y="818"/>
                        <a:pt x="3792" y="1"/>
                        <a:pt x="273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94" name="Google Shape;8032;p124"/>
                <p:cNvSpPr/>
                <p:nvPr/>
              </p:nvSpPr>
              <p:spPr>
                <a:xfrm>
                  <a:off x="3954188" y="3221255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1"/>
                      </a:moveTo>
                      <a:cubicBezTo>
                        <a:pt x="375" y="1"/>
                        <a:pt x="0" y="376"/>
                        <a:pt x="0" y="835"/>
                      </a:cubicBezTo>
                      <a:cubicBezTo>
                        <a:pt x="0" y="1295"/>
                        <a:pt x="375" y="1658"/>
                        <a:pt x="823" y="1658"/>
                      </a:cubicBezTo>
                      <a:cubicBezTo>
                        <a:pt x="1282" y="1658"/>
                        <a:pt x="1657" y="1295"/>
                        <a:pt x="1657" y="835"/>
                      </a:cubicBezTo>
                      <a:cubicBezTo>
                        <a:pt x="1657" y="376"/>
                        <a:pt x="1282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81" name="Google Shape;8033;p124"/>
              <p:cNvGrpSpPr/>
              <p:nvPr/>
            </p:nvGrpSpPr>
            <p:grpSpPr>
              <a:xfrm>
                <a:off x="4176240" y="3136965"/>
                <a:ext cx="31405" cy="26930"/>
                <a:chOff x="4176240" y="3136965"/>
                <a:chExt cx="31405" cy="26930"/>
              </a:xfrm>
            </p:grpSpPr>
            <p:sp>
              <p:nvSpPr>
                <p:cNvPr id="1191" name="Google Shape;8034;p124"/>
                <p:cNvSpPr/>
                <p:nvPr/>
              </p:nvSpPr>
              <p:spPr>
                <a:xfrm>
                  <a:off x="4176240" y="3136965"/>
                  <a:ext cx="31405" cy="269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4" extrusionOk="0">
                      <a:moveTo>
                        <a:pt x="2268" y="1"/>
                      </a:moveTo>
                      <a:cubicBezTo>
                        <a:pt x="1846" y="1"/>
                        <a:pt x="1415" y="158"/>
                        <a:pt x="1065" y="508"/>
                      </a:cubicBezTo>
                      <a:cubicBezTo>
                        <a:pt x="1" y="1585"/>
                        <a:pt x="763" y="3423"/>
                        <a:pt x="2275" y="3423"/>
                      </a:cubicBezTo>
                      <a:cubicBezTo>
                        <a:pt x="3231" y="3423"/>
                        <a:pt x="3993" y="2649"/>
                        <a:pt x="3993" y="1705"/>
                      </a:cubicBezTo>
                      <a:cubicBezTo>
                        <a:pt x="3985" y="677"/>
                        <a:pt x="3145" y="1"/>
                        <a:pt x="226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92" name="Google Shape;8035;p124"/>
                <p:cNvSpPr/>
                <p:nvPr/>
              </p:nvSpPr>
              <p:spPr>
                <a:xfrm>
                  <a:off x="4190327" y="3146663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5"/>
                      </a:cubicBezTo>
                      <a:cubicBezTo>
                        <a:pt x="0" y="751"/>
                        <a:pt x="218" y="968"/>
                        <a:pt x="484" y="968"/>
                      </a:cubicBezTo>
                      <a:cubicBezTo>
                        <a:pt x="750" y="968"/>
                        <a:pt x="968" y="751"/>
                        <a:pt x="968" y="485"/>
                      </a:cubicBezTo>
                      <a:cubicBezTo>
                        <a:pt x="968" y="218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82" name="Google Shape;8036;p124"/>
              <p:cNvGrpSpPr/>
              <p:nvPr/>
            </p:nvGrpSpPr>
            <p:grpSpPr>
              <a:xfrm>
                <a:off x="4133148" y="3152593"/>
                <a:ext cx="31499" cy="27001"/>
                <a:chOff x="4133148" y="3152593"/>
                <a:chExt cx="31499" cy="27001"/>
              </a:xfrm>
            </p:grpSpPr>
            <p:sp>
              <p:nvSpPr>
                <p:cNvPr id="1189" name="Google Shape;8037;p124"/>
                <p:cNvSpPr/>
                <p:nvPr/>
              </p:nvSpPr>
              <p:spPr>
                <a:xfrm>
                  <a:off x="4133148" y="3152593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84" y="1"/>
                      </a:moveTo>
                      <a:cubicBezTo>
                        <a:pt x="1865" y="1"/>
                        <a:pt x="1437" y="157"/>
                        <a:pt x="1089" y="505"/>
                      </a:cubicBezTo>
                      <a:cubicBezTo>
                        <a:pt x="0" y="1581"/>
                        <a:pt x="774" y="3432"/>
                        <a:pt x="2298" y="3432"/>
                      </a:cubicBezTo>
                      <a:cubicBezTo>
                        <a:pt x="3242" y="3432"/>
                        <a:pt x="4004" y="2658"/>
                        <a:pt x="4004" y="1714"/>
                      </a:cubicBezTo>
                      <a:cubicBezTo>
                        <a:pt x="4004" y="683"/>
                        <a:pt x="3162" y="1"/>
                        <a:pt x="228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90" name="Google Shape;8038;p124"/>
                <p:cNvSpPr/>
                <p:nvPr/>
              </p:nvSpPr>
              <p:spPr>
                <a:xfrm>
                  <a:off x="4147321" y="3162267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4"/>
                      </a:cubicBezTo>
                      <a:cubicBezTo>
                        <a:pt x="0" y="751"/>
                        <a:pt x="218" y="968"/>
                        <a:pt x="484" y="968"/>
                      </a:cubicBezTo>
                      <a:cubicBezTo>
                        <a:pt x="763" y="968"/>
                        <a:pt x="968" y="751"/>
                        <a:pt x="968" y="484"/>
                      </a:cubicBezTo>
                      <a:cubicBezTo>
                        <a:pt x="968" y="218"/>
                        <a:pt x="763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83" name="Google Shape;8039;p124"/>
              <p:cNvGrpSpPr/>
              <p:nvPr/>
            </p:nvGrpSpPr>
            <p:grpSpPr>
              <a:xfrm>
                <a:off x="4220866" y="3073534"/>
                <a:ext cx="31499" cy="26898"/>
                <a:chOff x="4220866" y="3073534"/>
                <a:chExt cx="31499" cy="26898"/>
              </a:xfrm>
            </p:grpSpPr>
            <p:sp>
              <p:nvSpPr>
                <p:cNvPr id="1187" name="Google Shape;8040;p124"/>
                <p:cNvSpPr/>
                <p:nvPr/>
              </p:nvSpPr>
              <p:spPr>
                <a:xfrm>
                  <a:off x="4220866" y="3073534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85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4" y="3420"/>
                        <a:pt x="2299" y="3420"/>
                      </a:cubicBezTo>
                      <a:cubicBezTo>
                        <a:pt x="3242" y="3420"/>
                        <a:pt x="4004" y="2658"/>
                        <a:pt x="4004" y="1714"/>
                      </a:cubicBezTo>
                      <a:cubicBezTo>
                        <a:pt x="4004" y="683"/>
                        <a:pt x="3163" y="0"/>
                        <a:pt x="228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88" name="Google Shape;8041;p124"/>
                <p:cNvSpPr/>
                <p:nvPr/>
              </p:nvSpPr>
              <p:spPr>
                <a:xfrm>
                  <a:off x="4235039" y="3083114"/>
                  <a:ext cx="7621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8" extrusionOk="0">
                      <a:moveTo>
                        <a:pt x="485" y="0"/>
                      </a:moveTo>
                      <a:cubicBezTo>
                        <a:pt x="218" y="0"/>
                        <a:pt x="1" y="218"/>
                        <a:pt x="1" y="484"/>
                      </a:cubicBezTo>
                      <a:cubicBezTo>
                        <a:pt x="1" y="750"/>
                        <a:pt x="218" y="968"/>
                        <a:pt x="485" y="968"/>
                      </a:cubicBezTo>
                      <a:cubicBezTo>
                        <a:pt x="751" y="968"/>
                        <a:pt x="968" y="750"/>
                        <a:pt x="968" y="484"/>
                      </a:cubicBezTo>
                      <a:cubicBezTo>
                        <a:pt x="968" y="218"/>
                        <a:pt x="751" y="0"/>
                        <a:pt x="48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84" name="Google Shape;8042;p124"/>
              <p:cNvGrpSpPr/>
              <p:nvPr/>
            </p:nvGrpSpPr>
            <p:grpSpPr>
              <a:xfrm>
                <a:off x="3869702" y="3230323"/>
                <a:ext cx="31499" cy="26906"/>
                <a:chOff x="3869702" y="3230323"/>
                <a:chExt cx="31499" cy="26906"/>
              </a:xfrm>
            </p:grpSpPr>
            <p:sp>
              <p:nvSpPr>
                <p:cNvPr id="1185" name="Google Shape;8043;p124"/>
                <p:cNvSpPr/>
                <p:nvPr/>
              </p:nvSpPr>
              <p:spPr>
                <a:xfrm>
                  <a:off x="3869702" y="3230323"/>
                  <a:ext cx="31499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1" extrusionOk="0">
                      <a:moveTo>
                        <a:pt x="2275" y="1"/>
                      </a:moveTo>
                      <a:cubicBezTo>
                        <a:pt x="1854" y="1"/>
                        <a:pt x="1425" y="157"/>
                        <a:pt x="1077" y="505"/>
                      </a:cubicBezTo>
                      <a:cubicBezTo>
                        <a:pt x="0" y="1581"/>
                        <a:pt x="762" y="3420"/>
                        <a:pt x="2286" y="3420"/>
                      </a:cubicBezTo>
                      <a:cubicBezTo>
                        <a:pt x="3230" y="3420"/>
                        <a:pt x="3992" y="2658"/>
                        <a:pt x="4004" y="1714"/>
                      </a:cubicBezTo>
                      <a:cubicBezTo>
                        <a:pt x="4004" y="683"/>
                        <a:pt x="3157" y="1"/>
                        <a:pt x="227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86" name="Google Shape;8044;p124"/>
                <p:cNvSpPr/>
                <p:nvPr/>
              </p:nvSpPr>
              <p:spPr>
                <a:xfrm>
                  <a:off x="3883875" y="3239997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4"/>
                      </a:cubicBezTo>
                      <a:cubicBezTo>
                        <a:pt x="0" y="751"/>
                        <a:pt x="218" y="968"/>
                        <a:pt x="484" y="968"/>
                      </a:cubicBezTo>
                      <a:cubicBezTo>
                        <a:pt x="750" y="968"/>
                        <a:pt x="968" y="751"/>
                        <a:pt x="968" y="484"/>
                      </a:cubicBezTo>
                      <a:cubicBezTo>
                        <a:pt x="968" y="218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22" name="Google Shape;8045;p124"/>
            <p:cNvGrpSpPr/>
            <p:nvPr/>
          </p:nvGrpSpPr>
          <p:grpSpPr>
            <a:xfrm>
              <a:off x="4271383" y="3065882"/>
              <a:ext cx="304556" cy="341663"/>
              <a:chOff x="4271383" y="3065882"/>
              <a:chExt cx="304556" cy="341663"/>
            </a:xfrm>
          </p:grpSpPr>
          <p:grpSp>
            <p:nvGrpSpPr>
              <p:cNvPr id="1118" name="Google Shape;8046;p124"/>
              <p:cNvGrpSpPr/>
              <p:nvPr/>
            </p:nvGrpSpPr>
            <p:grpSpPr>
              <a:xfrm>
                <a:off x="4293838" y="3078639"/>
                <a:ext cx="269353" cy="311973"/>
                <a:chOff x="4293838" y="3078639"/>
                <a:chExt cx="269353" cy="311973"/>
              </a:xfrm>
            </p:grpSpPr>
            <p:sp>
              <p:nvSpPr>
                <p:cNvPr id="1158" name="Google Shape;8047;p124"/>
                <p:cNvSpPr/>
                <p:nvPr/>
              </p:nvSpPr>
              <p:spPr>
                <a:xfrm>
                  <a:off x="4293838" y="3078639"/>
                  <a:ext cx="269353" cy="3119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47" h="39666" fill="none" extrusionOk="0">
                      <a:moveTo>
                        <a:pt x="13" y="16730"/>
                      </a:moveTo>
                      <a:lnTo>
                        <a:pt x="7162" y="27690"/>
                      </a:lnTo>
                      <a:lnTo>
                        <a:pt x="8480" y="39666"/>
                      </a:lnTo>
                      <a:lnTo>
                        <a:pt x="18182" y="34138"/>
                      </a:lnTo>
                      <a:lnTo>
                        <a:pt x="26371" y="29807"/>
                      </a:lnTo>
                      <a:cubicBezTo>
                        <a:pt x="26371" y="29807"/>
                        <a:pt x="33605" y="34694"/>
                        <a:pt x="33932" y="35456"/>
                      </a:cubicBezTo>
                      <a:cubicBezTo>
                        <a:pt x="34246" y="36218"/>
                        <a:pt x="32263" y="18388"/>
                        <a:pt x="32263" y="18388"/>
                      </a:cubicBezTo>
                      <a:lnTo>
                        <a:pt x="28428" y="2928"/>
                      </a:lnTo>
                      <a:lnTo>
                        <a:pt x="12932" y="1"/>
                      </a:lnTo>
                      <a:lnTo>
                        <a:pt x="1670" y="2650"/>
                      </a:lnTo>
                      <a:lnTo>
                        <a:pt x="0" y="17142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59" name="Google Shape;8048;p124"/>
                <p:cNvSpPr/>
                <p:nvPr/>
              </p:nvSpPr>
              <p:spPr>
                <a:xfrm>
                  <a:off x="4306965" y="3099473"/>
                  <a:ext cx="62519" cy="69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49" h="8856" fill="none" extrusionOk="0">
                      <a:moveTo>
                        <a:pt x="1" y="1"/>
                      </a:moveTo>
                      <a:lnTo>
                        <a:pt x="7948" y="8856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0" name="Google Shape;8049;p124"/>
                <p:cNvSpPr/>
                <p:nvPr/>
              </p:nvSpPr>
              <p:spPr>
                <a:xfrm>
                  <a:off x="4369476" y="3169118"/>
                  <a:ext cx="26072" cy="986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5" h="12545" fill="none" extrusionOk="0">
                      <a:moveTo>
                        <a:pt x="0" y="1"/>
                      </a:moveTo>
                      <a:lnTo>
                        <a:pt x="3315" y="12545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1" name="Google Shape;8050;p124"/>
                <p:cNvSpPr/>
                <p:nvPr/>
              </p:nvSpPr>
              <p:spPr>
                <a:xfrm>
                  <a:off x="4399347" y="3078639"/>
                  <a:ext cx="60041" cy="110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34" h="14057" fill="none" extrusionOk="0">
                      <a:moveTo>
                        <a:pt x="7634" y="14057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2" name="Google Shape;8051;p124"/>
                <p:cNvSpPr/>
                <p:nvPr/>
              </p:nvSpPr>
              <p:spPr>
                <a:xfrm>
                  <a:off x="4373282" y="3169118"/>
                  <a:ext cx="82299" cy="200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64" h="2553" fill="none" extrusionOk="0">
                      <a:moveTo>
                        <a:pt x="0" y="1"/>
                      </a:moveTo>
                      <a:lnTo>
                        <a:pt x="10464" y="2553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3" name="Google Shape;8052;p124"/>
                <p:cNvSpPr/>
                <p:nvPr/>
              </p:nvSpPr>
              <p:spPr>
                <a:xfrm>
                  <a:off x="4369476" y="3078639"/>
                  <a:ext cx="29879" cy="904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9" h="11505" fill="none" extrusionOk="0">
                      <a:moveTo>
                        <a:pt x="0" y="11505"/>
                      </a:moveTo>
                      <a:lnTo>
                        <a:pt x="3799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4" name="Google Shape;8053;p124"/>
                <p:cNvSpPr/>
                <p:nvPr/>
              </p:nvSpPr>
              <p:spPr>
                <a:xfrm>
                  <a:off x="4293932" y="3169118"/>
                  <a:ext cx="75551" cy="41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6" h="5227" fill="none" extrusionOk="0">
                      <a:moveTo>
                        <a:pt x="1" y="5226"/>
                      </a:moveTo>
                      <a:lnTo>
                        <a:pt x="9605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5" name="Google Shape;8054;p124"/>
                <p:cNvSpPr/>
                <p:nvPr/>
              </p:nvSpPr>
              <p:spPr>
                <a:xfrm>
                  <a:off x="4350159" y="3267776"/>
                  <a:ext cx="45389" cy="270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1" h="3437" fill="none" extrusionOk="0">
                      <a:moveTo>
                        <a:pt x="1" y="3436"/>
                      </a:moveTo>
                      <a:lnTo>
                        <a:pt x="5771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6" name="Google Shape;8055;p124"/>
                <p:cNvSpPr/>
                <p:nvPr/>
              </p:nvSpPr>
              <p:spPr>
                <a:xfrm>
                  <a:off x="4395540" y="3267776"/>
                  <a:ext cx="38830" cy="760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37" h="9667" fill="none" extrusionOk="0">
                      <a:moveTo>
                        <a:pt x="1" y="1"/>
                      </a:moveTo>
                      <a:lnTo>
                        <a:pt x="4936" y="9666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7" name="Google Shape;8056;p124"/>
                <p:cNvSpPr/>
                <p:nvPr/>
              </p:nvSpPr>
              <p:spPr>
                <a:xfrm>
                  <a:off x="4360439" y="3267776"/>
                  <a:ext cx="35109" cy="121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64" h="15509" fill="none" extrusionOk="0">
                      <a:moveTo>
                        <a:pt x="0" y="15509"/>
                      </a:moveTo>
                      <a:lnTo>
                        <a:pt x="4464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8" name="Google Shape;8057;p124"/>
                <p:cNvSpPr/>
                <p:nvPr/>
              </p:nvSpPr>
              <p:spPr>
                <a:xfrm>
                  <a:off x="4293932" y="3210220"/>
                  <a:ext cx="101616" cy="57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20" h="7319" fill="none" extrusionOk="0">
                      <a:moveTo>
                        <a:pt x="1" y="0"/>
                      </a:moveTo>
                      <a:lnTo>
                        <a:pt x="12920" y="7319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69" name="Google Shape;8058;p124"/>
                <p:cNvSpPr/>
                <p:nvPr/>
              </p:nvSpPr>
              <p:spPr>
                <a:xfrm>
                  <a:off x="4395540" y="3186436"/>
                  <a:ext cx="66420" cy="79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45" h="10138" fill="none" extrusionOk="0">
                      <a:moveTo>
                        <a:pt x="8444" y="0"/>
                      </a:moveTo>
                      <a:lnTo>
                        <a:pt x="1" y="10137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70" name="Google Shape;8059;p124"/>
                <p:cNvSpPr/>
                <p:nvPr/>
              </p:nvSpPr>
              <p:spPr>
                <a:xfrm>
                  <a:off x="4459380" y="3189669"/>
                  <a:ext cx="41873" cy="1234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24" h="15690" fill="none" extrusionOk="0">
                      <a:moveTo>
                        <a:pt x="1" y="0"/>
                      </a:moveTo>
                      <a:lnTo>
                        <a:pt x="5323" y="1569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71" name="Google Shape;8060;p124"/>
                <p:cNvSpPr/>
                <p:nvPr/>
              </p:nvSpPr>
              <p:spPr>
                <a:xfrm>
                  <a:off x="4395540" y="3267776"/>
                  <a:ext cx="105713" cy="45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41" h="5759" fill="none" extrusionOk="0">
                      <a:moveTo>
                        <a:pt x="1" y="1"/>
                      </a:moveTo>
                      <a:lnTo>
                        <a:pt x="13440" y="5759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72" name="Google Shape;8061;p124"/>
                <p:cNvSpPr/>
                <p:nvPr/>
              </p:nvSpPr>
              <p:spPr>
                <a:xfrm>
                  <a:off x="4501246" y="3223252"/>
                  <a:ext cx="46435" cy="898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04" h="11420" fill="none" extrusionOk="0">
                      <a:moveTo>
                        <a:pt x="0" y="11420"/>
                      </a:moveTo>
                      <a:lnTo>
                        <a:pt x="5904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73" name="Google Shape;8062;p124"/>
                <p:cNvSpPr/>
                <p:nvPr/>
              </p:nvSpPr>
              <p:spPr>
                <a:xfrm>
                  <a:off x="4459671" y="3104231"/>
                  <a:ext cx="58421" cy="849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28" h="10803" fill="none" extrusionOk="0">
                      <a:moveTo>
                        <a:pt x="0" y="10803"/>
                      </a:moveTo>
                      <a:lnTo>
                        <a:pt x="7428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74" name="Google Shape;8063;p124"/>
                <p:cNvSpPr/>
                <p:nvPr/>
              </p:nvSpPr>
              <p:spPr>
                <a:xfrm>
                  <a:off x="4459671" y="3189189"/>
                  <a:ext cx="86586" cy="367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09" h="4671" fill="none" extrusionOk="0">
                      <a:moveTo>
                        <a:pt x="0" y="1"/>
                      </a:moveTo>
                      <a:lnTo>
                        <a:pt x="11008" y="467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19" name="Google Shape;8064;p124"/>
              <p:cNvGrpSpPr/>
              <p:nvPr/>
            </p:nvGrpSpPr>
            <p:grpSpPr>
              <a:xfrm>
                <a:off x="4538164" y="3342061"/>
                <a:ext cx="37776" cy="32380"/>
                <a:chOff x="4538164" y="3342061"/>
                <a:chExt cx="37776" cy="32380"/>
              </a:xfrm>
            </p:grpSpPr>
            <p:sp>
              <p:nvSpPr>
                <p:cNvPr id="1156" name="Google Shape;8065;p124"/>
                <p:cNvSpPr/>
                <p:nvPr/>
              </p:nvSpPr>
              <p:spPr>
                <a:xfrm>
                  <a:off x="4538164" y="3342061"/>
                  <a:ext cx="37776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7" extrusionOk="0">
                      <a:moveTo>
                        <a:pt x="2737" y="0"/>
                      </a:moveTo>
                      <a:cubicBezTo>
                        <a:pt x="2231" y="0"/>
                        <a:pt x="1714" y="189"/>
                        <a:pt x="1294" y="608"/>
                      </a:cubicBezTo>
                      <a:cubicBezTo>
                        <a:pt x="0" y="1903"/>
                        <a:pt x="919" y="4116"/>
                        <a:pt x="2746" y="4116"/>
                      </a:cubicBezTo>
                      <a:cubicBezTo>
                        <a:pt x="3883" y="4116"/>
                        <a:pt x="4802" y="3197"/>
                        <a:pt x="4802" y="2060"/>
                      </a:cubicBezTo>
                      <a:cubicBezTo>
                        <a:pt x="4802" y="817"/>
                        <a:pt x="3792" y="0"/>
                        <a:pt x="2737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57" name="Google Shape;8066;p124"/>
                <p:cNvSpPr/>
                <p:nvPr/>
              </p:nvSpPr>
              <p:spPr>
                <a:xfrm>
                  <a:off x="4553194" y="3351790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5" y="0"/>
                        <a:pt x="0" y="363"/>
                        <a:pt x="0" y="823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95" y="1658"/>
                        <a:pt x="1658" y="1283"/>
                        <a:pt x="1658" y="823"/>
                      </a:cubicBezTo>
                      <a:cubicBezTo>
                        <a:pt x="1658" y="363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0" name="Google Shape;8067;p124"/>
              <p:cNvGrpSpPr/>
              <p:nvPr/>
            </p:nvGrpSpPr>
            <p:grpSpPr>
              <a:xfrm>
                <a:off x="4271383" y="3194742"/>
                <a:ext cx="37783" cy="32420"/>
                <a:chOff x="4271383" y="3194742"/>
                <a:chExt cx="37783" cy="32420"/>
              </a:xfrm>
            </p:grpSpPr>
            <p:sp>
              <p:nvSpPr>
                <p:cNvPr id="1154" name="Google Shape;8068;p124"/>
                <p:cNvSpPr/>
                <p:nvPr/>
              </p:nvSpPr>
              <p:spPr>
                <a:xfrm>
                  <a:off x="4271383" y="3194742"/>
                  <a:ext cx="37783" cy="32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22" extrusionOk="0">
                      <a:moveTo>
                        <a:pt x="2738" y="0"/>
                      </a:moveTo>
                      <a:cubicBezTo>
                        <a:pt x="2231" y="0"/>
                        <a:pt x="1715" y="190"/>
                        <a:pt x="1295" y="614"/>
                      </a:cubicBezTo>
                      <a:cubicBezTo>
                        <a:pt x="1" y="1908"/>
                        <a:pt x="920" y="4122"/>
                        <a:pt x="2747" y="4122"/>
                      </a:cubicBezTo>
                      <a:cubicBezTo>
                        <a:pt x="3884" y="4122"/>
                        <a:pt x="4803" y="3202"/>
                        <a:pt x="4803" y="2065"/>
                      </a:cubicBezTo>
                      <a:cubicBezTo>
                        <a:pt x="4803" y="823"/>
                        <a:pt x="3793" y="0"/>
                        <a:pt x="273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55" name="Google Shape;8069;p124"/>
                <p:cNvSpPr/>
                <p:nvPr/>
              </p:nvSpPr>
              <p:spPr>
                <a:xfrm>
                  <a:off x="4286516" y="3204416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0"/>
                      </a:moveTo>
                      <a:cubicBezTo>
                        <a:pt x="363" y="0"/>
                        <a:pt x="0" y="375"/>
                        <a:pt x="0" y="835"/>
                      </a:cubicBezTo>
                      <a:cubicBezTo>
                        <a:pt x="0" y="1295"/>
                        <a:pt x="363" y="1658"/>
                        <a:pt x="823" y="1658"/>
                      </a:cubicBezTo>
                      <a:cubicBezTo>
                        <a:pt x="1282" y="1658"/>
                        <a:pt x="1657" y="1295"/>
                        <a:pt x="1657" y="835"/>
                      </a:cubicBezTo>
                      <a:cubicBezTo>
                        <a:pt x="1657" y="375"/>
                        <a:pt x="1282" y="0"/>
                        <a:pt x="82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1" name="Google Shape;8070;p124"/>
              <p:cNvGrpSpPr/>
              <p:nvPr/>
            </p:nvGrpSpPr>
            <p:grpSpPr>
              <a:xfrm>
                <a:off x="4284416" y="3084058"/>
                <a:ext cx="37783" cy="32357"/>
                <a:chOff x="4284416" y="3084058"/>
                <a:chExt cx="37783" cy="32357"/>
              </a:xfrm>
            </p:grpSpPr>
            <p:sp>
              <p:nvSpPr>
                <p:cNvPr id="1152" name="Google Shape;8071;p124"/>
                <p:cNvSpPr/>
                <p:nvPr/>
              </p:nvSpPr>
              <p:spPr>
                <a:xfrm>
                  <a:off x="4284416" y="3084058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1"/>
                      </a:moveTo>
                      <a:cubicBezTo>
                        <a:pt x="2228" y="1"/>
                        <a:pt x="1714" y="188"/>
                        <a:pt x="1295" y="606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53" name="Google Shape;8072;p124"/>
                <p:cNvSpPr/>
                <p:nvPr/>
              </p:nvSpPr>
              <p:spPr>
                <a:xfrm>
                  <a:off x="4299548" y="3093763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23" y="1"/>
                      </a:moveTo>
                      <a:cubicBezTo>
                        <a:pt x="363" y="1"/>
                        <a:pt x="0" y="364"/>
                        <a:pt x="0" y="824"/>
                      </a:cubicBezTo>
                      <a:cubicBezTo>
                        <a:pt x="0" y="1283"/>
                        <a:pt x="363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4"/>
                      </a:cubicBezTo>
                      <a:cubicBezTo>
                        <a:pt x="1658" y="364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2" name="Google Shape;8073;p124"/>
              <p:cNvGrpSpPr/>
              <p:nvPr/>
            </p:nvGrpSpPr>
            <p:grpSpPr>
              <a:xfrm>
                <a:off x="4478697" y="3297561"/>
                <a:ext cx="37776" cy="32451"/>
                <a:chOff x="4478697" y="3297561"/>
                <a:chExt cx="37776" cy="32451"/>
              </a:xfrm>
            </p:grpSpPr>
            <p:sp>
              <p:nvSpPr>
                <p:cNvPr id="1150" name="Google Shape;8074;p124"/>
                <p:cNvSpPr/>
                <p:nvPr/>
              </p:nvSpPr>
              <p:spPr>
                <a:xfrm>
                  <a:off x="4478697" y="3297561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0"/>
                      </a:moveTo>
                      <a:cubicBezTo>
                        <a:pt x="2226" y="0"/>
                        <a:pt x="1713" y="187"/>
                        <a:pt x="1295" y="605"/>
                      </a:cubicBezTo>
                      <a:cubicBezTo>
                        <a:pt x="1" y="1899"/>
                        <a:pt x="920" y="4125"/>
                        <a:pt x="2746" y="4125"/>
                      </a:cubicBezTo>
                      <a:cubicBezTo>
                        <a:pt x="3884" y="4113"/>
                        <a:pt x="4803" y="3194"/>
                        <a:pt x="4803" y="2069"/>
                      </a:cubicBezTo>
                      <a:cubicBezTo>
                        <a:pt x="4803" y="824"/>
                        <a:pt x="3788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51" name="Google Shape;8075;p124"/>
                <p:cNvSpPr/>
                <p:nvPr/>
              </p:nvSpPr>
              <p:spPr>
                <a:xfrm>
                  <a:off x="4493727" y="3307361"/>
                  <a:ext cx="13048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8" extrusionOk="0">
                      <a:moveTo>
                        <a:pt x="835" y="0"/>
                      </a:moveTo>
                      <a:cubicBezTo>
                        <a:pt x="376" y="0"/>
                        <a:pt x="1" y="363"/>
                        <a:pt x="1" y="823"/>
                      </a:cubicBezTo>
                      <a:cubicBezTo>
                        <a:pt x="1" y="1282"/>
                        <a:pt x="376" y="1657"/>
                        <a:pt x="835" y="1657"/>
                      </a:cubicBezTo>
                      <a:cubicBezTo>
                        <a:pt x="1295" y="1657"/>
                        <a:pt x="1658" y="1282"/>
                        <a:pt x="1658" y="823"/>
                      </a:cubicBezTo>
                      <a:cubicBezTo>
                        <a:pt x="1658" y="363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3" name="Google Shape;8076;p124"/>
              <p:cNvGrpSpPr/>
              <p:nvPr/>
            </p:nvGrpSpPr>
            <p:grpSpPr>
              <a:xfrm>
                <a:off x="4411813" y="3331711"/>
                <a:ext cx="37776" cy="32451"/>
                <a:chOff x="4411813" y="3331711"/>
                <a:chExt cx="37776" cy="32451"/>
              </a:xfrm>
            </p:grpSpPr>
            <p:sp>
              <p:nvSpPr>
                <p:cNvPr id="1148" name="Google Shape;8077;p124"/>
                <p:cNvSpPr/>
                <p:nvPr/>
              </p:nvSpPr>
              <p:spPr>
                <a:xfrm>
                  <a:off x="4411813" y="3331711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1"/>
                      </a:moveTo>
                      <a:cubicBezTo>
                        <a:pt x="2226" y="1"/>
                        <a:pt x="1713" y="188"/>
                        <a:pt x="1295" y="606"/>
                      </a:cubicBezTo>
                      <a:cubicBezTo>
                        <a:pt x="0" y="1900"/>
                        <a:pt x="920" y="4126"/>
                        <a:pt x="2759" y="4126"/>
                      </a:cubicBezTo>
                      <a:cubicBezTo>
                        <a:pt x="3884" y="4114"/>
                        <a:pt x="4803" y="3194"/>
                        <a:pt x="4803" y="2069"/>
                      </a:cubicBezTo>
                      <a:cubicBezTo>
                        <a:pt x="4803" y="824"/>
                        <a:pt x="3788" y="1"/>
                        <a:pt x="273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49" name="Google Shape;8078;p124"/>
                <p:cNvSpPr/>
                <p:nvPr/>
              </p:nvSpPr>
              <p:spPr>
                <a:xfrm>
                  <a:off x="4426937" y="3341416"/>
                  <a:ext cx="13048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9" extrusionOk="0">
                      <a:moveTo>
                        <a:pt x="823" y="1"/>
                      </a:moveTo>
                      <a:cubicBezTo>
                        <a:pt x="376" y="1"/>
                        <a:pt x="1" y="376"/>
                        <a:pt x="1" y="823"/>
                      </a:cubicBezTo>
                      <a:cubicBezTo>
                        <a:pt x="1" y="1283"/>
                        <a:pt x="376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4" name="Google Shape;8079;p124"/>
              <p:cNvGrpSpPr/>
              <p:nvPr/>
            </p:nvGrpSpPr>
            <p:grpSpPr>
              <a:xfrm>
                <a:off x="4337984" y="3375188"/>
                <a:ext cx="37776" cy="32357"/>
                <a:chOff x="4337984" y="3375188"/>
                <a:chExt cx="37776" cy="32357"/>
              </a:xfrm>
            </p:grpSpPr>
            <p:sp>
              <p:nvSpPr>
                <p:cNvPr id="1146" name="Google Shape;8080;p124"/>
                <p:cNvSpPr/>
                <p:nvPr/>
              </p:nvSpPr>
              <p:spPr>
                <a:xfrm>
                  <a:off x="4337984" y="3375188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1"/>
                      </a:moveTo>
                      <a:cubicBezTo>
                        <a:pt x="2227" y="1"/>
                        <a:pt x="1713" y="188"/>
                        <a:pt x="1295" y="606"/>
                      </a:cubicBezTo>
                      <a:cubicBezTo>
                        <a:pt x="0" y="1900"/>
                        <a:pt x="920" y="4114"/>
                        <a:pt x="2746" y="4114"/>
                      </a:cubicBezTo>
                      <a:cubicBezTo>
                        <a:pt x="3883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47" name="Google Shape;8081;p124"/>
                <p:cNvSpPr/>
                <p:nvPr/>
              </p:nvSpPr>
              <p:spPr>
                <a:xfrm>
                  <a:off x="4353108" y="3384894"/>
                  <a:ext cx="13048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9" extrusionOk="0">
                      <a:moveTo>
                        <a:pt x="823" y="1"/>
                      </a:moveTo>
                      <a:cubicBezTo>
                        <a:pt x="364" y="1"/>
                        <a:pt x="1" y="364"/>
                        <a:pt x="1" y="824"/>
                      </a:cubicBezTo>
                      <a:cubicBezTo>
                        <a:pt x="1" y="1283"/>
                        <a:pt x="364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4"/>
                      </a:cubicBezTo>
                      <a:cubicBezTo>
                        <a:pt x="1658" y="364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5" name="Google Shape;8082;p124"/>
              <p:cNvGrpSpPr/>
              <p:nvPr/>
            </p:nvGrpSpPr>
            <p:grpSpPr>
              <a:xfrm>
                <a:off x="4494867" y="3090530"/>
                <a:ext cx="37878" cy="32451"/>
                <a:chOff x="4494867" y="3090530"/>
                <a:chExt cx="37878" cy="32451"/>
              </a:xfrm>
            </p:grpSpPr>
            <p:sp>
              <p:nvSpPr>
                <p:cNvPr id="1144" name="Google Shape;8083;p124"/>
                <p:cNvSpPr/>
                <p:nvPr/>
              </p:nvSpPr>
              <p:spPr>
                <a:xfrm>
                  <a:off x="4494867" y="3090530"/>
                  <a:ext cx="37878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26" extrusionOk="0">
                      <a:moveTo>
                        <a:pt x="2739" y="0"/>
                      </a:moveTo>
                      <a:cubicBezTo>
                        <a:pt x="2233" y="0"/>
                        <a:pt x="1717" y="188"/>
                        <a:pt x="1295" y="605"/>
                      </a:cubicBezTo>
                      <a:cubicBezTo>
                        <a:pt x="1" y="1900"/>
                        <a:pt x="920" y="4126"/>
                        <a:pt x="2759" y="4126"/>
                      </a:cubicBezTo>
                      <a:cubicBezTo>
                        <a:pt x="3896" y="4114"/>
                        <a:pt x="4803" y="3194"/>
                        <a:pt x="4815" y="2069"/>
                      </a:cubicBezTo>
                      <a:cubicBezTo>
                        <a:pt x="4815" y="824"/>
                        <a:pt x="3800" y="0"/>
                        <a:pt x="2739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45" name="Google Shape;8084;p124"/>
                <p:cNvSpPr/>
                <p:nvPr/>
              </p:nvSpPr>
              <p:spPr>
                <a:xfrm>
                  <a:off x="4510000" y="3100236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1"/>
                      </a:moveTo>
                      <a:cubicBezTo>
                        <a:pt x="375" y="1"/>
                        <a:pt x="0" y="376"/>
                        <a:pt x="0" y="835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95" y="1658"/>
                        <a:pt x="1658" y="1283"/>
                        <a:pt x="1658" y="835"/>
                      </a:cubicBezTo>
                      <a:cubicBezTo>
                        <a:pt x="1658" y="376"/>
                        <a:pt x="1295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6" name="Google Shape;8085;p124"/>
              <p:cNvGrpSpPr/>
              <p:nvPr/>
            </p:nvGrpSpPr>
            <p:grpSpPr>
              <a:xfrm>
                <a:off x="4525124" y="3207774"/>
                <a:ext cx="37783" cy="32420"/>
                <a:chOff x="4525124" y="3207774"/>
                <a:chExt cx="37783" cy="32420"/>
              </a:xfrm>
            </p:grpSpPr>
            <p:sp>
              <p:nvSpPr>
                <p:cNvPr id="1142" name="Google Shape;8086;p124"/>
                <p:cNvSpPr/>
                <p:nvPr/>
              </p:nvSpPr>
              <p:spPr>
                <a:xfrm>
                  <a:off x="4525124" y="3207774"/>
                  <a:ext cx="37783" cy="32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22" extrusionOk="0">
                      <a:moveTo>
                        <a:pt x="2738" y="0"/>
                      </a:moveTo>
                      <a:cubicBezTo>
                        <a:pt x="2231" y="0"/>
                        <a:pt x="1715" y="190"/>
                        <a:pt x="1295" y="614"/>
                      </a:cubicBezTo>
                      <a:cubicBezTo>
                        <a:pt x="1" y="1908"/>
                        <a:pt x="920" y="4122"/>
                        <a:pt x="2747" y="4122"/>
                      </a:cubicBezTo>
                      <a:cubicBezTo>
                        <a:pt x="3884" y="4122"/>
                        <a:pt x="4803" y="3202"/>
                        <a:pt x="4803" y="2065"/>
                      </a:cubicBezTo>
                      <a:cubicBezTo>
                        <a:pt x="4803" y="823"/>
                        <a:pt x="3793" y="0"/>
                        <a:pt x="273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43" name="Google Shape;8087;p124"/>
                <p:cNvSpPr/>
                <p:nvPr/>
              </p:nvSpPr>
              <p:spPr>
                <a:xfrm>
                  <a:off x="4540256" y="3217448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1"/>
                      </a:moveTo>
                      <a:cubicBezTo>
                        <a:pt x="363" y="1"/>
                        <a:pt x="0" y="376"/>
                        <a:pt x="0" y="835"/>
                      </a:cubicBezTo>
                      <a:cubicBezTo>
                        <a:pt x="0" y="1295"/>
                        <a:pt x="363" y="1658"/>
                        <a:pt x="823" y="1658"/>
                      </a:cubicBezTo>
                      <a:cubicBezTo>
                        <a:pt x="1282" y="1658"/>
                        <a:pt x="1657" y="1295"/>
                        <a:pt x="1657" y="835"/>
                      </a:cubicBezTo>
                      <a:cubicBezTo>
                        <a:pt x="1657" y="376"/>
                        <a:pt x="1282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7" name="Google Shape;8088;p124"/>
              <p:cNvGrpSpPr/>
              <p:nvPr/>
            </p:nvGrpSpPr>
            <p:grpSpPr>
              <a:xfrm>
                <a:off x="4440544" y="3176479"/>
                <a:ext cx="31499" cy="26898"/>
                <a:chOff x="4440544" y="3176479"/>
                <a:chExt cx="31499" cy="26898"/>
              </a:xfrm>
            </p:grpSpPr>
            <p:sp>
              <p:nvSpPr>
                <p:cNvPr id="1140" name="Google Shape;8089;p124"/>
                <p:cNvSpPr/>
                <p:nvPr/>
              </p:nvSpPr>
              <p:spPr>
                <a:xfrm>
                  <a:off x="4440544" y="3176479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81" y="0"/>
                      </a:moveTo>
                      <a:cubicBezTo>
                        <a:pt x="1860" y="0"/>
                        <a:pt x="1429" y="156"/>
                        <a:pt x="1077" y="504"/>
                      </a:cubicBezTo>
                      <a:cubicBezTo>
                        <a:pt x="1" y="1581"/>
                        <a:pt x="763" y="3419"/>
                        <a:pt x="2287" y="3419"/>
                      </a:cubicBezTo>
                      <a:cubicBezTo>
                        <a:pt x="3231" y="3419"/>
                        <a:pt x="3993" y="2657"/>
                        <a:pt x="4005" y="1714"/>
                      </a:cubicBezTo>
                      <a:cubicBezTo>
                        <a:pt x="4005" y="682"/>
                        <a:pt x="3163" y="0"/>
                        <a:pt x="228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41" name="Google Shape;8090;p124"/>
                <p:cNvSpPr/>
                <p:nvPr/>
              </p:nvSpPr>
              <p:spPr>
                <a:xfrm>
                  <a:off x="4454724" y="3186145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1"/>
                      </a:moveTo>
                      <a:cubicBezTo>
                        <a:pt x="218" y="1"/>
                        <a:pt x="0" y="219"/>
                        <a:pt x="0" y="485"/>
                      </a:cubicBezTo>
                      <a:cubicBezTo>
                        <a:pt x="0" y="751"/>
                        <a:pt x="218" y="969"/>
                        <a:pt x="484" y="969"/>
                      </a:cubicBezTo>
                      <a:cubicBezTo>
                        <a:pt x="750" y="969"/>
                        <a:pt x="968" y="751"/>
                        <a:pt x="968" y="485"/>
                      </a:cubicBezTo>
                      <a:cubicBezTo>
                        <a:pt x="968" y="219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8" name="Google Shape;8091;p124"/>
              <p:cNvGrpSpPr/>
              <p:nvPr/>
            </p:nvGrpSpPr>
            <p:grpSpPr>
              <a:xfrm>
                <a:off x="4350545" y="3156400"/>
                <a:ext cx="31405" cy="27001"/>
                <a:chOff x="4350545" y="3156400"/>
                <a:chExt cx="31405" cy="27001"/>
              </a:xfrm>
            </p:grpSpPr>
            <p:sp>
              <p:nvSpPr>
                <p:cNvPr id="1138" name="Google Shape;8092;p124"/>
                <p:cNvSpPr/>
                <p:nvPr/>
              </p:nvSpPr>
              <p:spPr>
                <a:xfrm>
                  <a:off x="4350545" y="3156400"/>
                  <a:ext cx="31405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3" extrusionOk="0">
                      <a:moveTo>
                        <a:pt x="2272" y="1"/>
                      </a:moveTo>
                      <a:cubicBezTo>
                        <a:pt x="1853" y="1"/>
                        <a:pt x="1425" y="156"/>
                        <a:pt x="1077" y="505"/>
                      </a:cubicBezTo>
                      <a:cubicBezTo>
                        <a:pt x="0" y="1581"/>
                        <a:pt x="762" y="3432"/>
                        <a:pt x="2286" y="3432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0" y="1"/>
                        <a:pt x="227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39" name="Google Shape;8093;p124"/>
                <p:cNvSpPr/>
                <p:nvPr/>
              </p:nvSpPr>
              <p:spPr>
                <a:xfrm>
                  <a:off x="4364717" y="3166074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0"/>
                      </a:moveTo>
                      <a:cubicBezTo>
                        <a:pt x="218" y="0"/>
                        <a:pt x="1" y="218"/>
                        <a:pt x="1" y="484"/>
                      </a:cubicBezTo>
                      <a:cubicBezTo>
                        <a:pt x="1" y="750"/>
                        <a:pt x="218" y="968"/>
                        <a:pt x="484" y="968"/>
                      </a:cubicBezTo>
                      <a:cubicBezTo>
                        <a:pt x="751" y="968"/>
                        <a:pt x="968" y="750"/>
                        <a:pt x="968" y="484"/>
                      </a:cubicBezTo>
                      <a:cubicBezTo>
                        <a:pt x="968" y="218"/>
                        <a:pt x="751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29" name="Google Shape;8094;p124"/>
              <p:cNvGrpSpPr/>
              <p:nvPr/>
            </p:nvGrpSpPr>
            <p:grpSpPr>
              <a:xfrm>
                <a:off x="4376703" y="3255058"/>
                <a:ext cx="31405" cy="27001"/>
                <a:chOff x="4376703" y="3255058"/>
                <a:chExt cx="31405" cy="27001"/>
              </a:xfrm>
            </p:grpSpPr>
            <p:sp>
              <p:nvSpPr>
                <p:cNvPr id="1136" name="Google Shape;8095;p124"/>
                <p:cNvSpPr/>
                <p:nvPr/>
              </p:nvSpPr>
              <p:spPr>
                <a:xfrm>
                  <a:off x="4376703" y="3255058"/>
                  <a:ext cx="31405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3" extrusionOk="0">
                      <a:moveTo>
                        <a:pt x="2273" y="1"/>
                      </a:moveTo>
                      <a:cubicBezTo>
                        <a:pt x="1853" y="1"/>
                        <a:pt x="1426" y="157"/>
                        <a:pt x="1077" y="505"/>
                      </a:cubicBezTo>
                      <a:cubicBezTo>
                        <a:pt x="1" y="1582"/>
                        <a:pt x="763" y="3432"/>
                        <a:pt x="2287" y="3432"/>
                      </a:cubicBezTo>
                      <a:cubicBezTo>
                        <a:pt x="3231" y="3432"/>
                        <a:pt x="3993" y="2658"/>
                        <a:pt x="3993" y="1715"/>
                      </a:cubicBezTo>
                      <a:cubicBezTo>
                        <a:pt x="3993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37" name="Google Shape;8096;p124"/>
                <p:cNvSpPr/>
                <p:nvPr/>
              </p:nvSpPr>
              <p:spPr>
                <a:xfrm>
                  <a:off x="4390884" y="3264732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1"/>
                      </a:moveTo>
                      <a:cubicBezTo>
                        <a:pt x="218" y="1"/>
                        <a:pt x="0" y="219"/>
                        <a:pt x="0" y="485"/>
                      </a:cubicBezTo>
                      <a:cubicBezTo>
                        <a:pt x="0" y="751"/>
                        <a:pt x="218" y="969"/>
                        <a:pt x="484" y="969"/>
                      </a:cubicBezTo>
                      <a:cubicBezTo>
                        <a:pt x="750" y="969"/>
                        <a:pt x="968" y="751"/>
                        <a:pt x="968" y="485"/>
                      </a:cubicBezTo>
                      <a:cubicBezTo>
                        <a:pt x="968" y="219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30" name="Google Shape;8097;p124"/>
              <p:cNvGrpSpPr/>
              <p:nvPr/>
            </p:nvGrpSpPr>
            <p:grpSpPr>
              <a:xfrm>
                <a:off x="4331322" y="3283656"/>
                <a:ext cx="31405" cy="26945"/>
                <a:chOff x="4331322" y="3283656"/>
                <a:chExt cx="31405" cy="26945"/>
              </a:xfrm>
            </p:grpSpPr>
            <p:sp>
              <p:nvSpPr>
                <p:cNvPr id="1134" name="Google Shape;8098;p124"/>
                <p:cNvSpPr/>
                <p:nvPr/>
              </p:nvSpPr>
              <p:spPr>
                <a:xfrm>
                  <a:off x="4331322" y="3283656"/>
                  <a:ext cx="31405" cy="26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6" extrusionOk="0">
                      <a:moveTo>
                        <a:pt x="2273" y="1"/>
                      </a:moveTo>
                      <a:cubicBezTo>
                        <a:pt x="1853" y="1"/>
                        <a:pt x="1425" y="158"/>
                        <a:pt x="1077" y="510"/>
                      </a:cubicBezTo>
                      <a:cubicBezTo>
                        <a:pt x="1" y="1587"/>
                        <a:pt x="763" y="3425"/>
                        <a:pt x="2287" y="3425"/>
                      </a:cubicBezTo>
                      <a:cubicBezTo>
                        <a:pt x="3230" y="3425"/>
                        <a:pt x="3993" y="2663"/>
                        <a:pt x="3993" y="1720"/>
                      </a:cubicBezTo>
                      <a:cubicBezTo>
                        <a:pt x="3993" y="689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35" name="Google Shape;8099;p124"/>
                <p:cNvSpPr/>
                <p:nvPr/>
              </p:nvSpPr>
              <p:spPr>
                <a:xfrm>
                  <a:off x="4345503" y="3293274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1"/>
                      </a:moveTo>
                      <a:cubicBezTo>
                        <a:pt x="218" y="1"/>
                        <a:pt x="0" y="219"/>
                        <a:pt x="0" y="485"/>
                      </a:cubicBezTo>
                      <a:cubicBezTo>
                        <a:pt x="0" y="763"/>
                        <a:pt x="218" y="969"/>
                        <a:pt x="484" y="969"/>
                      </a:cubicBezTo>
                      <a:cubicBezTo>
                        <a:pt x="750" y="969"/>
                        <a:pt x="968" y="763"/>
                        <a:pt x="968" y="485"/>
                      </a:cubicBezTo>
                      <a:cubicBezTo>
                        <a:pt x="968" y="219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1131" name="Google Shape;8100;p124"/>
              <p:cNvGrpSpPr/>
              <p:nvPr/>
            </p:nvGrpSpPr>
            <p:grpSpPr>
              <a:xfrm>
                <a:off x="4380510" y="3065882"/>
                <a:ext cx="31405" cy="26938"/>
                <a:chOff x="4380510" y="3065882"/>
                <a:chExt cx="31405" cy="26938"/>
              </a:xfrm>
            </p:grpSpPr>
            <p:sp>
              <p:nvSpPr>
                <p:cNvPr id="1132" name="Google Shape;8101;p124"/>
                <p:cNvSpPr/>
                <p:nvPr/>
              </p:nvSpPr>
              <p:spPr>
                <a:xfrm>
                  <a:off x="4380510" y="3065882"/>
                  <a:ext cx="31405" cy="26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5" extrusionOk="0">
                      <a:moveTo>
                        <a:pt x="2273" y="0"/>
                      </a:moveTo>
                      <a:cubicBezTo>
                        <a:pt x="1853" y="0"/>
                        <a:pt x="1426" y="157"/>
                        <a:pt x="1077" y="510"/>
                      </a:cubicBezTo>
                      <a:cubicBezTo>
                        <a:pt x="1" y="1586"/>
                        <a:pt x="763" y="3425"/>
                        <a:pt x="2287" y="3425"/>
                      </a:cubicBezTo>
                      <a:cubicBezTo>
                        <a:pt x="3230" y="3425"/>
                        <a:pt x="3993" y="2663"/>
                        <a:pt x="3993" y="1719"/>
                      </a:cubicBezTo>
                      <a:cubicBezTo>
                        <a:pt x="3993" y="688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133" name="Google Shape;8102;p124"/>
                <p:cNvSpPr/>
                <p:nvPr/>
              </p:nvSpPr>
              <p:spPr>
                <a:xfrm>
                  <a:off x="4393354" y="3075500"/>
                  <a:ext cx="8950" cy="7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76" extrusionOk="0">
                      <a:moveTo>
                        <a:pt x="654" y="0"/>
                      </a:moveTo>
                      <a:cubicBezTo>
                        <a:pt x="218" y="0"/>
                        <a:pt x="1" y="521"/>
                        <a:pt x="303" y="835"/>
                      </a:cubicBezTo>
                      <a:cubicBezTo>
                        <a:pt x="401" y="932"/>
                        <a:pt x="522" y="976"/>
                        <a:pt x="641" y="976"/>
                      </a:cubicBezTo>
                      <a:cubicBezTo>
                        <a:pt x="893" y="976"/>
                        <a:pt x="1138" y="783"/>
                        <a:pt x="1138" y="496"/>
                      </a:cubicBezTo>
                      <a:cubicBezTo>
                        <a:pt x="1138" y="218"/>
                        <a:pt x="920" y="12"/>
                        <a:pt x="65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23" name="Google Shape;8103;p124"/>
            <p:cNvGrpSpPr/>
            <p:nvPr/>
          </p:nvGrpSpPr>
          <p:grpSpPr>
            <a:xfrm>
              <a:off x="4558998" y="3188237"/>
              <a:ext cx="1280131" cy="1052746"/>
              <a:chOff x="4558998" y="3188237"/>
              <a:chExt cx="1280131" cy="1052746"/>
            </a:xfrm>
          </p:grpSpPr>
          <p:sp>
            <p:nvSpPr>
              <p:cNvPr id="698" name="Google Shape;8104;p124"/>
              <p:cNvSpPr/>
              <p:nvPr/>
            </p:nvSpPr>
            <p:spPr>
              <a:xfrm>
                <a:off x="4916156" y="3750813"/>
                <a:ext cx="8" cy="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close/>
                  </a:path>
                </a:pathLst>
              </a:custGeom>
              <a:noFill/>
              <a:ln w="1825" cap="flat" cmpd="sng">
                <a:solidFill>
                  <a:schemeClr val="accent6"/>
                </a:solidFill>
                <a:prstDash val="solid"/>
                <a:miter lim="1209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699" name="Google Shape;8105;p124"/>
              <p:cNvGrpSpPr/>
              <p:nvPr/>
            </p:nvGrpSpPr>
            <p:grpSpPr>
              <a:xfrm>
                <a:off x="4579164" y="3203653"/>
                <a:ext cx="1244833" cy="1020397"/>
                <a:chOff x="4579164" y="3203653"/>
                <a:chExt cx="1244833" cy="1020397"/>
              </a:xfrm>
            </p:grpSpPr>
            <p:sp>
              <p:nvSpPr>
                <p:cNvPr id="1017" name="Google Shape;8106;p124"/>
                <p:cNvSpPr/>
                <p:nvPr/>
              </p:nvSpPr>
              <p:spPr>
                <a:xfrm>
                  <a:off x="5490144" y="3482892"/>
                  <a:ext cx="58995" cy="4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01" h="630" fill="none" extrusionOk="0">
                      <a:moveTo>
                        <a:pt x="0" y="630"/>
                      </a:moveTo>
                      <a:lnTo>
                        <a:pt x="7500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8" name="Google Shape;8107;p124"/>
                <p:cNvSpPr/>
                <p:nvPr/>
              </p:nvSpPr>
              <p:spPr>
                <a:xfrm>
                  <a:off x="5490616" y="3482892"/>
                  <a:ext cx="66137" cy="77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09" h="9836" fill="none" extrusionOk="0">
                      <a:moveTo>
                        <a:pt x="1" y="1"/>
                      </a:moveTo>
                      <a:lnTo>
                        <a:pt x="8408" y="9835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grpSp>
              <p:nvGrpSpPr>
                <p:cNvPr id="1019" name="Google Shape;8108;p124"/>
                <p:cNvGrpSpPr/>
                <p:nvPr/>
              </p:nvGrpSpPr>
              <p:grpSpPr>
                <a:xfrm>
                  <a:off x="4579164" y="3203653"/>
                  <a:ext cx="1244833" cy="1020397"/>
                  <a:chOff x="4579164" y="3203653"/>
                  <a:chExt cx="1244833" cy="1020397"/>
                </a:xfrm>
              </p:grpSpPr>
              <p:sp>
                <p:nvSpPr>
                  <p:cNvPr id="1020" name="Google Shape;8109;p124"/>
                  <p:cNvSpPr/>
                  <p:nvPr/>
                </p:nvSpPr>
                <p:spPr>
                  <a:xfrm>
                    <a:off x="4787909" y="3833395"/>
                    <a:ext cx="69267" cy="222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07" h="2831" fill="none" extrusionOk="0">
                        <a:moveTo>
                          <a:pt x="8806" y="0"/>
                        </a:moveTo>
                        <a:lnTo>
                          <a:pt x="0" y="2831"/>
                        </a:lnTo>
                      </a:path>
                    </a:pathLst>
                  </a:custGeom>
                  <a:noFill/>
                  <a:ln w="1825" cap="flat" cmpd="sng">
                    <a:solidFill>
                      <a:schemeClr val="accent6"/>
                    </a:solidFill>
                    <a:prstDash val="solid"/>
                    <a:miter lim="12096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</a:p>
                </p:txBody>
              </p:sp>
              <p:sp>
                <p:nvSpPr>
                  <p:cNvPr id="1021" name="Google Shape;8110;p124"/>
                  <p:cNvSpPr/>
                  <p:nvPr/>
                </p:nvSpPr>
                <p:spPr>
                  <a:xfrm>
                    <a:off x="4857263" y="3819695"/>
                    <a:ext cx="69936" cy="141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2" h="1803" fill="none" extrusionOk="0">
                        <a:moveTo>
                          <a:pt x="1" y="1803"/>
                        </a:moveTo>
                        <a:lnTo>
                          <a:pt x="8892" y="0"/>
                        </a:lnTo>
                      </a:path>
                    </a:pathLst>
                  </a:custGeom>
                  <a:noFill/>
                  <a:ln w="1825" cap="flat" cmpd="sng">
                    <a:solidFill>
                      <a:schemeClr val="accent6"/>
                    </a:solidFill>
                    <a:prstDash val="solid"/>
                    <a:miter lim="12096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</a:p>
                </p:txBody>
              </p:sp>
              <p:grpSp>
                <p:nvGrpSpPr>
                  <p:cNvPr id="1022" name="Google Shape;8111;p124"/>
                  <p:cNvGrpSpPr/>
                  <p:nvPr/>
                </p:nvGrpSpPr>
                <p:grpSpPr>
                  <a:xfrm>
                    <a:off x="4579164" y="3203653"/>
                    <a:ext cx="1244833" cy="1020397"/>
                    <a:chOff x="4579164" y="3203653"/>
                    <a:chExt cx="1244833" cy="1020397"/>
                  </a:xfrm>
                </p:grpSpPr>
                <p:sp>
                  <p:nvSpPr>
                    <p:cNvPr id="1023" name="Google Shape;8112;p124"/>
                    <p:cNvSpPr/>
                    <p:nvPr/>
                  </p:nvSpPr>
                  <p:spPr>
                    <a:xfrm>
                      <a:off x="4930329" y="3363965"/>
                      <a:ext cx="23894" cy="10276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038" h="13066" fill="none" extrusionOk="0">
                          <a:moveTo>
                            <a:pt x="3037" y="13065"/>
                          </a:move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sp>
                  <p:nvSpPr>
                    <p:cNvPr id="1024" name="Google Shape;8113;p124"/>
                    <p:cNvSpPr/>
                    <p:nvPr/>
                  </p:nvSpPr>
                  <p:spPr>
                    <a:xfrm>
                      <a:off x="4849846" y="3385948"/>
                      <a:ext cx="104085" cy="7925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234" h="10077" fill="none" extrusionOk="0">
                          <a:moveTo>
                            <a:pt x="0" y="0"/>
                          </a:moveTo>
                          <a:lnTo>
                            <a:pt x="13234" y="10077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sp>
                  <p:nvSpPr>
                    <p:cNvPr id="1025" name="Google Shape;8114;p124"/>
                    <p:cNvSpPr/>
                    <p:nvPr/>
                  </p:nvSpPr>
                  <p:spPr>
                    <a:xfrm>
                      <a:off x="4849650" y="3306598"/>
                      <a:ext cx="45869" cy="7935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832" h="10090" fill="none" extrusionOk="0">
                          <a:moveTo>
                            <a:pt x="5831" y="0"/>
                          </a:moveTo>
                          <a:lnTo>
                            <a:pt x="1" y="10089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sp>
                  <p:nvSpPr>
                    <p:cNvPr id="1026" name="Google Shape;8115;p124"/>
                    <p:cNvSpPr/>
                    <p:nvPr/>
                  </p:nvSpPr>
                  <p:spPr>
                    <a:xfrm>
                      <a:off x="4849650" y="3361299"/>
                      <a:ext cx="84305" cy="2465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19" h="3135" fill="none" extrusionOk="0">
                          <a:moveTo>
                            <a:pt x="1" y="3134"/>
                          </a:moveTo>
                          <a:lnTo>
                            <a:pt x="10719" y="1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sp>
                  <p:nvSpPr>
                    <p:cNvPr id="1027" name="Google Shape;8116;p124"/>
                    <p:cNvSpPr/>
                    <p:nvPr/>
                  </p:nvSpPr>
                  <p:spPr>
                    <a:xfrm>
                      <a:off x="4789616" y="3306598"/>
                      <a:ext cx="19702" cy="547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05" h="6956" fill="none" extrusionOk="0">
                          <a:moveTo>
                            <a:pt x="2505" y="6956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sp>
                  <p:nvSpPr>
                    <p:cNvPr id="1028" name="Google Shape;8117;p124"/>
                    <p:cNvSpPr/>
                    <p:nvPr/>
                  </p:nvSpPr>
                  <p:spPr>
                    <a:xfrm>
                      <a:off x="4738242" y="3357500"/>
                      <a:ext cx="74883" cy="1028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521" h="1307" fill="none" extrusionOk="0">
                          <a:moveTo>
                            <a:pt x="1" y="1307"/>
                          </a:moveTo>
                          <a:lnTo>
                            <a:pt x="9521" y="0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sp>
                  <p:nvSpPr>
                    <p:cNvPr id="1029" name="Google Shape;8118;p124"/>
                    <p:cNvSpPr/>
                    <p:nvPr/>
                  </p:nvSpPr>
                  <p:spPr>
                    <a:xfrm>
                      <a:off x="4710274" y="3357500"/>
                      <a:ext cx="99044" cy="6355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93" h="8081" fill="none" extrusionOk="0">
                          <a:moveTo>
                            <a:pt x="0" y="8081"/>
                          </a:moveTo>
                          <a:lnTo>
                            <a:pt x="12593" y="0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sp>
                  <p:nvSpPr>
                    <p:cNvPr id="1030" name="Google Shape;8119;p124"/>
                    <p:cNvSpPr/>
                    <p:nvPr/>
                  </p:nvSpPr>
                  <p:spPr>
                    <a:xfrm>
                      <a:off x="4809310" y="3306598"/>
                      <a:ext cx="87443" cy="509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118" h="6473" fill="none" extrusionOk="0">
                          <a:moveTo>
                            <a:pt x="1" y="6472"/>
                          </a:moveTo>
                          <a:lnTo>
                            <a:pt x="11118" y="0"/>
                          </a:lnTo>
                        </a:path>
                      </a:pathLst>
                    </a:custGeom>
                    <a:noFill/>
                    <a:ln w="1825" cap="flat" cmpd="sng">
                      <a:solidFill>
                        <a:schemeClr val="accent6"/>
                      </a:solidFill>
                      <a:prstDash val="solid"/>
                      <a:miter lim="12096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</a:p>
                  </p:txBody>
                </p:sp>
                <p:grpSp>
                  <p:nvGrpSpPr>
                    <p:cNvPr id="1031" name="Google Shape;8120;p124"/>
                    <p:cNvGrpSpPr/>
                    <p:nvPr/>
                  </p:nvGrpSpPr>
                  <p:grpSpPr>
                    <a:xfrm>
                      <a:off x="4579164" y="3203653"/>
                      <a:ext cx="1244833" cy="1020397"/>
                      <a:chOff x="4579164" y="3203653"/>
                      <a:chExt cx="1244833" cy="1020397"/>
                    </a:xfrm>
                  </p:grpSpPr>
                  <p:sp>
                    <p:nvSpPr>
                      <p:cNvPr id="1032" name="Google Shape;8121;p124"/>
                      <p:cNvSpPr/>
                      <p:nvPr/>
                    </p:nvSpPr>
                    <p:spPr>
                      <a:xfrm>
                        <a:off x="4617986" y="3614284"/>
                        <a:ext cx="53002" cy="2103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6739" h="2674" fill="none" extrusionOk="0">
                            <a:moveTo>
                              <a:pt x="0" y="0"/>
                            </a:moveTo>
                            <a:lnTo>
                              <a:pt x="6738" y="2674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33" name="Google Shape;8122;p124"/>
                      <p:cNvSpPr/>
                      <p:nvPr/>
                    </p:nvSpPr>
                    <p:spPr>
                      <a:xfrm>
                        <a:off x="4624545" y="3589069"/>
                        <a:ext cx="43682" cy="6318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554" h="8033" fill="none" extrusionOk="0">
                            <a:moveTo>
                              <a:pt x="1" y="8033"/>
                            </a:moveTo>
                            <a:lnTo>
                              <a:pt x="5553" y="1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34" name="Google Shape;8123;p124"/>
                      <p:cNvSpPr/>
                      <p:nvPr/>
                    </p:nvSpPr>
                    <p:spPr>
                      <a:xfrm>
                        <a:off x="4668220" y="3517907"/>
                        <a:ext cx="112178" cy="7117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4263" h="9049" fill="none" extrusionOk="0">
                            <a:moveTo>
                              <a:pt x="0" y="9049"/>
                            </a:moveTo>
                            <a:lnTo>
                              <a:pt x="14262" y="0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35" name="Google Shape;8124;p124"/>
                      <p:cNvSpPr/>
                      <p:nvPr/>
                    </p:nvSpPr>
                    <p:spPr>
                      <a:xfrm>
                        <a:off x="4706562" y="3516766"/>
                        <a:ext cx="77455" cy="7992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9848" h="10162" fill="none" extrusionOk="0">
                            <a:moveTo>
                              <a:pt x="0" y="10161"/>
                            </a:moveTo>
                            <a:lnTo>
                              <a:pt x="9847" y="0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36" name="Google Shape;8125;p124"/>
                      <p:cNvSpPr/>
                      <p:nvPr/>
                    </p:nvSpPr>
                    <p:spPr>
                      <a:xfrm>
                        <a:off x="4763646" y="3516766"/>
                        <a:ext cx="20370" cy="52806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2590" h="6714" fill="none" extrusionOk="0">
                            <a:moveTo>
                              <a:pt x="0" y="6714"/>
                            </a:moveTo>
                            <a:lnTo>
                              <a:pt x="2589" y="0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37" name="Google Shape;8126;p124"/>
                      <p:cNvSpPr/>
                      <p:nvPr/>
                    </p:nvSpPr>
                    <p:spPr>
                      <a:xfrm>
                        <a:off x="4783151" y="3520565"/>
                        <a:ext cx="45861" cy="9743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831" h="12388" fill="none" extrusionOk="0">
                            <a:moveTo>
                              <a:pt x="5831" y="12388"/>
                            </a:moveTo>
                            <a:lnTo>
                              <a:pt x="0" y="1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38" name="Google Shape;8127;p124"/>
                      <p:cNvSpPr/>
                      <p:nvPr/>
                    </p:nvSpPr>
                    <p:spPr>
                      <a:xfrm>
                        <a:off x="4738242" y="3483175"/>
                        <a:ext cx="44917" cy="37398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711" h="4755" fill="none" extrusionOk="0">
                            <a:moveTo>
                              <a:pt x="1" y="1"/>
                            </a:moveTo>
                            <a:lnTo>
                              <a:pt x="5710" y="4755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39" name="Google Shape;8128;p124"/>
                      <p:cNvSpPr/>
                      <p:nvPr/>
                    </p:nvSpPr>
                    <p:spPr>
                      <a:xfrm>
                        <a:off x="4704941" y="3501823"/>
                        <a:ext cx="78217" cy="1875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9945" h="2384" fill="none" extrusionOk="0">
                            <a:moveTo>
                              <a:pt x="1" y="1"/>
                            </a:moveTo>
                            <a:lnTo>
                              <a:pt x="9944" y="2384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40" name="Google Shape;8129;p124"/>
                      <p:cNvSpPr/>
                      <p:nvPr/>
                    </p:nvSpPr>
                    <p:spPr>
                      <a:xfrm>
                        <a:off x="4668220" y="3520565"/>
                        <a:ext cx="115796" cy="1932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4723" h="2457" fill="none" extrusionOk="0">
                            <a:moveTo>
                              <a:pt x="0" y="2457"/>
                            </a:moveTo>
                            <a:lnTo>
                              <a:pt x="14722" y="1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41" name="Google Shape;8130;p124"/>
                      <p:cNvSpPr/>
                      <p:nvPr/>
                    </p:nvSpPr>
                    <p:spPr>
                      <a:xfrm>
                        <a:off x="4813117" y="3462915"/>
                        <a:ext cx="40347" cy="5119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5130" h="6509" fill="none" extrusionOk="0">
                            <a:moveTo>
                              <a:pt x="5130" y="6508"/>
                            </a:moveTo>
                            <a:lnTo>
                              <a:pt x="1" y="0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42" name="Google Shape;8131;p124"/>
                      <p:cNvSpPr/>
                      <p:nvPr/>
                    </p:nvSpPr>
                    <p:spPr>
                      <a:xfrm>
                        <a:off x="4787807" y="3462915"/>
                        <a:ext cx="25317" cy="550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219" h="6993" fill="none" extrusionOk="0">
                            <a:moveTo>
                              <a:pt x="1" y="6992"/>
                            </a:moveTo>
                            <a:lnTo>
                              <a:pt x="3219" y="0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43" name="Google Shape;8132;p124"/>
                      <p:cNvSpPr/>
                      <p:nvPr/>
                    </p:nvSpPr>
                    <p:spPr>
                      <a:xfrm>
                        <a:off x="4781342" y="3514100"/>
                        <a:ext cx="72311" cy="6953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9194" h="884" fill="none" extrusionOk="0">
                            <a:moveTo>
                              <a:pt x="0" y="883"/>
                            </a:moveTo>
                            <a:lnTo>
                              <a:pt x="9194" y="0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44" name="Google Shape;8133;p124"/>
                      <p:cNvSpPr/>
                      <p:nvPr/>
                    </p:nvSpPr>
                    <p:spPr>
                      <a:xfrm>
                        <a:off x="4853645" y="3514100"/>
                        <a:ext cx="26175" cy="5918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328" h="7525" fill="none" extrusionOk="0">
                            <a:moveTo>
                              <a:pt x="1" y="0"/>
                            </a:moveTo>
                            <a:lnTo>
                              <a:pt x="3328" y="7525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sp>
                    <p:nvSpPr>
                      <p:cNvPr id="1045" name="Google Shape;8134;p124"/>
                      <p:cNvSpPr/>
                      <p:nvPr/>
                    </p:nvSpPr>
                    <p:spPr>
                      <a:xfrm>
                        <a:off x="4827392" y="3514100"/>
                        <a:ext cx="26261" cy="100381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3339" h="12763" fill="none" extrusionOk="0">
                            <a:moveTo>
                              <a:pt x="3339" y="0"/>
                            </a:moveTo>
                            <a:lnTo>
                              <a:pt x="0" y="12762"/>
                            </a:lnTo>
                          </a:path>
                        </a:pathLst>
                      </a:custGeom>
                      <a:noFill/>
                      <a:ln w="1825" cap="flat" cmpd="sng">
                        <a:solidFill>
                          <a:schemeClr val="accent6"/>
                        </a:solidFill>
                        <a:prstDash val="solid"/>
                        <a:miter lim="12096"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</a:p>
                    </p:txBody>
                  </p:sp>
                  <p:grpSp>
                    <p:nvGrpSpPr>
                      <p:cNvPr id="1046" name="Google Shape;8135;p124"/>
                      <p:cNvGrpSpPr/>
                      <p:nvPr/>
                    </p:nvGrpSpPr>
                    <p:grpSpPr>
                      <a:xfrm>
                        <a:off x="4579164" y="3203653"/>
                        <a:ext cx="1244833" cy="1020397"/>
                        <a:chOff x="4579164" y="3203653"/>
                        <a:chExt cx="1244833" cy="1020397"/>
                      </a:xfrm>
                    </p:grpSpPr>
                    <p:sp>
                      <p:nvSpPr>
                        <p:cNvPr id="1047" name="Google Shape;8136;p124"/>
                        <p:cNvSpPr/>
                        <p:nvPr/>
                      </p:nvSpPr>
                      <p:spPr>
                        <a:xfrm>
                          <a:off x="4879812" y="3466721"/>
                          <a:ext cx="74411" cy="10656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461" h="13549" fill="none" extrusionOk="0">
                              <a:moveTo>
                                <a:pt x="1" y="13549"/>
                              </a:moveTo>
                              <a:lnTo>
                                <a:pt x="9460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48" name="Google Shape;8137;p124"/>
                        <p:cNvSpPr/>
                        <p:nvPr/>
                      </p:nvSpPr>
                      <p:spPr>
                        <a:xfrm>
                          <a:off x="4954215" y="3408017"/>
                          <a:ext cx="105989" cy="58712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3476" h="7465" fill="none" extrusionOk="0">
                              <a:moveTo>
                                <a:pt x="0" y="7464"/>
                              </a:moveTo>
                              <a:lnTo>
                                <a:pt x="13476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49" name="Google Shape;8138;p124"/>
                        <p:cNvSpPr/>
                        <p:nvPr/>
                      </p:nvSpPr>
                      <p:spPr>
                        <a:xfrm>
                          <a:off x="4953924" y="3465195"/>
                          <a:ext cx="119792" cy="54811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5231" h="6969" fill="none" extrusionOk="0">
                              <a:moveTo>
                                <a:pt x="1" y="1"/>
                              </a:moveTo>
                              <a:lnTo>
                                <a:pt x="15231" y="6968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0" name="Google Shape;8139;p124"/>
                        <p:cNvSpPr/>
                        <p:nvPr/>
                      </p:nvSpPr>
                      <p:spPr>
                        <a:xfrm>
                          <a:off x="5073708" y="3521045"/>
                          <a:ext cx="26938" cy="71839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425" h="9134" fill="none" extrusionOk="0">
                              <a:moveTo>
                                <a:pt x="1" y="0"/>
                              </a:moveTo>
                              <a:lnTo>
                                <a:pt x="3424" y="9133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1" name="Google Shape;8140;p124"/>
                        <p:cNvSpPr/>
                        <p:nvPr/>
                      </p:nvSpPr>
                      <p:spPr>
                        <a:xfrm>
                          <a:off x="5100637" y="3586309"/>
                          <a:ext cx="26741" cy="81167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400" h="10320" fill="none" extrusionOk="0">
                              <a:moveTo>
                                <a:pt x="3399" y="10319"/>
                              </a:moveTo>
                              <a:lnTo>
                                <a:pt x="0" y="1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2" name="Google Shape;8141;p124"/>
                        <p:cNvSpPr/>
                        <p:nvPr/>
                      </p:nvSpPr>
                      <p:spPr>
                        <a:xfrm>
                          <a:off x="5088549" y="3252840"/>
                          <a:ext cx="693968" cy="52062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8235" h="66195" fill="none" extrusionOk="0">
                              <a:moveTo>
                                <a:pt x="1" y="63509"/>
                              </a:moveTo>
                              <a:lnTo>
                                <a:pt x="1537" y="42400"/>
                              </a:lnTo>
                              <a:lnTo>
                                <a:pt x="10077" y="22210"/>
                              </a:lnTo>
                              <a:cubicBezTo>
                                <a:pt x="10077" y="22210"/>
                                <a:pt x="14202" y="33218"/>
                                <a:pt x="14202" y="32384"/>
                              </a:cubicBezTo>
                              <a:cubicBezTo>
                                <a:pt x="14202" y="31561"/>
                                <a:pt x="26009" y="8976"/>
                                <a:pt x="26009" y="8976"/>
                              </a:cubicBezTo>
                              <a:lnTo>
                                <a:pt x="33618" y="31077"/>
                              </a:lnTo>
                              <a:lnTo>
                                <a:pt x="15025" y="46779"/>
                              </a:lnTo>
                              <a:lnTo>
                                <a:pt x="36037" y="48944"/>
                              </a:lnTo>
                              <a:lnTo>
                                <a:pt x="27557" y="58863"/>
                              </a:lnTo>
                              <a:lnTo>
                                <a:pt x="40803" y="66194"/>
                              </a:lnTo>
                              <a:lnTo>
                                <a:pt x="43586" y="48448"/>
                              </a:lnTo>
                              <a:lnTo>
                                <a:pt x="51122" y="29734"/>
                              </a:lnTo>
                              <a:lnTo>
                                <a:pt x="49670" y="16694"/>
                              </a:lnTo>
                              <a:lnTo>
                                <a:pt x="65263" y="21376"/>
                              </a:lnTo>
                              <a:lnTo>
                                <a:pt x="68819" y="9448"/>
                              </a:lnTo>
                              <a:lnTo>
                                <a:pt x="66098" y="1"/>
                              </a:lnTo>
                              <a:lnTo>
                                <a:pt x="88235" y="20069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3" name="Google Shape;8142;p124"/>
                        <p:cNvSpPr/>
                        <p:nvPr/>
                      </p:nvSpPr>
                      <p:spPr>
                        <a:xfrm>
                          <a:off x="5060203" y="3203653"/>
                          <a:ext cx="544588" cy="31635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9242" h="40223" fill="none" extrusionOk="0">
                              <a:moveTo>
                                <a:pt x="69242" y="6255"/>
                              </a:moveTo>
                              <a:lnTo>
                                <a:pt x="53274" y="22948"/>
                              </a:lnTo>
                              <a:lnTo>
                                <a:pt x="45532" y="5432"/>
                              </a:lnTo>
                              <a:lnTo>
                                <a:pt x="29613" y="14747"/>
                              </a:lnTo>
                              <a:lnTo>
                                <a:pt x="28790" y="1"/>
                              </a:lnTo>
                              <a:lnTo>
                                <a:pt x="13500" y="28912"/>
                              </a:lnTo>
                              <a:lnTo>
                                <a:pt x="4306" y="13089"/>
                              </a:lnTo>
                              <a:lnTo>
                                <a:pt x="0" y="25984"/>
                              </a:lnTo>
                              <a:lnTo>
                                <a:pt x="1718" y="40222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4" name="Google Shape;8143;p124"/>
                        <p:cNvSpPr/>
                        <p:nvPr/>
                      </p:nvSpPr>
                      <p:spPr>
                        <a:xfrm>
                          <a:off x="5127371" y="3507533"/>
                          <a:ext cx="124739" cy="26783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5860" h="34054" fill="none" extrusionOk="0">
                              <a:moveTo>
                                <a:pt x="9266" y="1"/>
                              </a:moveTo>
                              <a:lnTo>
                                <a:pt x="10101" y="14396"/>
                              </a:lnTo>
                              <a:lnTo>
                                <a:pt x="15859" y="34053"/>
                              </a:lnTo>
                              <a:lnTo>
                                <a:pt x="0" y="19851"/>
                              </a:lnTo>
                              <a:lnTo>
                                <a:pt x="1234" y="33642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5" name="Google Shape;8144;p124"/>
                        <p:cNvSpPr/>
                        <p:nvPr/>
                      </p:nvSpPr>
                      <p:spPr>
                        <a:xfrm>
                          <a:off x="5100637" y="3507533"/>
                          <a:ext cx="99618" cy="7878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2666" h="10017" fill="none" extrusionOk="0">
                              <a:moveTo>
                                <a:pt x="0" y="10017"/>
                              </a:moveTo>
                              <a:lnTo>
                                <a:pt x="12665" y="1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6" name="Google Shape;8145;p124"/>
                        <p:cNvSpPr/>
                        <p:nvPr/>
                      </p:nvSpPr>
                      <p:spPr>
                        <a:xfrm>
                          <a:off x="5200248" y="3501068"/>
                          <a:ext cx="156514" cy="647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9900" h="823" fill="none" extrusionOk="0">
                              <a:moveTo>
                                <a:pt x="0" y="823"/>
                              </a:moveTo>
                              <a:lnTo>
                                <a:pt x="19900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7" name="Google Shape;8146;p124"/>
                        <p:cNvSpPr/>
                        <p:nvPr/>
                      </p:nvSpPr>
                      <p:spPr>
                        <a:xfrm>
                          <a:off x="5127371" y="3507533"/>
                          <a:ext cx="72885" cy="15585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267" h="19816" fill="none" extrusionOk="0">
                              <a:moveTo>
                                <a:pt x="9266" y="1"/>
                              </a:moveTo>
                              <a:lnTo>
                                <a:pt x="0" y="19815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8" name="Google Shape;8147;p124"/>
                        <p:cNvSpPr/>
                        <p:nvPr/>
                      </p:nvSpPr>
                      <p:spPr>
                        <a:xfrm>
                          <a:off x="5352947" y="3384139"/>
                          <a:ext cx="126265" cy="117692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6054" h="14964" fill="none" extrusionOk="0">
                              <a:moveTo>
                                <a:pt x="1" y="14964"/>
                              </a:moveTo>
                              <a:lnTo>
                                <a:pt x="16053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59" name="Google Shape;8148;p124"/>
                        <p:cNvSpPr/>
                        <p:nvPr/>
                      </p:nvSpPr>
                      <p:spPr>
                        <a:xfrm>
                          <a:off x="5356753" y="3246375"/>
                          <a:ext cx="61567" cy="2547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7828" h="32384" fill="none" extrusionOk="0">
                              <a:moveTo>
                                <a:pt x="1" y="32383"/>
                              </a:moveTo>
                              <a:lnTo>
                                <a:pt x="7827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0" name="Google Shape;8149;p124"/>
                        <p:cNvSpPr/>
                        <p:nvPr/>
                      </p:nvSpPr>
                      <p:spPr>
                        <a:xfrm>
                          <a:off x="5352947" y="3486698"/>
                          <a:ext cx="141483" cy="10571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7989" h="1344" fill="none" extrusionOk="0">
                              <a:moveTo>
                                <a:pt x="1" y="1343"/>
                              </a:moveTo>
                              <a:lnTo>
                                <a:pt x="17989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1" name="Google Shape;8150;p124"/>
                        <p:cNvSpPr/>
                        <p:nvPr/>
                      </p:nvSpPr>
                      <p:spPr>
                        <a:xfrm>
                          <a:off x="5353898" y="3501068"/>
                          <a:ext cx="18089" cy="1367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300" h="17384" fill="none" extrusionOk="0">
                              <a:moveTo>
                                <a:pt x="1" y="0"/>
                              </a:moveTo>
                              <a:lnTo>
                                <a:pt x="2299" y="17383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2" name="Google Shape;8151;p124"/>
                        <p:cNvSpPr/>
                        <p:nvPr/>
                      </p:nvSpPr>
                      <p:spPr>
                        <a:xfrm>
                          <a:off x="5206721" y="3620749"/>
                          <a:ext cx="102379" cy="9886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3017" h="12570" fill="none" extrusionOk="0">
                              <a:moveTo>
                                <a:pt x="0" y="1"/>
                              </a:moveTo>
                              <a:lnTo>
                                <a:pt x="13016" y="12569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3" name="Google Shape;8152;p124"/>
                        <p:cNvSpPr/>
                        <p:nvPr/>
                      </p:nvSpPr>
                      <p:spPr>
                        <a:xfrm>
                          <a:off x="5293102" y="3715798"/>
                          <a:ext cx="15997" cy="101238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034" h="12872" fill="none" extrusionOk="0">
                              <a:moveTo>
                                <a:pt x="2033" y="0"/>
                              </a:moveTo>
                              <a:lnTo>
                                <a:pt x="1" y="12871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4" name="Google Shape;8153;p124"/>
                        <p:cNvSpPr/>
                        <p:nvPr/>
                      </p:nvSpPr>
                      <p:spPr>
                        <a:xfrm>
                          <a:off x="5127371" y="3659854"/>
                          <a:ext cx="92862" cy="134539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1807" h="17106" fill="none" extrusionOk="0">
                              <a:moveTo>
                                <a:pt x="11807" y="17105"/>
                              </a:moveTo>
                              <a:lnTo>
                                <a:pt x="0" y="1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5" name="Google Shape;8154;p124"/>
                        <p:cNvSpPr/>
                        <p:nvPr/>
                      </p:nvSpPr>
                      <p:spPr>
                        <a:xfrm>
                          <a:off x="5479203" y="3327149"/>
                          <a:ext cx="150615" cy="56998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9150" h="7247" fill="none" extrusionOk="0">
                              <a:moveTo>
                                <a:pt x="19149" y="0"/>
                              </a:moveTo>
                              <a:lnTo>
                                <a:pt x="0" y="7246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6" name="Google Shape;8155;p124"/>
                        <p:cNvSpPr/>
                        <p:nvPr/>
                      </p:nvSpPr>
                      <p:spPr>
                        <a:xfrm>
                          <a:off x="5371980" y="3633790"/>
                          <a:ext cx="59373" cy="400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7549" h="509" fill="none" extrusionOk="0">
                              <a:moveTo>
                                <a:pt x="0" y="508"/>
                              </a:moveTo>
                              <a:lnTo>
                                <a:pt x="7549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7" name="Google Shape;8156;p124"/>
                        <p:cNvSpPr/>
                        <p:nvPr/>
                      </p:nvSpPr>
                      <p:spPr>
                        <a:xfrm>
                          <a:off x="5352947" y="3497261"/>
                          <a:ext cx="78406" cy="13653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969" h="17360" fill="none" extrusionOk="0">
                              <a:moveTo>
                                <a:pt x="9969" y="17359"/>
                              </a:moveTo>
                              <a:lnTo>
                                <a:pt x="1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8" name="Google Shape;8157;p124"/>
                        <p:cNvSpPr/>
                        <p:nvPr/>
                      </p:nvSpPr>
                      <p:spPr>
                        <a:xfrm>
                          <a:off x="4917296" y="3466721"/>
                          <a:ext cx="40733" cy="12235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5179" h="15557" fill="none" extrusionOk="0">
                              <a:moveTo>
                                <a:pt x="1" y="15557"/>
                              </a:moveTo>
                              <a:lnTo>
                                <a:pt x="5178" y="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69" name="Google Shape;8158;p124"/>
                        <p:cNvSpPr/>
                        <p:nvPr/>
                      </p:nvSpPr>
                      <p:spPr>
                        <a:xfrm>
                          <a:off x="5060203" y="3408017"/>
                          <a:ext cx="111416" cy="1951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4166" h="2481" fill="none" extrusionOk="0">
                              <a:moveTo>
                                <a:pt x="0" y="0"/>
                              </a:moveTo>
                              <a:lnTo>
                                <a:pt x="14165" y="2480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sp>
                      <p:nvSpPr>
                        <p:cNvPr id="1070" name="Google Shape;8159;p124"/>
                        <p:cNvSpPr/>
                        <p:nvPr/>
                      </p:nvSpPr>
                      <p:spPr>
                        <a:xfrm>
                          <a:off x="5127371" y="3620749"/>
                          <a:ext cx="79358" cy="4263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090" h="5421" fill="none" extrusionOk="0">
                              <a:moveTo>
                                <a:pt x="0" y="5420"/>
                              </a:moveTo>
                              <a:lnTo>
                                <a:pt x="10089" y="1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  <p:grpSp>
                      <p:nvGrpSpPr>
                        <p:cNvPr id="1071" name="Google Shape;8160;p124"/>
                        <p:cNvGrpSpPr/>
                        <p:nvPr/>
                      </p:nvGrpSpPr>
                      <p:grpSpPr>
                        <a:xfrm>
                          <a:off x="4579164" y="3203653"/>
                          <a:ext cx="1244833" cy="1020397"/>
                          <a:chOff x="4579164" y="3203653"/>
                          <a:chExt cx="1244833" cy="1020397"/>
                        </a:xfrm>
                      </p:grpSpPr>
                      <p:sp>
                        <p:nvSpPr>
                          <p:cNvPr id="1073" name="Google Shape;8161;p124"/>
                          <p:cNvSpPr/>
                          <p:nvPr/>
                        </p:nvSpPr>
                        <p:spPr>
                          <a:xfrm>
                            <a:off x="4949551" y="3708185"/>
                            <a:ext cx="37972" cy="3815"/>
                          </a:xfrm>
                          <a:custGeom>
                            <a:avLst/>
                            <a:gdLst/>
                            <a:ahLst/>
                            <a:cxnLst/>
                            <a:rect l="l" t="t" r="r" b="b"/>
                            <a:pathLst>
                              <a:path w="4828" h="485" fill="none" extrusionOk="0">
                                <a:moveTo>
                                  <a:pt x="0" y="1"/>
                                </a:moveTo>
                                <a:lnTo>
                                  <a:pt x="4827" y="485"/>
                                </a:lnTo>
                              </a:path>
                            </a:pathLst>
                          </a:custGeom>
                          <a:noFill/>
                          <a:ln w="1825" cap="flat" cmpd="sng">
                            <a:solidFill>
                              <a:schemeClr val="accent6"/>
                            </a:solidFill>
                            <a:prstDash val="solid"/>
                            <a:miter lim="12096"/>
                            <a:headEnd type="none" w="sm" len="sm"/>
                            <a:tailEnd type="none" w="sm" len="sm"/>
                          </a:ln>
                        </p:spPr>
                        <p:txBody>
                          <a:bodyPr spcFirstLastPara="1" wrap="square" lIns="91425" tIns="91425" rIns="91425" bIns="91425" anchor="ctr" anchorCtr="0">
                            <a:noAutofit/>
                          </a:bodyPr>
                          <a:lstStyle/>
                          <a:p>
                            <a:pPr marL="0" lvl="0" indent="0" algn="l" rtl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None/>
                            </a:pPr>
                          </a:p>
                        </p:txBody>
                      </p:sp>
                      <p:grpSp>
                        <p:nvGrpSpPr>
                          <p:cNvPr id="1074" name="Google Shape;8162;p124"/>
                          <p:cNvGrpSpPr/>
                          <p:nvPr/>
                        </p:nvGrpSpPr>
                        <p:grpSpPr>
                          <a:xfrm>
                            <a:off x="4579164" y="3203653"/>
                            <a:ext cx="1244833" cy="1020397"/>
                            <a:chOff x="4579164" y="3203653"/>
                            <a:chExt cx="1244833" cy="1020397"/>
                          </a:xfrm>
                        </p:grpSpPr>
                        <p:sp>
                          <p:nvSpPr>
                            <p:cNvPr id="1075" name="Google Shape;8163;p124"/>
                            <p:cNvSpPr/>
                            <p:nvPr/>
                          </p:nvSpPr>
                          <p:spPr>
                            <a:xfrm>
                              <a:off x="4953357" y="3586309"/>
                              <a:ext cx="147288" cy="121884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18727" h="15497" fill="none" extrusionOk="0">
                                  <a:moveTo>
                                    <a:pt x="18726" y="1"/>
                                  </a:moveTo>
                                  <a:lnTo>
                                    <a:pt x="0" y="15497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76" name="Google Shape;8164;p124"/>
                            <p:cNvSpPr/>
                            <p:nvPr/>
                          </p:nvSpPr>
                          <p:spPr>
                            <a:xfrm>
                              <a:off x="4987515" y="3592876"/>
                              <a:ext cx="113130" cy="119123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14384" h="15146" fill="none" extrusionOk="0">
                                  <a:moveTo>
                                    <a:pt x="0" y="15146"/>
                                  </a:moveTo>
                                  <a:lnTo>
                                    <a:pt x="14383" y="0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77" name="Google Shape;8165;p124"/>
                            <p:cNvSpPr/>
                            <p:nvPr/>
                          </p:nvSpPr>
                          <p:spPr>
                            <a:xfrm>
                              <a:off x="4913395" y="3708185"/>
                              <a:ext cx="39970" cy="45389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5082" h="5771" fill="none" extrusionOk="0">
                                  <a:moveTo>
                                    <a:pt x="1" y="5771"/>
                                  </a:moveTo>
                                  <a:lnTo>
                                    <a:pt x="5081" y="1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78" name="Google Shape;8166;p124"/>
                            <p:cNvSpPr/>
                            <p:nvPr/>
                          </p:nvSpPr>
                          <p:spPr>
                            <a:xfrm>
                              <a:off x="4888943" y="3704378"/>
                              <a:ext cx="60616" cy="2608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7707" h="3316" fill="none" extrusionOk="0">
                                  <a:moveTo>
                                    <a:pt x="1" y="3315"/>
                                  </a:moveTo>
                                  <a:lnTo>
                                    <a:pt x="7706" y="1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79" name="Google Shape;8167;p124"/>
                            <p:cNvSpPr/>
                            <p:nvPr/>
                          </p:nvSpPr>
                          <p:spPr>
                            <a:xfrm>
                              <a:off x="4917296" y="3589069"/>
                              <a:ext cx="32262" cy="119123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4102" h="15146" fill="none" extrusionOk="0">
                                  <a:moveTo>
                                    <a:pt x="1" y="1"/>
                                  </a:moveTo>
                                  <a:lnTo>
                                    <a:pt x="4101" y="15146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80" name="Google Shape;8168;p124"/>
                            <p:cNvSpPr/>
                            <p:nvPr/>
                          </p:nvSpPr>
                          <p:spPr>
                            <a:xfrm>
                              <a:off x="4949551" y="3708185"/>
                              <a:ext cx="22840" cy="72885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2904" h="9267" fill="none" extrusionOk="0">
                                  <a:moveTo>
                                    <a:pt x="0" y="1"/>
                                  </a:moveTo>
                                  <a:lnTo>
                                    <a:pt x="2904" y="9267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81" name="Google Shape;8169;p124"/>
                            <p:cNvSpPr/>
                            <p:nvPr/>
                          </p:nvSpPr>
                          <p:spPr>
                            <a:xfrm>
                              <a:off x="4912066" y="3752237"/>
                              <a:ext cx="60325" cy="28833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7670" h="3666" fill="none" extrusionOk="0">
                                  <a:moveTo>
                                    <a:pt x="0" y="1"/>
                                  </a:moveTo>
                                  <a:lnTo>
                                    <a:pt x="7670" y="3666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grpSp>
                          <p:nvGrpSpPr>
                            <p:cNvPr id="1082" name="Google Shape;8170;p124"/>
                            <p:cNvGrpSpPr/>
                            <p:nvPr/>
                          </p:nvGrpSpPr>
                          <p:grpSpPr>
                            <a:xfrm>
                              <a:off x="4579164" y="3203653"/>
                              <a:ext cx="1244833" cy="1020397"/>
                              <a:chOff x="4579164" y="3203653"/>
                              <a:chExt cx="1244833" cy="1020397"/>
                            </a:xfrm>
                          </p:grpSpPr>
                          <p:sp>
                            <p:nvSpPr>
                              <p:cNvPr id="1086" name="Google Shape;8171;p124"/>
                              <p:cNvSpPr/>
                              <p:nvPr/>
                            </p:nvSpPr>
                            <p:spPr>
                              <a:xfrm>
                                <a:off x="4590301" y="3738347"/>
                                <a:ext cx="92956" cy="91722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11819" h="11662" fill="none" extrusionOk="0">
                                    <a:moveTo>
                                      <a:pt x="0" y="0"/>
                                    </a:moveTo>
                                    <a:lnTo>
                                      <a:pt x="11819" y="11662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87" name="Google Shape;8172;p124"/>
                              <p:cNvSpPr/>
                              <p:nvPr/>
                            </p:nvSpPr>
                            <p:spPr>
                              <a:xfrm>
                                <a:off x="4683250" y="3652241"/>
                                <a:ext cx="33591" cy="17782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4271" h="22610" fill="none" extrusionOk="0">
                                    <a:moveTo>
                                      <a:pt x="1" y="22610"/>
                                    </a:moveTo>
                                    <a:lnTo>
                                      <a:pt x="4271" y="1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88" name="Google Shape;8173;p124"/>
                              <p:cNvSpPr/>
                              <p:nvPr/>
                            </p:nvSpPr>
                            <p:spPr>
                              <a:xfrm>
                                <a:off x="4716833" y="3652241"/>
                                <a:ext cx="70982" cy="207707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9025" h="26409" fill="none" extrusionOk="0">
                                    <a:moveTo>
                                      <a:pt x="1" y="1"/>
                                    </a:moveTo>
                                    <a:lnTo>
                                      <a:pt x="9025" y="26408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89" name="Google Shape;8174;p124"/>
                              <p:cNvSpPr/>
                              <p:nvPr/>
                            </p:nvSpPr>
                            <p:spPr>
                              <a:xfrm>
                                <a:off x="4813117" y="3694578"/>
                                <a:ext cx="44154" cy="139297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5614" h="17711" fill="none" extrusionOk="0">
                                    <a:moveTo>
                                      <a:pt x="5614" y="17711"/>
                                    </a:moveTo>
                                    <a:lnTo>
                                      <a:pt x="1" y="1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0" name="Google Shape;8175;p124"/>
                              <p:cNvSpPr/>
                              <p:nvPr/>
                            </p:nvSpPr>
                            <p:spPr>
                              <a:xfrm>
                                <a:off x="4787807" y="3694578"/>
                                <a:ext cx="25317" cy="165369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3219" h="21026" fill="none" extrusionOk="0">
                                    <a:moveTo>
                                      <a:pt x="3219" y="1"/>
                                    </a:moveTo>
                                    <a:lnTo>
                                      <a:pt x="1" y="21025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1" name="Google Shape;8176;p124"/>
                              <p:cNvSpPr/>
                              <p:nvPr/>
                            </p:nvSpPr>
                            <p:spPr>
                              <a:xfrm>
                                <a:off x="4683250" y="3830061"/>
                                <a:ext cx="106374" cy="25223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13525" h="3207" fill="none" extrusionOk="0">
                                    <a:moveTo>
                                      <a:pt x="1" y="1"/>
                                    </a:moveTo>
                                    <a:lnTo>
                                      <a:pt x="13525" y="3206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2" name="Google Shape;8177;p124"/>
                              <p:cNvSpPr/>
                              <p:nvPr/>
                            </p:nvSpPr>
                            <p:spPr>
                              <a:xfrm>
                                <a:off x="4670980" y="3830061"/>
                                <a:ext cx="12277" cy="79263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1561" h="10078" fill="none" extrusionOk="0">
                                    <a:moveTo>
                                      <a:pt x="1561" y="1"/>
                                    </a:moveTo>
                                    <a:lnTo>
                                      <a:pt x="0" y="10077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3" name="Google Shape;8178;p124"/>
                              <p:cNvSpPr/>
                              <p:nvPr/>
                            </p:nvSpPr>
                            <p:spPr>
                              <a:xfrm>
                                <a:off x="4583828" y="3830061"/>
                                <a:ext cx="99429" cy="34543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12642" h="4392" fill="none" extrusionOk="0">
                                    <a:moveTo>
                                      <a:pt x="0" y="4392"/>
                                    </a:moveTo>
                                    <a:lnTo>
                                      <a:pt x="12642" y="1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4" name="Google Shape;8179;p124"/>
                              <p:cNvSpPr/>
                              <p:nvPr/>
                            </p:nvSpPr>
                            <p:spPr>
                              <a:xfrm>
                                <a:off x="4683250" y="3830061"/>
                                <a:ext cx="50336" cy="117983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6400" h="15001" fill="none" extrusionOk="0">
                                    <a:moveTo>
                                      <a:pt x="1" y="1"/>
                                    </a:moveTo>
                                    <a:lnTo>
                                      <a:pt x="6400" y="15001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5" name="Google Shape;8180;p124"/>
                              <p:cNvSpPr/>
                              <p:nvPr/>
                            </p:nvSpPr>
                            <p:spPr>
                              <a:xfrm>
                                <a:off x="4733578" y="3855276"/>
                                <a:ext cx="56046" cy="9276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7126" h="11795" fill="none" extrusionOk="0">
                                    <a:moveTo>
                                      <a:pt x="1" y="11795"/>
                                    </a:moveTo>
                                    <a:lnTo>
                                      <a:pt x="7126" y="0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6" name="Google Shape;8181;p124"/>
                              <p:cNvSpPr/>
                              <p:nvPr/>
                            </p:nvSpPr>
                            <p:spPr>
                              <a:xfrm>
                                <a:off x="4888943" y="3730450"/>
                                <a:ext cx="34928" cy="89252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4441" h="11348" fill="none" extrusionOk="0">
                                    <a:moveTo>
                                      <a:pt x="4440" y="11347"/>
                                    </a:moveTo>
                                    <a:lnTo>
                                      <a:pt x="1" y="0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7" name="Google Shape;8182;p124"/>
                              <p:cNvSpPr/>
                              <p:nvPr/>
                            </p:nvSpPr>
                            <p:spPr>
                              <a:xfrm>
                                <a:off x="4590301" y="3667468"/>
                                <a:ext cx="49762" cy="70887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6327" h="9013" fill="none" extrusionOk="0">
                                    <a:moveTo>
                                      <a:pt x="0" y="9012"/>
                                    </a:moveTo>
                                    <a:lnTo>
                                      <a:pt x="6327" y="0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sp>
                            <p:nvSpPr>
                              <p:cNvPr id="1098" name="Google Shape;8183;p124"/>
                              <p:cNvSpPr/>
                              <p:nvPr/>
                            </p:nvSpPr>
                            <p:spPr>
                              <a:xfrm>
                                <a:off x="4640338" y="3648536"/>
                                <a:ext cx="80593" cy="2026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10247" h="2577" fill="none" extrusionOk="0">
                                    <a:moveTo>
                                      <a:pt x="1" y="2577"/>
                                    </a:moveTo>
                                    <a:lnTo>
                                      <a:pt x="10247" y="0"/>
                                    </a:lnTo>
                                  </a:path>
                                </a:pathLst>
                              </a:custGeom>
                              <a:noFill/>
                              <a:ln w="1825" cap="flat" cmpd="sng">
                                <a:solidFill>
                                  <a:schemeClr val="accent6"/>
                                </a:solidFill>
                                <a:prstDash val="solid"/>
                                <a:miter lim="12096"/>
                                <a:headEnd type="none" w="sm" len="sm"/>
                                <a:tailEnd type="none" w="sm" len="sm"/>
                              </a:ln>
                            </p:spPr>
                            <p:txBody>
                              <a:bodyPr spcFirstLastPara="1" wrap="square" lIns="91425" tIns="91425" rIns="91425" bIns="91425" anchor="ctr" anchorCtr="0">
                                <a:noAutofit/>
                              </a:bodyPr>
                              <a:lstStyle/>
                              <a:p>
                                <a:pPr marL="0" lvl="0" indent="0" algn="l" rtl="0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</a:p>
                            </p:txBody>
                          </p:sp>
                          <p:grpSp>
                            <p:nvGrpSpPr>
                              <p:cNvPr id="1099" name="Google Shape;8184;p124"/>
                              <p:cNvGrpSpPr/>
                              <p:nvPr/>
                            </p:nvGrpSpPr>
                            <p:grpSpPr>
                              <a:xfrm>
                                <a:off x="4579164" y="3203653"/>
                                <a:ext cx="1244833" cy="1020397"/>
                                <a:chOff x="4579164" y="3203653"/>
                                <a:chExt cx="1244833" cy="1020397"/>
                              </a:xfrm>
                            </p:grpSpPr>
                            <p:sp>
                              <p:nvSpPr>
                                <p:cNvPr id="1100" name="Google Shape;8185;p124"/>
                                <p:cNvSpPr/>
                                <p:nvPr/>
                              </p:nvSpPr>
                              <p:spPr>
                                <a:xfrm>
                                  <a:off x="4753083" y="3966015"/>
                                  <a:ext cx="92964" cy="53765"/>
                                </a:xfrm>
                                <a:custGeom>
                                  <a:avLst/>
                                  <a:gdLst/>
                                  <a:ahLst/>
                                  <a:cxnLst/>
                                  <a:rect l="l" t="t" r="r" b="b"/>
                                  <a:pathLst>
                                    <a:path w="11820" h="6836" fill="none" extrusionOk="0">
                                      <a:moveTo>
                                        <a:pt x="1" y="6836"/>
                                      </a:moveTo>
                                      <a:lnTo>
                                        <a:pt x="11819" y="1"/>
                                      </a:lnTo>
                                    </a:path>
                                  </a:pathLst>
                                </a:custGeom>
                                <a:noFill/>
                                <a:ln w="1825" cap="flat" cmpd="sng">
                                  <a:solidFill>
                                    <a:schemeClr val="accent6"/>
                                  </a:solidFill>
                                  <a:prstDash val="solid"/>
                                  <a:miter lim="12096"/>
                                  <a:headEnd type="none" w="sm" len="sm"/>
                                  <a:tailEnd type="none" w="sm" len="sm"/>
                                </a:ln>
                              </p:spPr>
                              <p:txBody>
                                <a:bodyPr spcFirstLastPara="1" wrap="square" lIns="91425" tIns="91425" rIns="91425" bIns="91425" anchor="ctr" anchorCtr="0">
                                  <a:noAutofit/>
                                </a:bodyPr>
                                <a:lstStyle/>
                                <a:p>
                                  <a:pPr marL="0" lvl="0" indent="0" algn="l" rtl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</a:p>
                              </p:txBody>
                            </p:sp>
                            <p:sp>
                              <p:nvSpPr>
                                <p:cNvPr id="1101" name="Google Shape;8186;p124"/>
                                <p:cNvSpPr/>
                                <p:nvPr/>
                              </p:nvSpPr>
                              <p:spPr>
                                <a:xfrm>
                                  <a:off x="4846040" y="3952794"/>
                                  <a:ext cx="103519" cy="13135"/>
                                </a:xfrm>
                                <a:custGeom>
                                  <a:avLst/>
                                  <a:gdLst/>
                                  <a:ahLst/>
                                  <a:cxnLst/>
                                  <a:rect l="l" t="t" r="r" b="b"/>
                                  <a:pathLst>
                                    <a:path w="13162" h="1670" fill="none" extrusionOk="0">
                                      <a:moveTo>
                                        <a:pt x="13161" y="0"/>
                                      </a:moveTo>
                                      <a:lnTo>
                                        <a:pt x="0" y="1670"/>
                                      </a:lnTo>
                                    </a:path>
                                  </a:pathLst>
                                </a:custGeom>
                                <a:noFill/>
                                <a:ln w="1825" cap="flat" cmpd="sng">
                                  <a:solidFill>
                                    <a:schemeClr val="accent6"/>
                                  </a:solidFill>
                                  <a:prstDash val="solid"/>
                                  <a:miter lim="12096"/>
                                  <a:headEnd type="none" w="sm" len="sm"/>
                                  <a:tailEnd type="none" w="sm" len="sm"/>
                                </a:ln>
                              </p:spPr>
                              <p:txBody>
                                <a:bodyPr spcFirstLastPara="1" wrap="square" lIns="91425" tIns="91425" rIns="91425" bIns="91425" anchor="ctr" anchorCtr="0">
                                  <a:noAutofit/>
                                </a:bodyPr>
                                <a:lstStyle/>
                                <a:p>
                                  <a:pPr marL="0" lvl="0" indent="0" algn="l" rtl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</a:p>
                              </p:txBody>
                            </p:sp>
                            <p:sp>
                              <p:nvSpPr>
                                <p:cNvPr id="1102" name="Google Shape;8187;p124"/>
                                <p:cNvSpPr/>
                                <p:nvPr/>
                              </p:nvSpPr>
                              <p:spPr>
                                <a:xfrm>
                                  <a:off x="4846040" y="3962216"/>
                                  <a:ext cx="64800" cy="128066"/>
                                </a:xfrm>
                                <a:custGeom>
                                  <a:avLst/>
                                  <a:gdLst/>
                                  <a:ahLst/>
                                  <a:cxnLst/>
                                  <a:rect l="l" t="t" r="r" b="b"/>
                                  <a:pathLst>
                                    <a:path w="8239" h="16283" fill="none" extrusionOk="0">
                                      <a:moveTo>
                                        <a:pt x="0" y="0"/>
                                      </a:moveTo>
                                      <a:lnTo>
                                        <a:pt x="8238" y="16282"/>
                                      </a:lnTo>
                                    </a:path>
                                  </a:pathLst>
                                </a:custGeom>
                                <a:noFill/>
                                <a:ln w="1825" cap="flat" cmpd="sng">
                                  <a:solidFill>
                                    <a:schemeClr val="accent6"/>
                                  </a:solidFill>
                                  <a:prstDash val="solid"/>
                                  <a:miter lim="12096"/>
                                  <a:headEnd type="none" w="sm" len="sm"/>
                                  <a:tailEnd type="none" w="sm" len="sm"/>
                                </a:ln>
                              </p:spPr>
                              <p:txBody>
                                <a:bodyPr spcFirstLastPara="1" wrap="square" lIns="91425" tIns="91425" rIns="91425" bIns="91425" anchor="ctr" anchorCtr="0">
                                  <a:noAutofit/>
                                </a:bodyPr>
                                <a:lstStyle/>
                                <a:p>
                                  <a:pPr marL="0" lvl="0" indent="0" algn="l" rtl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</a:p>
                              </p:txBody>
                            </p:sp>
                            <p:sp>
                              <p:nvSpPr>
                                <p:cNvPr id="1103" name="Google Shape;8188;p124"/>
                                <p:cNvSpPr/>
                                <p:nvPr/>
                              </p:nvSpPr>
                              <p:spPr>
                                <a:xfrm>
                                  <a:off x="4842233" y="3962216"/>
                                  <a:ext cx="3815" cy="164787"/>
                                </a:xfrm>
                                <a:custGeom>
                                  <a:avLst/>
                                  <a:gdLst/>
                                  <a:ahLst/>
                                  <a:cxnLst/>
                                  <a:rect l="l" t="t" r="r" b="b"/>
                                  <a:pathLst>
                                    <a:path w="485" h="20952" fill="none" extrusionOk="0">
                                      <a:moveTo>
                                        <a:pt x="0" y="20952"/>
                                      </a:moveTo>
                                      <a:lnTo>
                                        <a:pt x="484" y="0"/>
                                      </a:lnTo>
                                    </a:path>
                                  </a:pathLst>
                                </a:custGeom>
                                <a:noFill/>
                                <a:ln w="1825" cap="flat" cmpd="sng">
                                  <a:solidFill>
                                    <a:schemeClr val="accent6"/>
                                  </a:solidFill>
                                  <a:prstDash val="solid"/>
                                  <a:miter lim="12096"/>
                                  <a:headEnd type="none" w="sm" len="sm"/>
                                  <a:tailEnd type="none" w="sm" len="sm"/>
                                </a:ln>
                              </p:spPr>
                              <p:txBody>
                                <a:bodyPr spcFirstLastPara="1" wrap="square" lIns="91425" tIns="91425" rIns="91425" bIns="91425" anchor="ctr" anchorCtr="0">
                                  <a:noAutofit/>
                                </a:bodyPr>
                                <a:lstStyle/>
                                <a:p>
                                  <a:pPr marL="0" lvl="0" indent="0" algn="l" rtl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</a:p>
                              </p:txBody>
                            </p:sp>
                            <p:sp>
                              <p:nvSpPr>
                                <p:cNvPr id="1104" name="Google Shape;8189;p124"/>
                                <p:cNvSpPr/>
                                <p:nvPr/>
                              </p:nvSpPr>
                              <p:spPr>
                                <a:xfrm>
                                  <a:off x="4842233" y="4123189"/>
                                  <a:ext cx="37587" cy="53002"/>
                                </a:xfrm>
                                <a:custGeom>
                                  <a:avLst/>
                                  <a:gdLst/>
                                  <a:ahLst/>
                                  <a:cxnLst/>
                                  <a:rect l="l" t="t" r="r" b="b"/>
                                  <a:pathLst>
                                    <a:path w="4779" h="6739" fill="none" extrusionOk="0">
                                      <a:moveTo>
                                        <a:pt x="4779" y="6739"/>
                                      </a:moveTo>
                                      <a:lnTo>
                                        <a:pt x="0" y="1"/>
                                      </a:lnTo>
                                    </a:path>
                                  </a:pathLst>
                                </a:custGeom>
                                <a:noFill/>
                                <a:ln w="1825" cap="flat" cmpd="sng">
                                  <a:solidFill>
                                    <a:schemeClr val="accent6"/>
                                  </a:solidFill>
                                  <a:prstDash val="solid"/>
                                  <a:miter lim="12096"/>
                                  <a:headEnd type="none" w="sm" len="sm"/>
                                  <a:tailEnd type="none" w="sm" len="sm"/>
                                </a:ln>
                              </p:spPr>
                              <p:txBody>
                                <a:bodyPr spcFirstLastPara="1" wrap="square" lIns="91425" tIns="91425" rIns="91425" bIns="91425" anchor="ctr" anchorCtr="0">
                                  <a:noAutofit/>
                                </a:bodyPr>
                                <a:lstStyle/>
                                <a:p>
                                  <a:pPr marL="0" lvl="0" indent="0" algn="l" rtl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</a:p>
                              </p:txBody>
                            </p:sp>
                            <p:sp>
                              <p:nvSpPr>
                                <p:cNvPr id="1105" name="Google Shape;8190;p124"/>
                                <p:cNvSpPr/>
                                <p:nvPr/>
                              </p:nvSpPr>
                              <p:spPr>
                                <a:xfrm>
                                  <a:off x="4770779" y="4118525"/>
                                  <a:ext cx="71461" cy="4672"/>
                                </a:xfrm>
                                <a:custGeom>
                                  <a:avLst/>
                                  <a:gdLst/>
                                  <a:ahLst/>
                                  <a:cxnLst/>
                                  <a:rect l="l" t="t" r="r" b="b"/>
                                  <a:pathLst>
                                    <a:path w="9086" h="594" fill="none" extrusionOk="0">
                                      <a:moveTo>
                                        <a:pt x="9085" y="594"/>
                                      </a:moveTo>
                                      <a:lnTo>
                                        <a:pt x="1" y="1"/>
                                      </a:lnTo>
                                    </a:path>
                                  </a:pathLst>
                                </a:custGeom>
                                <a:noFill/>
                                <a:ln w="1825" cap="flat" cmpd="sng">
                                  <a:solidFill>
                                    <a:schemeClr val="accent6"/>
                                  </a:solidFill>
                                  <a:prstDash val="solid"/>
                                  <a:miter lim="12096"/>
                                  <a:headEnd type="none" w="sm" len="sm"/>
                                  <a:tailEnd type="none" w="sm" len="sm"/>
                                </a:ln>
                              </p:spPr>
                              <p:txBody>
                                <a:bodyPr spcFirstLastPara="1" wrap="square" lIns="91425" tIns="91425" rIns="91425" bIns="91425" anchor="ctr" anchorCtr="0">
                                  <a:noAutofit/>
                                </a:bodyPr>
                                <a:lstStyle/>
                                <a:p>
                                  <a:pPr marL="0" lvl="0" indent="0" algn="l" rtl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</a:p>
                              </p:txBody>
                            </p:sp>
                            <p:sp>
                              <p:nvSpPr>
                                <p:cNvPr id="1106" name="Google Shape;8191;p124"/>
                                <p:cNvSpPr/>
                                <p:nvPr/>
                              </p:nvSpPr>
                              <p:spPr>
                                <a:xfrm>
                                  <a:off x="4842233" y="4090274"/>
                                  <a:ext cx="68606" cy="32923"/>
                                </a:xfrm>
                                <a:custGeom>
                                  <a:avLst/>
                                  <a:gdLst/>
                                  <a:ahLst/>
                                  <a:cxnLst/>
                                  <a:rect l="l" t="t" r="r" b="b"/>
                                  <a:pathLst>
                                    <a:path w="8723" h="4186" fill="none" extrusionOk="0">
                                      <a:moveTo>
                                        <a:pt x="0" y="4186"/>
                                      </a:moveTo>
                                      <a:lnTo>
                                        <a:pt x="8722" y="0"/>
                                      </a:lnTo>
                                    </a:path>
                                  </a:pathLst>
                                </a:custGeom>
                                <a:noFill/>
                                <a:ln w="1825" cap="flat" cmpd="sng">
                                  <a:solidFill>
                                    <a:schemeClr val="accent6"/>
                                  </a:solidFill>
                                  <a:prstDash val="solid"/>
                                  <a:miter lim="12096"/>
                                  <a:headEnd type="none" w="sm" len="sm"/>
                                  <a:tailEnd type="none" w="sm" len="sm"/>
                                </a:ln>
                              </p:spPr>
                              <p:txBody>
                                <a:bodyPr spcFirstLastPara="1" wrap="square" lIns="91425" tIns="91425" rIns="91425" bIns="91425" anchor="ctr" anchorCtr="0">
                                  <a:noAutofit/>
                                </a:bodyPr>
                                <a:lstStyle/>
                                <a:p>
                                  <a:pPr marL="0" lvl="0" indent="0" algn="l" rtl="0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</a:p>
                              </p:txBody>
                            </p:sp>
                            <p:grpSp>
                              <p:nvGrpSpPr>
                                <p:cNvPr id="1107" name="Google Shape;8192;p124"/>
                                <p:cNvGrpSpPr/>
                                <p:nvPr/>
                              </p:nvGrpSpPr>
                              <p:grpSpPr>
                                <a:xfrm>
                                  <a:off x="4579164" y="3203653"/>
                                  <a:ext cx="1244833" cy="1020397"/>
                                  <a:chOff x="4579164" y="3203653"/>
                                  <a:chExt cx="1244833" cy="1020397"/>
                                </a:xfrm>
                              </p:grpSpPr>
                              <p:sp>
                                <p:nvSpPr>
                                  <p:cNvPr id="1108" name="Google Shape;8193;p124"/>
                                  <p:cNvSpPr/>
                                  <p:nvPr/>
                                </p:nvSpPr>
                                <p:spPr>
                                  <a:xfrm>
                                    <a:off x="4788476" y="3855276"/>
                                    <a:ext cx="57572" cy="110747"/>
                                  </a:xfrm>
                                  <a:custGeom>
                                    <a:avLst/>
                                    <a:gdLst/>
                                    <a:ahLst/>
                                    <a:cxnLst/>
                                    <a:rect l="l" t="t" r="r" b="b"/>
                                    <a:pathLst>
                                      <a:path w="7320" h="14081" fill="none" extrusionOk="0">
                                        <a:moveTo>
                                          <a:pt x="7319" y="14081"/>
                                        </a:moveTo>
                                        <a:lnTo>
                                          <a:pt x="1" y="0"/>
                                        </a:lnTo>
                                      </a:path>
                                    </a:pathLst>
                                  </a:custGeom>
                                  <a:noFill/>
                                  <a:ln w="1825" cap="flat" cmpd="sng">
                                    <a:solidFill>
                                      <a:schemeClr val="accent6"/>
                                    </a:solidFill>
                                    <a:prstDash val="solid"/>
                                    <a:miter lim="12096"/>
                                    <a:headEnd type="none" w="sm" len="sm"/>
                                    <a:tailEnd type="none" w="sm" len="sm"/>
                                  </a:ln>
                                </p:spPr>
                                <p:txBody>
                                  <a:bodyPr spcFirstLastPara="1" wrap="square" lIns="91425" tIns="91425" rIns="91425" bIns="91425" anchor="ctr" anchorCtr="0">
                                    <a:noAutofit/>
                                  </a:bodyPr>
                                  <a:lstStyle/>
                                  <a:p>
                                    <a:pPr marL="0" lvl="0" indent="0" algn="l" rtl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</a:p>
                                </p:txBody>
                              </p:sp>
                              <p:sp>
                                <p:nvSpPr>
                                  <p:cNvPr id="1109" name="Google Shape;8194;p124"/>
                                  <p:cNvSpPr/>
                                  <p:nvPr/>
                                </p:nvSpPr>
                                <p:spPr>
                                  <a:xfrm>
                                    <a:off x="4846040" y="3833867"/>
                                    <a:ext cx="11231" cy="132156"/>
                                  </a:xfrm>
                                  <a:custGeom>
                                    <a:avLst/>
                                    <a:gdLst/>
                                    <a:ahLst/>
                                    <a:cxnLst/>
                                    <a:rect l="l" t="t" r="r" b="b"/>
                                    <a:pathLst>
                                      <a:path w="1428" h="16803" fill="none" extrusionOk="0">
                                        <a:moveTo>
                                          <a:pt x="0" y="16803"/>
                                        </a:moveTo>
                                        <a:lnTo>
                                          <a:pt x="1428" y="1"/>
                                        </a:lnTo>
                                      </a:path>
                                    </a:pathLst>
                                  </a:custGeom>
                                  <a:noFill/>
                                  <a:ln w="1825" cap="flat" cmpd="sng">
                                    <a:solidFill>
                                      <a:schemeClr val="accent6"/>
                                    </a:solidFill>
                                    <a:prstDash val="solid"/>
                                    <a:miter lim="12096"/>
                                    <a:headEnd type="none" w="sm" len="sm"/>
                                    <a:tailEnd type="none" w="sm" len="sm"/>
                                  </a:ln>
                                </p:spPr>
                                <p:txBody>
                                  <a:bodyPr spcFirstLastPara="1" wrap="square" lIns="91425" tIns="91425" rIns="91425" bIns="91425" anchor="ctr" anchorCtr="0">
                                    <a:noAutofit/>
                                  </a:bodyPr>
                                  <a:lstStyle/>
                                  <a:p>
                                    <a:pPr marL="0" lvl="0" indent="0" algn="l" rtl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</a:p>
                                </p:txBody>
                              </p:sp>
                              <p:sp>
                                <p:nvSpPr>
                                  <p:cNvPr id="1110" name="Google Shape;8195;p124"/>
                                  <p:cNvSpPr/>
                                  <p:nvPr/>
                                </p:nvSpPr>
                                <p:spPr>
                                  <a:xfrm>
                                    <a:off x="4761554" y="3854796"/>
                                    <a:ext cx="26261" cy="164984"/>
                                  </a:xfrm>
                                  <a:custGeom>
                                    <a:avLst/>
                                    <a:gdLst/>
                                    <a:ahLst/>
                                    <a:cxnLst/>
                                    <a:rect l="l" t="t" r="r" b="b"/>
                                    <a:pathLst>
                                      <a:path w="3339" h="20977" fill="none" extrusionOk="0">
                                        <a:moveTo>
                                          <a:pt x="0" y="20977"/>
                                        </a:moveTo>
                                        <a:lnTo>
                                          <a:pt x="3339" y="1"/>
                                        </a:lnTo>
                                      </a:path>
                                    </a:pathLst>
                                  </a:custGeom>
                                  <a:noFill/>
                                  <a:ln w="1825" cap="flat" cmpd="sng">
                                    <a:solidFill>
                                      <a:schemeClr val="accent6"/>
                                    </a:solidFill>
                                    <a:prstDash val="solid"/>
                                    <a:miter lim="12096"/>
                                    <a:headEnd type="none" w="sm" len="sm"/>
                                    <a:tailEnd type="none" w="sm" len="sm"/>
                                  </a:ln>
                                </p:spPr>
                                <p:txBody>
                                  <a:bodyPr spcFirstLastPara="1" wrap="square" lIns="91425" tIns="91425" rIns="91425" bIns="91425" anchor="ctr" anchorCtr="0">
                                    <a:noAutofit/>
                                  </a:bodyPr>
                                  <a:lstStyle/>
                                  <a:p>
                                    <a:pPr marL="0" lvl="0" indent="0" algn="l" rtl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</a:p>
                                </p:txBody>
                              </p:sp>
                              <p:sp>
                                <p:nvSpPr>
                                  <p:cNvPr id="1111" name="Google Shape;8196;p124"/>
                                  <p:cNvSpPr/>
                                  <p:nvPr/>
                                </p:nvSpPr>
                                <p:spPr>
                                  <a:xfrm>
                                    <a:off x="4846991" y="3818263"/>
                                    <a:ext cx="74025" cy="146242"/>
                                  </a:xfrm>
                                  <a:custGeom>
                                    <a:avLst/>
                                    <a:gdLst/>
                                    <a:ahLst/>
                                    <a:cxnLst/>
                                    <a:rect l="l" t="t" r="r" b="b"/>
                                    <a:pathLst>
                                      <a:path w="9412" h="18594" fill="none" extrusionOk="0">
                                        <a:moveTo>
                                          <a:pt x="0" y="18593"/>
                                        </a:moveTo>
                                        <a:lnTo>
                                          <a:pt x="9411" y="1"/>
                                        </a:lnTo>
                                      </a:path>
                                    </a:pathLst>
                                  </a:custGeom>
                                  <a:noFill/>
                                  <a:ln w="1825" cap="flat" cmpd="sng">
                                    <a:solidFill>
                                      <a:schemeClr val="accent6"/>
                                    </a:solidFill>
                                    <a:prstDash val="solid"/>
                                    <a:miter lim="12096"/>
                                    <a:headEnd type="none" w="sm" len="sm"/>
                                    <a:tailEnd type="none" w="sm" len="sm"/>
                                  </a:ln>
                                </p:spPr>
                                <p:txBody>
                                  <a:bodyPr spcFirstLastPara="1" wrap="square" lIns="91425" tIns="91425" rIns="91425" bIns="91425" anchor="ctr" anchorCtr="0">
                                    <a:noAutofit/>
                                  </a:bodyPr>
                                  <a:lstStyle/>
                                  <a:p>
                                    <a:pPr marL="0" lvl="0" indent="0" algn="l" rtl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</a:p>
                                </p:txBody>
                              </p:sp>
                              <p:sp>
                                <p:nvSpPr>
                                  <p:cNvPr id="1112" name="Google Shape;8197;p124"/>
                                  <p:cNvSpPr/>
                                  <p:nvPr/>
                                </p:nvSpPr>
                                <p:spPr>
                                  <a:xfrm>
                                    <a:off x="4927191" y="3823305"/>
                                    <a:ext cx="22368" cy="129497"/>
                                  </a:xfrm>
                                  <a:custGeom>
                                    <a:avLst/>
                                    <a:gdLst/>
                                    <a:ahLst/>
                                    <a:cxnLst/>
                                    <a:rect l="l" t="t" r="r" b="b"/>
                                    <a:pathLst>
                                      <a:path w="2844" h="16465" fill="none" extrusionOk="0">
                                        <a:moveTo>
                                          <a:pt x="1" y="1"/>
                                        </a:moveTo>
                                        <a:lnTo>
                                          <a:pt x="2843" y="16464"/>
                                        </a:lnTo>
                                      </a:path>
                                    </a:pathLst>
                                  </a:custGeom>
                                  <a:noFill/>
                                  <a:ln w="1825" cap="flat" cmpd="sng">
                                    <a:solidFill>
                                      <a:schemeClr val="accent6"/>
                                    </a:solidFill>
                                    <a:prstDash val="solid"/>
                                    <a:miter lim="12096"/>
                                    <a:headEnd type="none" w="sm" len="sm"/>
                                    <a:tailEnd type="none" w="sm" len="sm"/>
                                  </a:ln>
                                </p:spPr>
                                <p:txBody>
                                  <a:bodyPr spcFirstLastPara="1" wrap="square" lIns="91425" tIns="91425" rIns="91425" bIns="91425" anchor="ctr" anchorCtr="0">
                                    <a:noAutofit/>
                                  </a:bodyPr>
                                  <a:lstStyle/>
                                  <a:p>
                                    <a:pPr marL="0" lvl="0" indent="0" algn="l" rtl="0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</a:p>
                                </p:txBody>
                              </p:sp>
                              <p:grpSp>
                                <p:nvGrpSpPr>
                                  <p:cNvPr id="1113" name="Google Shape;8198;p124"/>
                                  <p:cNvGrpSpPr/>
                                  <p:nvPr/>
                                </p:nvGrpSpPr>
                                <p:grpSpPr>
                                  <a:xfrm>
                                    <a:off x="4579164" y="3203653"/>
                                    <a:ext cx="1244833" cy="1020397"/>
                                    <a:chOff x="4579164" y="3203653"/>
                                    <a:chExt cx="1244833" cy="1020397"/>
                                  </a:xfrm>
                                </p:grpSpPr>
                                <p:sp>
                                  <p:nvSpPr>
                                    <p:cNvPr id="1114" name="Google Shape;8199;p124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79164" y="3652241"/>
                                      <a:ext cx="422626" cy="571809"/>
                                    </a:xfrm>
                                    <a:custGeom>
                                      <a:avLst/>
                                      <a:gdLst/>
                                      <a:ahLst/>
                                      <a:cxnLst/>
                                      <a:rect l="l" t="t" r="r" b="b"/>
                                      <a:pathLst>
                                        <a:path w="53735" h="72703" fill="none" extrusionOk="0">
                                          <a:moveTo>
                                            <a:pt x="27593" y="71880"/>
                                          </a:moveTo>
                                          <a:lnTo>
                                            <a:pt x="23771" y="58694"/>
                                          </a:lnTo>
                                          <a:lnTo>
                                            <a:pt x="22936" y="46731"/>
                                          </a:lnTo>
                                          <a:lnTo>
                                            <a:pt x="19972" y="37380"/>
                                          </a:lnTo>
                                          <a:lnTo>
                                            <a:pt x="11674" y="32686"/>
                                          </a:lnTo>
                                          <a:lnTo>
                                            <a:pt x="1" y="27001"/>
                                          </a:lnTo>
                                          <a:lnTo>
                                            <a:pt x="1392" y="10610"/>
                                          </a:lnTo>
                                          <a:lnTo>
                                            <a:pt x="17517" y="1"/>
                                          </a:lnTo>
                                          <a:lnTo>
                                            <a:pt x="29747" y="5384"/>
                                          </a:lnTo>
                                          <a:lnTo>
                                            <a:pt x="43827" y="21291"/>
                                          </a:lnTo>
                                          <a:lnTo>
                                            <a:pt x="49343" y="27122"/>
                                          </a:lnTo>
                                          <a:lnTo>
                                            <a:pt x="53735" y="25815"/>
                                          </a:lnTo>
                                          <a:lnTo>
                                            <a:pt x="50347" y="35940"/>
                                          </a:lnTo>
                                          <a:lnTo>
                                            <a:pt x="47093" y="38214"/>
                                          </a:lnTo>
                                          <a:lnTo>
                                            <a:pt x="44069" y="44275"/>
                                          </a:lnTo>
                                          <a:lnTo>
                                            <a:pt x="45073" y="51944"/>
                                          </a:lnTo>
                                          <a:lnTo>
                                            <a:pt x="42170" y="55694"/>
                                          </a:lnTo>
                                          <a:lnTo>
                                            <a:pt x="38227" y="66025"/>
                                          </a:lnTo>
                                          <a:lnTo>
                                            <a:pt x="27593" y="72702"/>
                                          </a:lnTo>
                                        </a:path>
                                      </a:pathLst>
                                    </a:custGeom>
                                    <a:noFill/>
                                    <a:ln w="1825" cap="flat" cmpd="sng">
                                      <a:solidFill>
                                        <a:schemeClr val="accent6"/>
                                      </a:solidFill>
                                      <a:prstDash val="solid"/>
                                      <a:miter lim="12096"/>
                                      <a:headEnd type="none" w="sm" len="sm"/>
                                      <a:tailEnd type="none" w="sm" len="sm"/>
                                    </a:ln>
                                  </p:spPr>
                                  <p:txBody>
                                    <a:bodyPr spcFirstLastPara="1" wrap="square" lIns="91425" tIns="91425" rIns="91425" bIns="91425" anchor="ctr" anchorCtr="0">
                                      <a:noAutofit/>
                                    </a:bodyPr>
                                    <a:lstStyle/>
                                    <a:p>
                                      <a:pPr marL="0" lvl="0" indent="0" algn="l" rtl="0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</a:p>
                                  </p:txBody>
                                </p:sp>
                                <p:sp>
                                  <p:nvSpPr>
                                    <p:cNvPr id="1115" name="Google Shape;8200;p124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617986" y="3203653"/>
                                      <a:ext cx="1206011" cy="684357"/>
                                    </a:xfrm>
                                    <a:custGeom>
                                      <a:avLst/>
                                      <a:gdLst/>
                                      <a:ahLst/>
                                      <a:cxnLst/>
                                      <a:rect l="l" t="t" r="r" b="b"/>
                                      <a:pathLst>
                                        <a:path w="153339" h="87013" fill="none" extrusionOk="0">
                                          <a:moveTo>
                                            <a:pt x="24811" y="62214"/>
                                          </a:moveTo>
                                          <a:lnTo>
                                            <a:pt x="34452" y="66980"/>
                                          </a:lnTo>
                                          <a:lnTo>
                                            <a:pt x="37549" y="69920"/>
                                          </a:lnTo>
                                          <a:lnTo>
                                            <a:pt x="41274" y="77698"/>
                                          </a:lnTo>
                                          <a:lnTo>
                                            <a:pt x="46270" y="79222"/>
                                          </a:lnTo>
                                          <a:lnTo>
                                            <a:pt x="55899" y="72775"/>
                                          </a:lnTo>
                                          <a:lnTo>
                                            <a:pt x="52645" y="69085"/>
                                          </a:lnTo>
                                          <a:lnTo>
                                            <a:pt x="48291" y="70234"/>
                                          </a:lnTo>
                                          <a:lnTo>
                                            <a:pt x="46585" y="64634"/>
                                          </a:lnTo>
                                          <a:lnTo>
                                            <a:pt x="48774" y="66097"/>
                                          </a:lnTo>
                                          <a:lnTo>
                                            <a:pt x="59698" y="70234"/>
                                          </a:lnTo>
                                          <a:lnTo>
                                            <a:pt x="65988" y="72279"/>
                                          </a:lnTo>
                                          <a:lnTo>
                                            <a:pt x="66315" y="75944"/>
                                          </a:lnTo>
                                          <a:lnTo>
                                            <a:pt x="70960" y="87013"/>
                                          </a:lnTo>
                                          <a:lnTo>
                                            <a:pt x="76573" y="75944"/>
                                          </a:lnTo>
                                          <a:lnTo>
                                            <a:pt x="80831" y="72932"/>
                                          </a:lnTo>
                                          <a:lnTo>
                                            <a:pt x="86069" y="78146"/>
                                          </a:lnTo>
                                          <a:lnTo>
                                            <a:pt x="88355" y="83928"/>
                                          </a:lnTo>
                                          <a:lnTo>
                                            <a:pt x="94633" y="84037"/>
                                          </a:lnTo>
                                          <a:lnTo>
                                            <a:pt x="94270" y="74299"/>
                                          </a:lnTo>
                                          <a:lnTo>
                                            <a:pt x="100936" y="72690"/>
                                          </a:lnTo>
                                          <a:lnTo>
                                            <a:pt x="106682" y="64307"/>
                                          </a:lnTo>
                                          <a:lnTo>
                                            <a:pt x="106319" y="56553"/>
                                          </a:lnTo>
                                          <a:lnTo>
                                            <a:pt x="103416" y="54690"/>
                                          </a:lnTo>
                                          <a:lnTo>
                                            <a:pt x="106827" y="53105"/>
                                          </a:lnTo>
                                          <a:lnTo>
                                            <a:pt x="120194" y="45339"/>
                                          </a:lnTo>
                                          <a:lnTo>
                                            <a:pt x="122528" y="36859"/>
                                          </a:lnTo>
                                          <a:lnTo>
                                            <a:pt x="118851" y="35493"/>
                                          </a:lnTo>
                                          <a:lnTo>
                                            <a:pt x="125093" y="28464"/>
                                          </a:lnTo>
                                          <a:lnTo>
                                            <a:pt x="148536" y="25972"/>
                                          </a:lnTo>
                                          <a:lnTo>
                                            <a:pt x="153339" y="12255"/>
                                          </a:lnTo>
                                          <a:lnTo>
                                            <a:pt x="125468" y="6255"/>
                                          </a:lnTo>
                                          <a:lnTo>
                                            <a:pt x="101758" y="5432"/>
                                          </a:lnTo>
                                          <a:lnTo>
                                            <a:pt x="85016" y="1"/>
                                          </a:lnTo>
                                          <a:lnTo>
                                            <a:pt x="60532" y="12255"/>
                                          </a:lnTo>
                                          <a:lnTo>
                                            <a:pt x="39714" y="20214"/>
                                          </a:lnTo>
                                          <a:lnTo>
                                            <a:pt x="35444" y="13089"/>
                                          </a:lnTo>
                                          <a:lnTo>
                                            <a:pt x="22186" y="13464"/>
                                          </a:lnTo>
                                          <a:lnTo>
                                            <a:pt x="15291" y="21351"/>
                                          </a:lnTo>
                                          <a:lnTo>
                                            <a:pt x="11831" y="27484"/>
                                          </a:lnTo>
                                          <a:lnTo>
                                            <a:pt x="21581" y="26614"/>
                                          </a:lnTo>
                                          <a:lnTo>
                                            <a:pt x="24532" y="19561"/>
                                          </a:lnTo>
                                          <a:lnTo>
                                            <a:pt x="29480" y="22694"/>
                                          </a:lnTo>
                                          <a:lnTo>
                                            <a:pt x="24811" y="32964"/>
                                          </a:lnTo>
                                          <a:lnTo>
                                            <a:pt x="20262" y="35541"/>
                                          </a:lnTo>
                                          <a:lnTo>
                                            <a:pt x="15569" y="31368"/>
                                          </a:lnTo>
                                          <a:lnTo>
                                            <a:pt x="15061" y="35650"/>
                                          </a:lnTo>
                                          <a:lnTo>
                                            <a:pt x="11057" y="37924"/>
                                          </a:lnTo>
                                          <a:lnTo>
                                            <a:pt x="6024" y="43089"/>
                                          </a:lnTo>
                                          <a:lnTo>
                                            <a:pt x="6387" y="49210"/>
                                          </a:lnTo>
                                          <a:lnTo>
                                            <a:pt x="992" y="49210"/>
                                          </a:lnTo>
                                          <a:lnTo>
                                            <a:pt x="0" y="52198"/>
                                          </a:lnTo>
                                          <a:lnTo>
                                            <a:pt x="835" y="57037"/>
                                          </a:lnTo>
                                          <a:lnTo>
                                            <a:pt x="6726" y="55198"/>
                                          </a:lnTo>
                                          <a:lnTo>
                                            <a:pt x="10924" y="50069"/>
                                          </a:lnTo>
                                          <a:lnTo>
                                            <a:pt x="16367" y="50686"/>
                                          </a:lnTo>
                                          <a:lnTo>
                                            <a:pt x="18049" y="46670"/>
                                          </a:lnTo>
                                          <a:lnTo>
                                            <a:pt x="23093" y="54363"/>
                                          </a:lnTo>
                                          <a:lnTo>
                                            <a:pt x="26528" y="56105"/>
                                          </a:lnTo>
                                          <a:lnTo>
                                            <a:pt x="26734" y="52210"/>
                                          </a:lnTo>
                                          <a:lnTo>
                                            <a:pt x="33835" y="47069"/>
                                          </a:lnTo>
                                          <a:lnTo>
                                            <a:pt x="38069" y="49488"/>
                                          </a:lnTo>
                                          <a:lnTo>
                                            <a:pt x="36278" y="53045"/>
                                          </a:lnTo>
                                          <a:lnTo>
                                            <a:pt x="28343" y="55392"/>
                                          </a:lnTo>
                                          <a:cubicBezTo>
                                            <a:pt x="28343" y="55392"/>
                                            <a:pt x="31041" y="58888"/>
                                            <a:pt x="31319" y="58984"/>
                                          </a:cubicBezTo>
                                          <a:cubicBezTo>
                                            <a:pt x="31597" y="59069"/>
                                            <a:pt x="36278" y="58150"/>
                                            <a:pt x="36278" y="58150"/>
                                          </a:cubicBezTo>
                                          <a:lnTo>
                                            <a:pt x="35456" y="61948"/>
                                          </a:lnTo>
                                          <a:lnTo>
                                            <a:pt x="30920" y="63255"/>
                                          </a:lnTo>
                                          <a:lnTo>
                                            <a:pt x="24823" y="62142"/>
                                          </a:lnTo>
                                        </a:path>
                                      </a:pathLst>
                                    </a:custGeom>
                                    <a:noFill/>
                                    <a:ln w="1825" cap="flat" cmpd="sng">
                                      <a:solidFill>
                                        <a:schemeClr val="accent6"/>
                                      </a:solidFill>
                                      <a:prstDash val="solid"/>
                                      <a:miter lim="12096"/>
                                      <a:headEnd type="none" w="sm" len="sm"/>
                                      <a:tailEnd type="none" w="sm" len="sm"/>
                                    </a:ln>
                                  </p:spPr>
                                  <p:txBody>
                                    <a:bodyPr spcFirstLastPara="1" wrap="square" lIns="91425" tIns="91425" rIns="91425" bIns="91425" anchor="ctr" anchorCtr="0">
                                      <a:noAutofit/>
                                    </a:bodyPr>
                                    <a:lstStyle/>
                                    <a:p>
                                      <a:pPr marL="0" lvl="0" indent="0" algn="l" rtl="0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</a:p>
                                  </p:txBody>
                                </p:sp>
                                <p:sp>
                                  <p:nvSpPr>
                                    <p:cNvPr id="1116" name="Google Shape;8201;p124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906356" y="3466721"/>
                                      <a:ext cx="194289" cy="358880"/>
                                    </a:xfrm>
                                    <a:custGeom>
                                      <a:avLst/>
                                      <a:gdLst/>
                                      <a:ahLst/>
                                      <a:cxnLst/>
                                      <a:rect l="l" t="t" r="r" b="b"/>
                                      <a:pathLst>
                                        <a:path w="24703" h="45630" fill="none" extrusionOk="0">
                                          <a:moveTo>
                                            <a:pt x="8396" y="39968"/>
                                          </a:moveTo>
                                          <a:lnTo>
                                            <a:pt x="9835" y="45629"/>
                                          </a:lnTo>
                                          <a:lnTo>
                                            <a:pt x="11626" y="36786"/>
                                          </a:lnTo>
                                          <a:lnTo>
                                            <a:pt x="5492" y="30218"/>
                                          </a:lnTo>
                                          <a:lnTo>
                                            <a:pt x="1" y="25016"/>
                                          </a:lnTo>
                                          <a:lnTo>
                                            <a:pt x="1392" y="16040"/>
                                          </a:lnTo>
                                          <a:lnTo>
                                            <a:pt x="24702" y="15206"/>
                                          </a:lnTo>
                                          <a:lnTo>
                                            <a:pt x="6472" y="0"/>
                                          </a:lnTo>
                                        </a:path>
                                      </a:pathLst>
                                    </a:custGeom>
                                    <a:noFill/>
                                    <a:ln w="1825" cap="flat" cmpd="sng">
                                      <a:solidFill>
                                        <a:schemeClr val="accent6"/>
                                      </a:solidFill>
                                      <a:prstDash val="solid"/>
                                      <a:miter lim="12096"/>
                                      <a:headEnd type="none" w="sm" len="sm"/>
                                      <a:tailEnd type="none" w="sm" len="sm"/>
                                    </a:ln>
                                  </p:spPr>
                                  <p:txBody>
                                    <a:bodyPr spcFirstLastPara="1" wrap="square" lIns="91425" tIns="91425" rIns="91425" bIns="91425" anchor="ctr" anchorCtr="0">
                                      <a:noAutofit/>
                                    </a:bodyPr>
                                    <a:lstStyle/>
                                    <a:p>
                                      <a:pPr marL="0" lvl="0" indent="0" algn="l" rtl="0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</a:p>
                                  </p:txBody>
                                </p:sp>
                                <p:sp>
                                  <p:nvSpPr>
                                    <p:cNvPr id="1117" name="Google Shape;8202;p124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972383" y="3756043"/>
                                      <a:ext cx="25412" cy="25026"/>
                                    </a:xfrm>
                                    <a:custGeom>
                                      <a:avLst/>
                                      <a:gdLst/>
                                      <a:ahLst/>
                                      <a:cxnLst/>
                                      <a:rect l="l" t="t" r="r" b="b"/>
                                      <a:pathLst>
                                        <a:path w="3231" h="3182" fill="none" extrusionOk="0">
                                          <a:moveTo>
                                            <a:pt x="1" y="3182"/>
                                          </a:moveTo>
                                          <a:lnTo>
                                            <a:pt x="3231" y="0"/>
                                          </a:lnTo>
                                        </a:path>
                                      </a:pathLst>
                                    </a:custGeom>
                                    <a:noFill/>
                                    <a:ln w="1825" cap="flat" cmpd="sng">
                                      <a:solidFill>
                                        <a:schemeClr val="accent6"/>
                                      </a:solidFill>
                                      <a:prstDash val="solid"/>
                                      <a:miter lim="12096"/>
                                      <a:headEnd type="none" w="sm" len="sm"/>
                                      <a:tailEnd type="none" w="sm" len="sm"/>
                                    </a:ln>
                                  </p:spPr>
                                  <p:txBody>
                                    <a:bodyPr spcFirstLastPara="1" wrap="square" lIns="91425" tIns="91425" rIns="91425" bIns="91425" anchor="ctr" anchorCtr="0">
                                      <a:noAutofit/>
                                    </a:bodyPr>
                                    <a:lstStyle/>
                                    <a:p>
                                      <a:pPr marL="0" lvl="0" indent="0" algn="l" rtl="0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</a:p>
                                  </p:txBody>
                                </p:sp>
                              </p:grpSp>
                            </p:grpSp>
                          </p:grpSp>
                        </p:grpSp>
                        <p:sp>
                          <p:nvSpPr>
                            <p:cNvPr id="1083" name="Google Shape;8203;p124"/>
                            <p:cNvSpPr/>
                            <p:nvPr/>
                          </p:nvSpPr>
                          <p:spPr>
                            <a:xfrm>
                              <a:off x="4890375" y="3688019"/>
                              <a:ext cx="5144" cy="43769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654" h="5565" fill="none" extrusionOk="0">
                                  <a:moveTo>
                                    <a:pt x="653" y="0"/>
                                  </a:moveTo>
                                  <a:lnTo>
                                    <a:pt x="0" y="5565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84" name="Google Shape;8204;p124"/>
                            <p:cNvSpPr/>
                            <p:nvPr/>
                          </p:nvSpPr>
                          <p:spPr>
                            <a:xfrm>
                              <a:off x="4899317" y="3688019"/>
                              <a:ext cx="54048" cy="20174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6872" h="2565" fill="none" extrusionOk="0">
                                  <a:moveTo>
                                    <a:pt x="0" y="0"/>
                                  </a:moveTo>
                                  <a:lnTo>
                                    <a:pt x="6871" y="2565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  <p:sp>
                          <p:nvSpPr>
                            <p:cNvPr id="1085" name="Google Shape;8205;p124"/>
                            <p:cNvSpPr/>
                            <p:nvPr/>
                          </p:nvSpPr>
                          <p:spPr>
                            <a:xfrm>
                              <a:off x="4862690" y="3700571"/>
                              <a:ext cx="27693" cy="31216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w="3521" h="3969" fill="none" extrusionOk="0">
                                  <a:moveTo>
                                    <a:pt x="0" y="1"/>
                                  </a:moveTo>
                                  <a:lnTo>
                                    <a:pt x="3520" y="3969"/>
                                  </a:lnTo>
                                </a:path>
                              </a:pathLst>
                            </a:custGeom>
                            <a:noFill/>
                            <a:ln w="1825" cap="flat" cmpd="sng">
                              <a:solidFill>
                                <a:schemeClr val="accent6"/>
                              </a:solidFill>
                              <a:prstDash val="solid"/>
                              <a:miter lim="12096"/>
                              <a:headEnd type="none" w="sm" len="sm"/>
                              <a:tailEnd type="none" w="sm" len="sm"/>
                            </a:ln>
                          </p:spPr>
                          <p:txBody>
                            <a:bodyPr spcFirstLastPara="1" wrap="square" lIns="91425" tIns="91425" rIns="91425" bIns="91425" anchor="ctr" anchorCtr="0">
                              <a:noAutofit/>
                            </a:bodyPr>
                            <a:lstStyle/>
                            <a:p>
                              <a:pPr marL="0" lvl="0" indent="0" algn="l" rtl="0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</a:p>
                          </p:txBody>
                        </p:sp>
                      </p:grpSp>
                    </p:grpSp>
                    <p:sp>
                      <p:nvSpPr>
                        <p:cNvPr id="1072" name="Google Shape;8206;p124"/>
                        <p:cNvSpPr/>
                        <p:nvPr/>
                      </p:nvSpPr>
                      <p:spPr>
                        <a:xfrm>
                          <a:off x="4953924" y="3297081"/>
                          <a:ext cx="146053" cy="168122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8570" h="21376" fill="none" extrusionOk="0">
                              <a:moveTo>
                                <a:pt x="1" y="21376"/>
                              </a:moveTo>
                              <a:lnTo>
                                <a:pt x="18569" y="1"/>
                              </a:lnTo>
                            </a:path>
                          </a:pathLst>
                        </a:custGeom>
                        <a:noFill/>
                        <a:ln w="1825" cap="flat" cmpd="sng">
                          <a:solidFill>
                            <a:schemeClr val="accent6"/>
                          </a:solidFill>
                          <a:prstDash val="solid"/>
                          <a:miter lim="12096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700" name="Google Shape;8207;p124"/>
              <p:cNvGrpSpPr/>
              <p:nvPr/>
            </p:nvGrpSpPr>
            <p:grpSpPr>
              <a:xfrm>
                <a:off x="4595437" y="3598775"/>
                <a:ext cx="37776" cy="32451"/>
                <a:chOff x="4595437" y="3598775"/>
                <a:chExt cx="37776" cy="32451"/>
              </a:xfrm>
            </p:grpSpPr>
            <p:sp>
              <p:nvSpPr>
                <p:cNvPr id="1015" name="Google Shape;8208;p124"/>
                <p:cNvSpPr/>
                <p:nvPr/>
              </p:nvSpPr>
              <p:spPr>
                <a:xfrm>
                  <a:off x="4595437" y="3598775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0"/>
                      </a:moveTo>
                      <a:cubicBezTo>
                        <a:pt x="2226" y="0"/>
                        <a:pt x="1712" y="187"/>
                        <a:pt x="1295" y="605"/>
                      </a:cubicBezTo>
                      <a:cubicBezTo>
                        <a:pt x="0" y="1900"/>
                        <a:pt x="920" y="4125"/>
                        <a:pt x="2758" y="4125"/>
                      </a:cubicBezTo>
                      <a:cubicBezTo>
                        <a:pt x="3883" y="4113"/>
                        <a:pt x="4803" y="3194"/>
                        <a:pt x="4803" y="2069"/>
                      </a:cubicBezTo>
                      <a:cubicBezTo>
                        <a:pt x="4803" y="824"/>
                        <a:pt x="3788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6" name="Google Shape;8209;p124"/>
                <p:cNvSpPr/>
                <p:nvPr/>
              </p:nvSpPr>
              <p:spPr>
                <a:xfrm>
                  <a:off x="4610561" y="3608480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6" y="0"/>
                        <a:pt x="1" y="375"/>
                        <a:pt x="1" y="835"/>
                      </a:cubicBezTo>
                      <a:cubicBezTo>
                        <a:pt x="1" y="1283"/>
                        <a:pt x="376" y="1658"/>
                        <a:pt x="835" y="1658"/>
                      </a:cubicBezTo>
                      <a:cubicBezTo>
                        <a:pt x="1283" y="1658"/>
                        <a:pt x="1658" y="1283"/>
                        <a:pt x="1658" y="835"/>
                      </a:cubicBezTo>
                      <a:cubicBezTo>
                        <a:pt x="1658" y="375"/>
                        <a:pt x="1283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1" name="Google Shape;8210;p124"/>
              <p:cNvGrpSpPr/>
              <p:nvPr/>
            </p:nvGrpSpPr>
            <p:grpSpPr>
              <a:xfrm>
                <a:off x="4641864" y="3524443"/>
                <a:ext cx="37776" cy="32380"/>
                <a:chOff x="4641864" y="3524443"/>
                <a:chExt cx="37776" cy="32380"/>
              </a:xfrm>
            </p:grpSpPr>
            <p:sp>
              <p:nvSpPr>
                <p:cNvPr id="1013" name="Google Shape;8211;p124"/>
                <p:cNvSpPr/>
                <p:nvPr/>
              </p:nvSpPr>
              <p:spPr>
                <a:xfrm>
                  <a:off x="4641864" y="3524443"/>
                  <a:ext cx="37776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7" extrusionOk="0">
                      <a:moveTo>
                        <a:pt x="2737" y="1"/>
                      </a:moveTo>
                      <a:cubicBezTo>
                        <a:pt x="2231" y="1"/>
                        <a:pt x="1715" y="189"/>
                        <a:pt x="1295" y="609"/>
                      </a:cubicBezTo>
                      <a:cubicBezTo>
                        <a:pt x="0" y="1903"/>
                        <a:pt x="908" y="4117"/>
                        <a:pt x="2746" y="4117"/>
                      </a:cubicBezTo>
                      <a:cubicBezTo>
                        <a:pt x="3884" y="4117"/>
                        <a:pt x="4803" y="3197"/>
                        <a:pt x="4803" y="2060"/>
                      </a:cubicBezTo>
                      <a:cubicBezTo>
                        <a:pt x="4803" y="818"/>
                        <a:pt x="3792" y="1"/>
                        <a:pt x="273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4" name="Google Shape;8212;p124"/>
                <p:cNvSpPr/>
                <p:nvPr/>
              </p:nvSpPr>
              <p:spPr>
                <a:xfrm>
                  <a:off x="4656988" y="3534077"/>
                  <a:ext cx="13048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8" extrusionOk="0">
                      <a:moveTo>
                        <a:pt x="823" y="1"/>
                      </a:moveTo>
                      <a:cubicBezTo>
                        <a:pt x="376" y="1"/>
                        <a:pt x="1" y="376"/>
                        <a:pt x="1" y="835"/>
                      </a:cubicBezTo>
                      <a:cubicBezTo>
                        <a:pt x="1" y="1295"/>
                        <a:pt x="376" y="1658"/>
                        <a:pt x="823" y="1658"/>
                      </a:cubicBezTo>
                      <a:cubicBezTo>
                        <a:pt x="1283" y="1658"/>
                        <a:pt x="1658" y="1295"/>
                        <a:pt x="1658" y="835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2" name="Google Shape;8213;p124"/>
              <p:cNvGrpSpPr/>
              <p:nvPr/>
            </p:nvGrpSpPr>
            <p:grpSpPr>
              <a:xfrm>
                <a:off x="4648431" y="3893901"/>
                <a:ext cx="37776" cy="32357"/>
                <a:chOff x="4648431" y="3893901"/>
                <a:chExt cx="37776" cy="32357"/>
              </a:xfrm>
            </p:grpSpPr>
            <p:sp>
              <p:nvSpPr>
                <p:cNvPr id="1011" name="Google Shape;8214;p124"/>
                <p:cNvSpPr/>
                <p:nvPr/>
              </p:nvSpPr>
              <p:spPr>
                <a:xfrm>
                  <a:off x="4648431" y="3893901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7" y="0"/>
                        <a:pt x="1713" y="187"/>
                        <a:pt x="1295" y="605"/>
                      </a:cubicBezTo>
                      <a:cubicBezTo>
                        <a:pt x="0" y="1900"/>
                        <a:pt x="920" y="4113"/>
                        <a:pt x="2746" y="4113"/>
                      </a:cubicBezTo>
                      <a:cubicBezTo>
                        <a:pt x="3883" y="4113"/>
                        <a:pt x="4803" y="3194"/>
                        <a:pt x="4803" y="2057"/>
                      </a:cubicBezTo>
                      <a:cubicBezTo>
                        <a:pt x="4803" y="821"/>
                        <a:pt x="3788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2" name="Google Shape;8215;p124"/>
                <p:cNvSpPr/>
                <p:nvPr/>
              </p:nvSpPr>
              <p:spPr>
                <a:xfrm>
                  <a:off x="4663556" y="3903606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0"/>
                      </a:moveTo>
                      <a:cubicBezTo>
                        <a:pt x="363" y="0"/>
                        <a:pt x="1" y="375"/>
                        <a:pt x="1" y="823"/>
                      </a:cubicBezTo>
                      <a:cubicBezTo>
                        <a:pt x="1" y="1283"/>
                        <a:pt x="363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75"/>
                        <a:pt x="1283" y="0"/>
                        <a:pt x="82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3" name="Google Shape;8216;p124"/>
              <p:cNvGrpSpPr/>
              <p:nvPr/>
            </p:nvGrpSpPr>
            <p:grpSpPr>
              <a:xfrm>
                <a:off x="4567752" y="3722908"/>
                <a:ext cx="37870" cy="32380"/>
                <a:chOff x="4567752" y="3722908"/>
                <a:chExt cx="37870" cy="32380"/>
              </a:xfrm>
            </p:grpSpPr>
            <p:sp>
              <p:nvSpPr>
                <p:cNvPr id="1009" name="Google Shape;8217;p124"/>
                <p:cNvSpPr/>
                <p:nvPr/>
              </p:nvSpPr>
              <p:spPr>
                <a:xfrm>
                  <a:off x="4567752" y="3722908"/>
                  <a:ext cx="37870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17" extrusionOk="0">
                      <a:moveTo>
                        <a:pt x="2749" y="1"/>
                      </a:moveTo>
                      <a:cubicBezTo>
                        <a:pt x="2243" y="1"/>
                        <a:pt x="1726" y="189"/>
                        <a:pt x="1307" y="609"/>
                      </a:cubicBezTo>
                      <a:cubicBezTo>
                        <a:pt x="0" y="1903"/>
                        <a:pt x="919" y="4117"/>
                        <a:pt x="2758" y="4117"/>
                      </a:cubicBezTo>
                      <a:cubicBezTo>
                        <a:pt x="3895" y="4117"/>
                        <a:pt x="4815" y="3197"/>
                        <a:pt x="4815" y="2060"/>
                      </a:cubicBezTo>
                      <a:cubicBezTo>
                        <a:pt x="4815" y="818"/>
                        <a:pt x="3804" y="1"/>
                        <a:pt x="2749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10" name="Google Shape;8218;p124"/>
                <p:cNvSpPr/>
                <p:nvPr/>
              </p:nvSpPr>
              <p:spPr>
                <a:xfrm>
                  <a:off x="4580690" y="3732543"/>
                  <a:ext cx="15227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1" extrusionOk="0">
                      <a:moveTo>
                        <a:pt x="1113" y="0"/>
                      </a:moveTo>
                      <a:cubicBezTo>
                        <a:pt x="375" y="0"/>
                        <a:pt x="0" y="896"/>
                        <a:pt x="520" y="1416"/>
                      </a:cubicBezTo>
                      <a:cubicBezTo>
                        <a:pt x="689" y="1585"/>
                        <a:pt x="898" y="1661"/>
                        <a:pt x="1103" y="1661"/>
                      </a:cubicBezTo>
                      <a:cubicBezTo>
                        <a:pt x="1528" y="1661"/>
                        <a:pt x="1936" y="1333"/>
                        <a:pt x="1936" y="835"/>
                      </a:cubicBezTo>
                      <a:cubicBezTo>
                        <a:pt x="1936" y="375"/>
                        <a:pt x="1573" y="0"/>
                        <a:pt x="111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4" name="Google Shape;8219;p124"/>
              <p:cNvGrpSpPr/>
              <p:nvPr/>
            </p:nvGrpSpPr>
            <p:grpSpPr>
              <a:xfrm>
                <a:off x="4617506" y="3652052"/>
                <a:ext cx="37783" cy="32357"/>
                <a:chOff x="4617506" y="3652052"/>
                <a:chExt cx="37783" cy="32357"/>
              </a:xfrm>
            </p:grpSpPr>
            <p:sp>
              <p:nvSpPr>
                <p:cNvPr id="1007" name="Google Shape;8220;p124"/>
                <p:cNvSpPr/>
                <p:nvPr/>
              </p:nvSpPr>
              <p:spPr>
                <a:xfrm>
                  <a:off x="4617506" y="3652052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3" y="187"/>
                        <a:pt x="1295" y="605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8" name="Google Shape;8221;p124"/>
                <p:cNvSpPr/>
                <p:nvPr/>
              </p:nvSpPr>
              <p:spPr>
                <a:xfrm>
                  <a:off x="4632638" y="3661758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1"/>
                      </a:moveTo>
                      <a:cubicBezTo>
                        <a:pt x="363" y="1"/>
                        <a:pt x="0" y="363"/>
                        <a:pt x="0" y="823"/>
                      </a:cubicBezTo>
                      <a:cubicBezTo>
                        <a:pt x="0" y="1283"/>
                        <a:pt x="363" y="1658"/>
                        <a:pt x="823" y="1658"/>
                      </a:cubicBezTo>
                      <a:cubicBezTo>
                        <a:pt x="1282" y="1658"/>
                        <a:pt x="1657" y="1283"/>
                        <a:pt x="1657" y="823"/>
                      </a:cubicBezTo>
                      <a:cubicBezTo>
                        <a:pt x="1657" y="363"/>
                        <a:pt x="1282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5" name="Google Shape;8222;p124"/>
              <p:cNvGrpSpPr/>
              <p:nvPr/>
            </p:nvGrpSpPr>
            <p:grpSpPr>
              <a:xfrm>
                <a:off x="4739005" y="3554149"/>
                <a:ext cx="37870" cy="32357"/>
                <a:chOff x="4739005" y="3554149"/>
                <a:chExt cx="37870" cy="32357"/>
              </a:xfrm>
            </p:grpSpPr>
            <p:sp>
              <p:nvSpPr>
                <p:cNvPr id="1005" name="Google Shape;8223;p124"/>
                <p:cNvSpPr/>
                <p:nvPr/>
              </p:nvSpPr>
              <p:spPr>
                <a:xfrm>
                  <a:off x="4739005" y="3554149"/>
                  <a:ext cx="37870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14" extrusionOk="0">
                      <a:moveTo>
                        <a:pt x="2744" y="1"/>
                      </a:moveTo>
                      <a:cubicBezTo>
                        <a:pt x="2239" y="1"/>
                        <a:pt x="1725" y="188"/>
                        <a:pt x="1307" y="606"/>
                      </a:cubicBezTo>
                      <a:cubicBezTo>
                        <a:pt x="0" y="1900"/>
                        <a:pt x="920" y="4114"/>
                        <a:pt x="2758" y="4114"/>
                      </a:cubicBezTo>
                      <a:cubicBezTo>
                        <a:pt x="3895" y="4114"/>
                        <a:pt x="4815" y="3195"/>
                        <a:pt x="4815" y="2058"/>
                      </a:cubicBezTo>
                      <a:cubicBezTo>
                        <a:pt x="4815" y="821"/>
                        <a:pt x="3801" y="1"/>
                        <a:pt x="274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6" name="Google Shape;8224;p124"/>
                <p:cNvSpPr/>
                <p:nvPr/>
              </p:nvSpPr>
              <p:spPr>
                <a:xfrm>
                  <a:off x="4751943" y="3563854"/>
                  <a:ext cx="15227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59" extrusionOk="0">
                      <a:moveTo>
                        <a:pt x="1113" y="1"/>
                      </a:moveTo>
                      <a:cubicBezTo>
                        <a:pt x="375" y="1"/>
                        <a:pt x="0" y="896"/>
                        <a:pt x="521" y="1416"/>
                      </a:cubicBezTo>
                      <a:cubicBezTo>
                        <a:pt x="692" y="1583"/>
                        <a:pt x="899" y="1658"/>
                        <a:pt x="1101" y="1658"/>
                      </a:cubicBezTo>
                      <a:cubicBezTo>
                        <a:pt x="1529" y="1658"/>
                        <a:pt x="1936" y="1324"/>
                        <a:pt x="1936" y="824"/>
                      </a:cubicBezTo>
                      <a:cubicBezTo>
                        <a:pt x="1936" y="364"/>
                        <a:pt x="1573" y="1"/>
                        <a:pt x="111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6" name="Google Shape;8225;p124"/>
              <p:cNvGrpSpPr/>
              <p:nvPr/>
            </p:nvGrpSpPr>
            <p:grpSpPr>
              <a:xfrm>
                <a:off x="4806557" y="3630258"/>
                <a:ext cx="37776" cy="32364"/>
                <a:chOff x="4806557" y="3630258"/>
                <a:chExt cx="37776" cy="32364"/>
              </a:xfrm>
            </p:grpSpPr>
            <p:sp>
              <p:nvSpPr>
                <p:cNvPr id="1003" name="Google Shape;8226;p124"/>
                <p:cNvSpPr/>
                <p:nvPr/>
              </p:nvSpPr>
              <p:spPr>
                <a:xfrm>
                  <a:off x="4806557" y="3630258"/>
                  <a:ext cx="37776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5" extrusionOk="0">
                      <a:moveTo>
                        <a:pt x="2732" y="1"/>
                      </a:moveTo>
                      <a:cubicBezTo>
                        <a:pt x="2227" y="1"/>
                        <a:pt x="1713" y="188"/>
                        <a:pt x="1294" y="606"/>
                      </a:cubicBezTo>
                      <a:cubicBezTo>
                        <a:pt x="0" y="1901"/>
                        <a:pt x="907" y="4114"/>
                        <a:pt x="2746" y="4114"/>
                      </a:cubicBezTo>
                      <a:cubicBezTo>
                        <a:pt x="3883" y="4114"/>
                        <a:pt x="4802" y="3195"/>
                        <a:pt x="4802" y="2058"/>
                      </a:cubicBezTo>
                      <a:cubicBezTo>
                        <a:pt x="4802" y="822"/>
                        <a:pt x="3788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4" name="Google Shape;8227;p124"/>
                <p:cNvSpPr/>
                <p:nvPr/>
              </p:nvSpPr>
              <p:spPr>
                <a:xfrm>
                  <a:off x="4819495" y="3639972"/>
                  <a:ext cx="15227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58" extrusionOk="0">
                      <a:moveTo>
                        <a:pt x="1113" y="0"/>
                      </a:moveTo>
                      <a:cubicBezTo>
                        <a:pt x="363" y="0"/>
                        <a:pt x="0" y="896"/>
                        <a:pt x="520" y="1416"/>
                      </a:cubicBezTo>
                      <a:cubicBezTo>
                        <a:pt x="687" y="1583"/>
                        <a:pt x="893" y="1657"/>
                        <a:pt x="1096" y="1657"/>
                      </a:cubicBezTo>
                      <a:cubicBezTo>
                        <a:pt x="1523" y="1657"/>
                        <a:pt x="1936" y="1324"/>
                        <a:pt x="1936" y="823"/>
                      </a:cubicBezTo>
                      <a:cubicBezTo>
                        <a:pt x="1936" y="363"/>
                        <a:pt x="1561" y="0"/>
                        <a:pt x="111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7" name="Google Shape;8228;p124"/>
              <p:cNvGrpSpPr/>
              <p:nvPr/>
            </p:nvGrpSpPr>
            <p:grpSpPr>
              <a:xfrm>
                <a:off x="4737007" y="4004357"/>
                <a:ext cx="37870" cy="32357"/>
                <a:chOff x="4737007" y="4004357"/>
                <a:chExt cx="37870" cy="32357"/>
              </a:xfrm>
            </p:grpSpPr>
            <p:sp>
              <p:nvSpPr>
                <p:cNvPr id="1001" name="Google Shape;8229;p124"/>
                <p:cNvSpPr/>
                <p:nvPr/>
              </p:nvSpPr>
              <p:spPr>
                <a:xfrm>
                  <a:off x="4737007" y="4004357"/>
                  <a:ext cx="37870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14" extrusionOk="0">
                      <a:moveTo>
                        <a:pt x="2740" y="0"/>
                      </a:moveTo>
                      <a:cubicBezTo>
                        <a:pt x="2234" y="0"/>
                        <a:pt x="1717" y="187"/>
                        <a:pt x="1295" y="606"/>
                      </a:cubicBezTo>
                      <a:cubicBezTo>
                        <a:pt x="0" y="1900"/>
                        <a:pt x="920" y="4114"/>
                        <a:pt x="2758" y="4114"/>
                      </a:cubicBezTo>
                      <a:cubicBezTo>
                        <a:pt x="3895" y="4114"/>
                        <a:pt x="4803" y="3194"/>
                        <a:pt x="4815" y="2057"/>
                      </a:cubicBezTo>
                      <a:cubicBezTo>
                        <a:pt x="4815" y="821"/>
                        <a:pt x="3801" y="0"/>
                        <a:pt x="274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2" name="Google Shape;8230;p124"/>
                <p:cNvSpPr/>
                <p:nvPr/>
              </p:nvSpPr>
              <p:spPr>
                <a:xfrm>
                  <a:off x="4752131" y="4014062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35" y="1"/>
                      </a:moveTo>
                      <a:cubicBezTo>
                        <a:pt x="376" y="1"/>
                        <a:pt x="1" y="364"/>
                        <a:pt x="1" y="823"/>
                      </a:cubicBezTo>
                      <a:cubicBezTo>
                        <a:pt x="1" y="1283"/>
                        <a:pt x="376" y="1658"/>
                        <a:pt x="835" y="1658"/>
                      </a:cubicBezTo>
                      <a:cubicBezTo>
                        <a:pt x="1295" y="1658"/>
                        <a:pt x="1658" y="1283"/>
                        <a:pt x="1658" y="823"/>
                      </a:cubicBezTo>
                      <a:cubicBezTo>
                        <a:pt x="1658" y="364"/>
                        <a:pt x="1295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8" name="Google Shape;8231;p124"/>
              <p:cNvGrpSpPr/>
              <p:nvPr/>
            </p:nvGrpSpPr>
            <p:grpSpPr>
              <a:xfrm>
                <a:off x="4773634" y="4208627"/>
                <a:ext cx="37776" cy="32357"/>
                <a:chOff x="4773634" y="4208627"/>
                <a:chExt cx="37776" cy="32357"/>
              </a:xfrm>
            </p:grpSpPr>
            <p:sp>
              <p:nvSpPr>
                <p:cNvPr id="999" name="Google Shape;8232;p124"/>
                <p:cNvSpPr/>
                <p:nvPr/>
              </p:nvSpPr>
              <p:spPr>
                <a:xfrm>
                  <a:off x="4773634" y="4208627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7" y="0"/>
                        <a:pt x="1713" y="187"/>
                        <a:pt x="1295" y="605"/>
                      </a:cubicBezTo>
                      <a:cubicBezTo>
                        <a:pt x="1" y="1900"/>
                        <a:pt x="920" y="4114"/>
                        <a:pt x="2746" y="4114"/>
                      </a:cubicBezTo>
                      <a:cubicBezTo>
                        <a:pt x="3884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1000" name="Google Shape;8233;p124"/>
                <p:cNvSpPr/>
                <p:nvPr/>
              </p:nvSpPr>
              <p:spPr>
                <a:xfrm>
                  <a:off x="4788664" y="4218332"/>
                  <a:ext cx="13048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8" extrusionOk="0">
                      <a:moveTo>
                        <a:pt x="835" y="0"/>
                      </a:moveTo>
                      <a:cubicBezTo>
                        <a:pt x="376" y="0"/>
                        <a:pt x="1" y="363"/>
                        <a:pt x="1" y="823"/>
                      </a:cubicBezTo>
                      <a:cubicBezTo>
                        <a:pt x="1" y="1283"/>
                        <a:pt x="376" y="1658"/>
                        <a:pt x="835" y="1658"/>
                      </a:cubicBezTo>
                      <a:cubicBezTo>
                        <a:pt x="1295" y="1658"/>
                        <a:pt x="1658" y="1283"/>
                        <a:pt x="1658" y="823"/>
                      </a:cubicBezTo>
                      <a:cubicBezTo>
                        <a:pt x="1658" y="363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09" name="Google Shape;8234;p124"/>
              <p:cNvGrpSpPr/>
              <p:nvPr/>
            </p:nvGrpSpPr>
            <p:grpSpPr>
              <a:xfrm>
                <a:off x="4888282" y="4074764"/>
                <a:ext cx="37776" cy="32451"/>
                <a:chOff x="4888282" y="4074764"/>
                <a:chExt cx="37776" cy="32451"/>
              </a:xfrm>
            </p:grpSpPr>
            <p:sp>
              <p:nvSpPr>
                <p:cNvPr id="997" name="Google Shape;8235;p124"/>
                <p:cNvSpPr/>
                <p:nvPr/>
              </p:nvSpPr>
              <p:spPr>
                <a:xfrm>
                  <a:off x="4888282" y="4074764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0"/>
                      </a:moveTo>
                      <a:cubicBezTo>
                        <a:pt x="2226" y="0"/>
                        <a:pt x="1712" y="187"/>
                        <a:pt x="1294" y="605"/>
                      </a:cubicBezTo>
                      <a:cubicBezTo>
                        <a:pt x="0" y="1912"/>
                        <a:pt x="919" y="4125"/>
                        <a:pt x="2746" y="4125"/>
                      </a:cubicBezTo>
                      <a:cubicBezTo>
                        <a:pt x="3883" y="4125"/>
                        <a:pt x="4803" y="3206"/>
                        <a:pt x="4803" y="2069"/>
                      </a:cubicBezTo>
                      <a:cubicBezTo>
                        <a:pt x="4803" y="824"/>
                        <a:pt x="3787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8" name="Google Shape;8236;p124"/>
                <p:cNvSpPr/>
                <p:nvPr/>
              </p:nvSpPr>
              <p:spPr>
                <a:xfrm>
                  <a:off x="4901220" y="4084470"/>
                  <a:ext cx="15227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1" extrusionOk="0">
                      <a:moveTo>
                        <a:pt x="1101" y="0"/>
                      </a:moveTo>
                      <a:cubicBezTo>
                        <a:pt x="363" y="0"/>
                        <a:pt x="0" y="896"/>
                        <a:pt x="520" y="1416"/>
                      </a:cubicBezTo>
                      <a:cubicBezTo>
                        <a:pt x="689" y="1585"/>
                        <a:pt x="898" y="1660"/>
                        <a:pt x="1103" y="1660"/>
                      </a:cubicBezTo>
                      <a:cubicBezTo>
                        <a:pt x="1528" y="1660"/>
                        <a:pt x="1936" y="1333"/>
                        <a:pt x="1936" y="835"/>
                      </a:cubicBezTo>
                      <a:cubicBezTo>
                        <a:pt x="1936" y="375"/>
                        <a:pt x="1561" y="0"/>
                        <a:pt x="110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0" name="Google Shape;8237;p124"/>
              <p:cNvGrpSpPr/>
              <p:nvPr/>
            </p:nvGrpSpPr>
            <p:grpSpPr>
              <a:xfrm>
                <a:off x="4901315" y="3804271"/>
                <a:ext cx="37776" cy="32364"/>
                <a:chOff x="4901315" y="3804271"/>
                <a:chExt cx="37776" cy="32364"/>
              </a:xfrm>
            </p:grpSpPr>
            <p:sp>
              <p:nvSpPr>
                <p:cNvPr id="995" name="Google Shape;8238;p124"/>
                <p:cNvSpPr/>
                <p:nvPr/>
              </p:nvSpPr>
              <p:spPr>
                <a:xfrm>
                  <a:off x="4901315" y="3804271"/>
                  <a:ext cx="37776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5" extrusionOk="0">
                      <a:moveTo>
                        <a:pt x="2732" y="1"/>
                      </a:moveTo>
                      <a:cubicBezTo>
                        <a:pt x="2227" y="1"/>
                        <a:pt x="1713" y="188"/>
                        <a:pt x="1295" y="606"/>
                      </a:cubicBezTo>
                      <a:cubicBezTo>
                        <a:pt x="0" y="1901"/>
                        <a:pt x="920" y="4114"/>
                        <a:pt x="2746" y="4114"/>
                      </a:cubicBezTo>
                      <a:cubicBezTo>
                        <a:pt x="3883" y="4114"/>
                        <a:pt x="4803" y="3195"/>
                        <a:pt x="4803" y="2058"/>
                      </a:cubicBezTo>
                      <a:cubicBezTo>
                        <a:pt x="4803" y="822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6" name="Google Shape;8239;p124"/>
                <p:cNvSpPr/>
                <p:nvPr/>
              </p:nvSpPr>
              <p:spPr>
                <a:xfrm>
                  <a:off x="4914253" y="3813985"/>
                  <a:ext cx="15235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58" extrusionOk="0">
                      <a:moveTo>
                        <a:pt x="1101" y="0"/>
                      </a:moveTo>
                      <a:cubicBezTo>
                        <a:pt x="363" y="0"/>
                        <a:pt x="1" y="895"/>
                        <a:pt x="521" y="1416"/>
                      </a:cubicBezTo>
                      <a:cubicBezTo>
                        <a:pt x="688" y="1583"/>
                        <a:pt x="894" y="1657"/>
                        <a:pt x="1096" y="1657"/>
                      </a:cubicBezTo>
                      <a:cubicBezTo>
                        <a:pt x="1524" y="1657"/>
                        <a:pt x="1936" y="1324"/>
                        <a:pt x="1936" y="823"/>
                      </a:cubicBezTo>
                      <a:cubicBezTo>
                        <a:pt x="1936" y="363"/>
                        <a:pt x="1561" y="0"/>
                        <a:pt x="110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1" name="Google Shape;8240;p124"/>
              <p:cNvGrpSpPr/>
              <p:nvPr/>
            </p:nvGrpSpPr>
            <p:grpSpPr>
              <a:xfrm>
                <a:off x="4866394" y="3715035"/>
                <a:ext cx="37846" cy="32357"/>
                <a:chOff x="4866394" y="3715035"/>
                <a:chExt cx="37846" cy="32357"/>
              </a:xfrm>
            </p:grpSpPr>
            <p:sp>
              <p:nvSpPr>
                <p:cNvPr id="993" name="Google Shape;8241;p124"/>
                <p:cNvSpPr/>
                <p:nvPr/>
              </p:nvSpPr>
              <p:spPr>
                <a:xfrm>
                  <a:off x="4866394" y="3715035"/>
                  <a:ext cx="3784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2" h="4114" extrusionOk="0">
                      <a:moveTo>
                        <a:pt x="2735" y="0"/>
                      </a:moveTo>
                      <a:cubicBezTo>
                        <a:pt x="2229" y="0"/>
                        <a:pt x="1714" y="187"/>
                        <a:pt x="1295" y="606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4"/>
                        <a:pt x="4803" y="2057"/>
                      </a:cubicBezTo>
                      <a:cubicBezTo>
                        <a:pt x="4811" y="821"/>
                        <a:pt x="3794" y="0"/>
                        <a:pt x="273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4" name="Google Shape;8242;p124"/>
                <p:cNvSpPr/>
                <p:nvPr/>
              </p:nvSpPr>
              <p:spPr>
                <a:xfrm>
                  <a:off x="4879340" y="3724646"/>
                  <a:ext cx="15227" cy="13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6" extrusionOk="0">
                      <a:moveTo>
                        <a:pt x="1101" y="0"/>
                      </a:moveTo>
                      <a:cubicBezTo>
                        <a:pt x="363" y="0"/>
                        <a:pt x="0" y="896"/>
                        <a:pt x="520" y="1416"/>
                      </a:cubicBezTo>
                      <a:cubicBezTo>
                        <a:pt x="689" y="1589"/>
                        <a:pt x="898" y="1666"/>
                        <a:pt x="1103" y="1666"/>
                      </a:cubicBezTo>
                      <a:cubicBezTo>
                        <a:pt x="1528" y="1666"/>
                        <a:pt x="1936" y="1333"/>
                        <a:pt x="1936" y="835"/>
                      </a:cubicBezTo>
                      <a:cubicBezTo>
                        <a:pt x="1936" y="375"/>
                        <a:pt x="1561" y="0"/>
                        <a:pt x="110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2" name="Google Shape;8243;p124"/>
              <p:cNvGrpSpPr/>
              <p:nvPr/>
            </p:nvGrpSpPr>
            <p:grpSpPr>
              <a:xfrm>
                <a:off x="4979233" y="3839798"/>
                <a:ext cx="37878" cy="32420"/>
                <a:chOff x="4979233" y="3839798"/>
                <a:chExt cx="37878" cy="32420"/>
              </a:xfrm>
            </p:grpSpPr>
            <p:sp>
              <p:nvSpPr>
                <p:cNvPr id="991" name="Google Shape;8244;p124"/>
                <p:cNvSpPr/>
                <p:nvPr/>
              </p:nvSpPr>
              <p:spPr>
                <a:xfrm>
                  <a:off x="4979233" y="3839798"/>
                  <a:ext cx="37878" cy="32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22" extrusionOk="0">
                      <a:moveTo>
                        <a:pt x="2738" y="0"/>
                      </a:moveTo>
                      <a:cubicBezTo>
                        <a:pt x="2231" y="0"/>
                        <a:pt x="1715" y="190"/>
                        <a:pt x="1295" y="613"/>
                      </a:cubicBezTo>
                      <a:cubicBezTo>
                        <a:pt x="1" y="1908"/>
                        <a:pt x="920" y="4122"/>
                        <a:pt x="2759" y="4122"/>
                      </a:cubicBezTo>
                      <a:cubicBezTo>
                        <a:pt x="3884" y="4122"/>
                        <a:pt x="4803" y="3202"/>
                        <a:pt x="4815" y="2065"/>
                      </a:cubicBezTo>
                      <a:cubicBezTo>
                        <a:pt x="4807" y="823"/>
                        <a:pt x="3794" y="0"/>
                        <a:pt x="273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2" name="Google Shape;8245;p124"/>
                <p:cNvSpPr/>
                <p:nvPr/>
              </p:nvSpPr>
              <p:spPr>
                <a:xfrm>
                  <a:off x="4994366" y="3849472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5" y="0"/>
                        <a:pt x="0" y="375"/>
                        <a:pt x="0" y="835"/>
                      </a:cubicBezTo>
                      <a:cubicBezTo>
                        <a:pt x="0" y="1295"/>
                        <a:pt x="375" y="1658"/>
                        <a:pt x="835" y="1658"/>
                      </a:cubicBezTo>
                      <a:cubicBezTo>
                        <a:pt x="1282" y="1658"/>
                        <a:pt x="1657" y="1295"/>
                        <a:pt x="1657" y="835"/>
                      </a:cubicBezTo>
                      <a:cubicBezTo>
                        <a:pt x="1657" y="375"/>
                        <a:pt x="1282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3" name="Google Shape;8246;p124"/>
              <p:cNvGrpSpPr/>
              <p:nvPr/>
            </p:nvGrpSpPr>
            <p:grpSpPr>
              <a:xfrm>
                <a:off x="4790662" y="3679147"/>
                <a:ext cx="37783" cy="32380"/>
                <a:chOff x="4790662" y="3679147"/>
                <a:chExt cx="37783" cy="32380"/>
              </a:xfrm>
            </p:grpSpPr>
            <p:sp>
              <p:nvSpPr>
                <p:cNvPr id="989" name="Google Shape;8247;p124"/>
                <p:cNvSpPr/>
                <p:nvPr/>
              </p:nvSpPr>
              <p:spPr>
                <a:xfrm>
                  <a:off x="4790662" y="3679147"/>
                  <a:ext cx="37783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7" extrusionOk="0">
                      <a:moveTo>
                        <a:pt x="2738" y="0"/>
                      </a:moveTo>
                      <a:cubicBezTo>
                        <a:pt x="2231" y="0"/>
                        <a:pt x="1715" y="188"/>
                        <a:pt x="1295" y="608"/>
                      </a:cubicBezTo>
                      <a:cubicBezTo>
                        <a:pt x="1" y="1902"/>
                        <a:pt x="908" y="4116"/>
                        <a:pt x="2747" y="4116"/>
                      </a:cubicBezTo>
                      <a:cubicBezTo>
                        <a:pt x="3884" y="4116"/>
                        <a:pt x="4803" y="3197"/>
                        <a:pt x="4803" y="2060"/>
                      </a:cubicBezTo>
                      <a:cubicBezTo>
                        <a:pt x="4803" y="817"/>
                        <a:pt x="3793" y="0"/>
                        <a:pt x="273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90" name="Google Shape;8248;p124"/>
                <p:cNvSpPr/>
                <p:nvPr/>
              </p:nvSpPr>
              <p:spPr>
                <a:xfrm>
                  <a:off x="4803506" y="3688774"/>
                  <a:ext cx="15235" cy="13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62" extrusionOk="0">
                      <a:moveTo>
                        <a:pt x="1114" y="1"/>
                      </a:moveTo>
                      <a:cubicBezTo>
                        <a:pt x="376" y="1"/>
                        <a:pt x="1" y="896"/>
                        <a:pt x="521" y="1416"/>
                      </a:cubicBezTo>
                      <a:cubicBezTo>
                        <a:pt x="694" y="1585"/>
                        <a:pt x="904" y="1661"/>
                        <a:pt x="1109" y="1661"/>
                      </a:cubicBezTo>
                      <a:cubicBezTo>
                        <a:pt x="1534" y="1661"/>
                        <a:pt x="1936" y="1334"/>
                        <a:pt x="1936" y="836"/>
                      </a:cubicBezTo>
                      <a:cubicBezTo>
                        <a:pt x="1936" y="376"/>
                        <a:pt x="1573" y="1"/>
                        <a:pt x="111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4" name="Google Shape;8249;p124"/>
              <p:cNvGrpSpPr/>
              <p:nvPr/>
            </p:nvGrpSpPr>
            <p:grpSpPr>
              <a:xfrm>
                <a:off x="4857263" y="3557861"/>
                <a:ext cx="37776" cy="32357"/>
                <a:chOff x="4857263" y="3557861"/>
                <a:chExt cx="37776" cy="32357"/>
              </a:xfrm>
            </p:grpSpPr>
            <p:sp>
              <p:nvSpPr>
                <p:cNvPr id="987" name="Google Shape;8250;p124"/>
                <p:cNvSpPr/>
                <p:nvPr/>
              </p:nvSpPr>
              <p:spPr>
                <a:xfrm>
                  <a:off x="4857263" y="3557861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8" y="0"/>
                        <a:pt x="1713" y="187"/>
                        <a:pt x="1295" y="606"/>
                      </a:cubicBezTo>
                      <a:cubicBezTo>
                        <a:pt x="1" y="1900"/>
                        <a:pt x="908" y="4114"/>
                        <a:pt x="2747" y="4114"/>
                      </a:cubicBezTo>
                      <a:cubicBezTo>
                        <a:pt x="3884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8" name="Google Shape;8251;p124"/>
                <p:cNvSpPr/>
                <p:nvPr/>
              </p:nvSpPr>
              <p:spPr>
                <a:xfrm>
                  <a:off x="4870106" y="3567566"/>
                  <a:ext cx="15329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9" h="1658" extrusionOk="0">
                      <a:moveTo>
                        <a:pt x="1114" y="1"/>
                      </a:moveTo>
                      <a:cubicBezTo>
                        <a:pt x="376" y="1"/>
                        <a:pt x="1" y="896"/>
                        <a:pt x="533" y="1416"/>
                      </a:cubicBezTo>
                      <a:cubicBezTo>
                        <a:pt x="700" y="1583"/>
                        <a:pt x="905" y="1658"/>
                        <a:pt x="1105" y="1658"/>
                      </a:cubicBezTo>
                      <a:cubicBezTo>
                        <a:pt x="1529" y="1658"/>
                        <a:pt x="1936" y="1324"/>
                        <a:pt x="1936" y="823"/>
                      </a:cubicBezTo>
                      <a:cubicBezTo>
                        <a:pt x="1948" y="364"/>
                        <a:pt x="1573" y="1"/>
                        <a:pt x="111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5" name="Google Shape;8252;p124"/>
              <p:cNvGrpSpPr/>
              <p:nvPr/>
            </p:nvGrpSpPr>
            <p:grpSpPr>
              <a:xfrm>
                <a:off x="4883902" y="3648033"/>
                <a:ext cx="37783" cy="32380"/>
                <a:chOff x="4883902" y="3648033"/>
                <a:chExt cx="37783" cy="32380"/>
              </a:xfrm>
            </p:grpSpPr>
            <p:sp>
              <p:nvSpPr>
                <p:cNvPr id="985" name="Google Shape;8253;p124"/>
                <p:cNvSpPr/>
                <p:nvPr/>
              </p:nvSpPr>
              <p:spPr>
                <a:xfrm>
                  <a:off x="4883902" y="3648033"/>
                  <a:ext cx="37783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7" extrusionOk="0">
                      <a:moveTo>
                        <a:pt x="2731" y="0"/>
                      </a:moveTo>
                      <a:cubicBezTo>
                        <a:pt x="2226" y="0"/>
                        <a:pt x="1711" y="188"/>
                        <a:pt x="1295" y="608"/>
                      </a:cubicBezTo>
                      <a:cubicBezTo>
                        <a:pt x="1" y="1903"/>
                        <a:pt x="920" y="4104"/>
                        <a:pt x="2747" y="4116"/>
                      </a:cubicBezTo>
                      <a:cubicBezTo>
                        <a:pt x="3884" y="4104"/>
                        <a:pt x="4803" y="3185"/>
                        <a:pt x="4803" y="2048"/>
                      </a:cubicBezTo>
                      <a:cubicBezTo>
                        <a:pt x="4795" y="814"/>
                        <a:pt x="3783" y="0"/>
                        <a:pt x="273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6" name="Google Shape;8254;p124"/>
                <p:cNvSpPr/>
                <p:nvPr/>
              </p:nvSpPr>
              <p:spPr>
                <a:xfrm>
                  <a:off x="4896745" y="3657668"/>
                  <a:ext cx="15329" cy="130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9" h="1654" extrusionOk="0">
                      <a:moveTo>
                        <a:pt x="1114" y="0"/>
                      </a:moveTo>
                      <a:cubicBezTo>
                        <a:pt x="376" y="0"/>
                        <a:pt x="1" y="883"/>
                        <a:pt x="533" y="1404"/>
                      </a:cubicBezTo>
                      <a:cubicBezTo>
                        <a:pt x="702" y="1577"/>
                        <a:pt x="911" y="1654"/>
                        <a:pt x="1115" y="1654"/>
                      </a:cubicBezTo>
                      <a:cubicBezTo>
                        <a:pt x="1541" y="1654"/>
                        <a:pt x="1948" y="1321"/>
                        <a:pt x="1948" y="823"/>
                      </a:cubicBezTo>
                      <a:cubicBezTo>
                        <a:pt x="1948" y="363"/>
                        <a:pt x="1573" y="0"/>
                        <a:pt x="111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6" name="Google Shape;8255;p124"/>
              <p:cNvGrpSpPr/>
              <p:nvPr/>
            </p:nvGrpSpPr>
            <p:grpSpPr>
              <a:xfrm>
                <a:off x="4907780" y="3347220"/>
                <a:ext cx="37878" cy="32357"/>
                <a:chOff x="4907780" y="3347220"/>
                <a:chExt cx="37878" cy="32357"/>
              </a:xfrm>
            </p:grpSpPr>
            <p:sp>
              <p:nvSpPr>
                <p:cNvPr id="983" name="Google Shape;8256;p124"/>
                <p:cNvSpPr/>
                <p:nvPr/>
              </p:nvSpPr>
              <p:spPr>
                <a:xfrm>
                  <a:off x="4907780" y="3347220"/>
                  <a:ext cx="37878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14" extrusionOk="0">
                      <a:moveTo>
                        <a:pt x="2733" y="0"/>
                      </a:moveTo>
                      <a:cubicBezTo>
                        <a:pt x="2228" y="0"/>
                        <a:pt x="1714" y="187"/>
                        <a:pt x="1295" y="606"/>
                      </a:cubicBezTo>
                      <a:cubicBezTo>
                        <a:pt x="1" y="1900"/>
                        <a:pt x="920" y="4114"/>
                        <a:pt x="2759" y="4114"/>
                      </a:cubicBezTo>
                      <a:cubicBezTo>
                        <a:pt x="3884" y="4114"/>
                        <a:pt x="4803" y="3194"/>
                        <a:pt x="4815" y="2057"/>
                      </a:cubicBezTo>
                      <a:cubicBezTo>
                        <a:pt x="4807" y="821"/>
                        <a:pt x="3791" y="0"/>
                        <a:pt x="273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4" name="Google Shape;8257;p124"/>
                <p:cNvSpPr/>
                <p:nvPr/>
              </p:nvSpPr>
              <p:spPr>
                <a:xfrm>
                  <a:off x="4922912" y="3356926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1"/>
                      </a:moveTo>
                      <a:cubicBezTo>
                        <a:pt x="375" y="1"/>
                        <a:pt x="0" y="363"/>
                        <a:pt x="0" y="823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3"/>
                        <a:pt x="1283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7" name="Google Shape;8258;p124"/>
              <p:cNvGrpSpPr/>
              <p:nvPr/>
            </p:nvGrpSpPr>
            <p:grpSpPr>
              <a:xfrm>
                <a:off x="5065048" y="3738150"/>
                <a:ext cx="37783" cy="32364"/>
                <a:chOff x="5065048" y="3738150"/>
                <a:chExt cx="37783" cy="32364"/>
              </a:xfrm>
            </p:grpSpPr>
            <p:sp>
              <p:nvSpPr>
                <p:cNvPr id="981" name="Google Shape;8259;p124"/>
                <p:cNvSpPr/>
                <p:nvPr/>
              </p:nvSpPr>
              <p:spPr>
                <a:xfrm>
                  <a:off x="5065048" y="3738150"/>
                  <a:ext cx="37783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5" extrusionOk="0">
                      <a:moveTo>
                        <a:pt x="2732" y="1"/>
                      </a:moveTo>
                      <a:cubicBezTo>
                        <a:pt x="2228" y="1"/>
                        <a:pt x="1714" y="188"/>
                        <a:pt x="1295" y="606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2" name="Google Shape;8260;p124"/>
                <p:cNvSpPr/>
                <p:nvPr/>
              </p:nvSpPr>
              <p:spPr>
                <a:xfrm>
                  <a:off x="5077994" y="3747761"/>
                  <a:ext cx="15227" cy="13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2" extrusionOk="0">
                      <a:moveTo>
                        <a:pt x="1101" y="1"/>
                      </a:moveTo>
                      <a:cubicBezTo>
                        <a:pt x="363" y="1"/>
                        <a:pt x="0" y="896"/>
                        <a:pt x="520" y="1416"/>
                      </a:cubicBezTo>
                      <a:cubicBezTo>
                        <a:pt x="689" y="1585"/>
                        <a:pt x="898" y="1661"/>
                        <a:pt x="1102" y="1661"/>
                      </a:cubicBezTo>
                      <a:cubicBezTo>
                        <a:pt x="1528" y="1661"/>
                        <a:pt x="1936" y="1334"/>
                        <a:pt x="1936" y="836"/>
                      </a:cubicBezTo>
                      <a:cubicBezTo>
                        <a:pt x="1936" y="376"/>
                        <a:pt x="1561" y="1"/>
                        <a:pt x="110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8" name="Google Shape;8261;p124"/>
              <p:cNvGrpSpPr/>
              <p:nvPr/>
            </p:nvGrpSpPr>
            <p:grpSpPr>
              <a:xfrm>
                <a:off x="5071616" y="3284615"/>
                <a:ext cx="37783" cy="32357"/>
                <a:chOff x="5071616" y="3284615"/>
                <a:chExt cx="37783" cy="32357"/>
              </a:xfrm>
            </p:grpSpPr>
            <p:sp>
              <p:nvSpPr>
                <p:cNvPr id="979" name="Google Shape;8262;p124"/>
                <p:cNvSpPr/>
                <p:nvPr/>
              </p:nvSpPr>
              <p:spPr>
                <a:xfrm>
                  <a:off x="5071616" y="3284615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3" y="188"/>
                        <a:pt x="1295" y="606"/>
                      </a:cubicBezTo>
                      <a:cubicBezTo>
                        <a:pt x="1" y="1900"/>
                        <a:pt x="908" y="4114"/>
                        <a:pt x="2747" y="4114"/>
                      </a:cubicBezTo>
                      <a:cubicBezTo>
                        <a:pt x="3872" y="4114"/>
                        <a:pt x="4791" y="3195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80" name="Google Shape;8263;p124"/>
                <p:cNvSpPr/>
                <p:nvPr/>
              </p:nvSpPr>
              <p:spPr>
                <a:xfrm>
                  <a:off x="5086646" y="3294320"/>
                  <a:ext cx="13048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9" extrusionOk="0">
                      <a:moveTo>
                        <a:pt x="836" y="1"/>
                      </a:moveTo>
                      <a:cubicBezTo>
                        <a:pt x="376" y="1"/>
                        <a:pt x="1" y="364"/>
                        <a:pt x="1" y="823"/>
                      </a:cubicBezTo>
                      <a:cubicBezTo>
                        <a:pt x="1" y="1283"/>
                        <a:pt x="376" y="1658"/>
                        <a:pt x="836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4"/>
                        <a:pt x="1283" y="1"/>
                        <a:pt x="836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19" name="Google Shape;8264;p124"/>
              <p:cNvGrpSpPr/>
              <p:nvPr/>
            </p:nvGrpSpPr>
            <p:grpSpPr>
              <a:xfrm>
                <a:off x="5389291" y="3759921"/>
                <a:ext cx="37783" cy="32380"/>
                <a:chOff x="5389291" y="3759921"/>
                <a:chExt cx="37783" cy="32380"/>
              </a:xfrm>
            </p:grpSpPr>
            <p:sp>
              <p:nvSpPr>
                <p:cNvPr id="977" name="Google Shape;8265;p124"/>
                <p:cNvSpPr/>
                <p:nvPr/>
              </p:nvSpPr>
              <p:spPr>
                <a:xfrm>
                  <a:off x="5389291" y="3759921"/>
                  <a:ext cx="37783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7" extrusionOk="0">
                      <a:moveTo>
                        <a:pt x="2738" y="0"/>
                      </a:moveTo>
                      <a:cubicBezTo>
                        <a:pt x="2231" y="0"/>
                        <a:pt x="1715" y="188"/>
                        <a:pt x="1295" y="608"/>
                      </a:cubicBezTo>
                      <a:cubicBezTo>
                        <a:pt x="1" y="1903"/>
                        <a:pt x="920" y="4116"/>
                        <a:pt x="2747" y="4116"/>
                      </a:cubicBezTo>
                      <a:cubicBezTo>
                        <a:pt x="3884" y="4116"/>
                        <a:pt x="4803" y="3197"/>
                        <a:pt x="4803" y="2060"/>
                      </a:cubicBezTo>
                      <a:cubicBezTo>
                        <a:pt x="4803" y="817"/>
                        <a:pt x="3792" y="0"/>
                        <a:pt x="273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8" name="Google Shape;8266;p124"/>
                <p:cNvSpPr/>
                <p:nvPr/>
              </p:nvSpPr>
              <p:spPr>
                <a:xfrm>
                  <a:off x="5402229" y="3769555"/>
                  <a:ext cx="15235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61" extrusionOk="0">
                      <a:moveTo>
                        <a:pt x="1114" y="0"/>
                      </a:moveTo>
                      <a:cubicBezTo>
                        <a:pt x="364" y="0"/>
                        <a:pt x="1" y="895"/>
                        <a:pt x="521" y="1415"/>
                      </a:cubicBezTo>
                      <a:cubicBezTo>
                        <a:pt x="690" y="1584"/>
                        <a:pt x="899" y="1660"/>
                        <a:pt x="1103" y="1660"/>
                      </a:cubicBezTo>
                      <a:cubicBezTo>
                        <a:pt x="1528" y="1660"/>
                        <a:pt x="1936" y="1333"/>
                        <a:pt x="1936" y="835"/>
                      </a:cubicBezTo>
                      <a:cubicBezTo>
                        <a:pt x="1936" y="375"/>
                        <a:pt x="1561" y="0"/>
                        <a:pt x="111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0" name="Google Shape;8267;p124"/>
              <p:cNvGrpSpPr/>
              <p:nvPr/>
            </p:nvGrpSpPr>
            <p:grpSpPr>
              <a:xfrm>
                <a:off x="5431534" y="3632932"/>
                <a:ext cx="37878" cy="32451"/>
                <a:chOff x="5431534" y="3632932"/>
                <a:chExt cx="37878" cy="32451"/>
              </a:xfrm>
            </p:grpSpPr>
            <p:sp>
              <p:nvSpPr>
                <p:cNvPr id="975" name="Google Shape;8268;p124"/>
                <p:cNvSpPr/>
                <p:nvPr/>
              </p:nvSpPr>
              <p:spPr>
                <a:xfrm>
                  <a:off x="5431534" y="3632932"/>
                  <a:ext cx="37878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26" extrusionOk="0">
                      <a:moveTo>
                        <a:pt x="2734" y="0"/>
                      </a:moveTo>
                      <a:cubicBezTo>
                        <a:pt x="2228" y="0"/>
                        <a:pt x="1713" y="187"/>
                        <a:pt x="1295" y="605"/>
                      </a:cubicBezTo>
                      <a:cubicBezTo>
                        <a:pt x="1" y="1899"/>
                        <a:pt x="920" y="4125"/>
                        <a:pt x="2759" y="4125"/>
                      </a:cubicBezTo>
                      <a:cubicBezTo>
                        <a:pt x="3896" y="4113"/>
                        <a:pt x="4815" y="3194"/>
                        <a:pt x="4815" y="2069"/>
                      </a:cubicBezTo>
                      <a:cubicBezTo>
                        <a:pt x="4815" y="824"/>
                        <a:pt x="3795" y="0"/>
                        <a:pt x="273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6" name="Google Shape;8269;p124"/>
                <p:cNvSpPr/>
                <p:nvPr/>
              </p:nvSpPr>
              <p:spPr>
                <a:xfrm>
                  <a:off x="5444472" y="3642638"/>
                  <a:ext cx="15235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61" extrusionOk="0">
                      <a:moveTo>
                        <a:pt x="1114" y="0"/>
                      </a:moveTo>
                      <a:cubicBezTo>
                        <a:pt x="376" y="0"/>
                        <a:pt x="1" y="895"/>
                        <a:pt x="521" y="1415"/>
                      </a:cubicBezTo>
                      <a:cubicBezTo>
                        <a:pt x="690" y="1584"/>
                        <a:pt x="899" y="1660"/>
                        <a:pt x="1103" y="1660"/>
                      </a:cubicBezTo>
                      <a:cubicBezTo>
                        <a:pt x="1528" y="1660"/>
                        <a:pt x="1936" y="1333"/>
                        <a:pt x="1936" y="835"/>
                      </a:cubicBezTo>
                      <a:cubicBezTo>
                        <a:pt x="1936" y="375"/>
                        <a:pt x="1573" y="0"/>
                        <a:pt x="111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1" name="Google Shape;8270;p124"/>
              <p:cNvGrpSpPr/>
              <p:nvPr/>
            </p:nvGrpSpPr>
            <p:grpSpPr>
              <a:xfrm>
                <a:off x="5540755" y="3544829"/>
                <a:ext cx="37783" cy="32357"/>
                <a:chOff x="5540755" y="3544829"/>
                <a:chExt cx="37783" cy="32357"/>
              </a:xfrm>
            </p:grpSpPr>
            <p:sp>
              <p:nvSpPr>
                <p:cNvPr id="973" name="Google Shape;8271;p124"/>
                <p:cNvSpPr/>
                <p:nvPr/>
              </p:nvSpPr>
              <p:spPr>
                <a:xfrm>
                  <a:off x="5540755" y="3544829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3" y="187"/>
                        <a:pt x="1295" y="605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4" name="Google Shape;8272;p124"/>
                <p:cNvSpPr/>
                <p:nvPr/>
              </p:nvSpPr>
              <p:spPr>
                <a:xfrm>
                  <a:off x="5553693" y="3554534"/>
                  <a:ext cx="15235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58" extrusionOk="0">
                      <a:moveTo>
                        <a:pt x="1102" y="0"/>
                      </a:moveTo>
                      <a:cubicBezTo>
                        <a:pt x="364" y="0"/>
                        <a:pt x="1" y="896"/>
                        <a:pt x="521" y="1416"/>
                      </a:cubicBezTo>
                      <a:cubicBezTo>
                        <a:pt x="688" y="1583"/>
                        <a:pt x="894" y="1658"/>
                        <a:pt x="1096" y="1658"/>
                      </a:cubicBezTo>
                      <a:cubicBezTo>
                        <a:pt x="1524" y="1658"/>
                        <a:pt x="1936" y="1324"/>
                        <a:pt x="1936" y="823"/>
                      </a:cubicBezTo>
                      <a:cubicBezTo>
                        <a:pt x="1936" y="363"/>
                        <a:pt x="1561" y="0"/>
                        <a:pt x="1102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2" name="Google Shape;8273;p124"/>
              <p:cNvGrpSpPr/>
              <p:nvPr/>
            </p:nvGrpSpPr>
            <p:grpSpPr>
              <a:xfrm>
                <a:off x="5579293" y="3412107"/>
                <a:ext cx="37776" cy="32357"/>
                <a:chOff x="5579293" y="3412107"/>
                <a:chExt cx="37776" cy="32357"/>
              </a:xfrm>
            </p:grpSpPr>
            <p:sp>
              <p:nvSpPr>
                <p:cNvPr id="971" name="Google Shape;8274;p124"/>
                <p:cNvSpPr/>
                <p:nvPr/>
              </p:nvSpPr>
              <p:spPr>
                <a:xfrm>
                  <a:off x="5579293" y="3412107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7" y="0"/>
                        <a:pt x="1713" y="187"/>
                        <a:pt x="1294" y="605"/>
                      </a:cubicBezTo>
                      <a:cubicBezTo>
                        <a:pt x="0" y="1900"/>
                        <a:pt x="919" y="4114"/>
                        <a:pt x="2746" y="4114"/>
                      </a:cubicBezTo>
                      <a:cubicBezTo>
                        <a:pt x="3883" y="4114"/>
                        <a:pt x="4802" y="3194"/>
                        <a:pt x="4802" y="2057"/>
                      </a:cubicBezTo>
                      <a:cubicBezTo>
                        <a:pt x="4802" y="821"/>
                        <a:pt x="3788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2" name="Google Shape;8275;p124"/>
                <p:cNvSpPr/>
                <p:nvPr/>
              </p:nvSpPr>
              <p:spPr>
                <a:xfrm>
                  <a:off x="5594418" y="3421812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1"/>
                      </a:moveTo>
                      <a:cubicBezTo>
                        <a:pt x="375" y="1"/>
                        <a:pt x="0" y="363"/>
                        <a:pt x="0" y="823"/>
                      </a:cubicBezTo>
                      <a:cubicBezTo>
                        <a:pt x="0" y="1283"/>
                        <a:pt x="375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3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3" name="Google Shape;8276;p124"/>
              <p:cNvGrpSpPr/>
              <p:nvPr/>
            </p:nvGrpSpPr>
            <p:grpSpPr>
              <a:xfrm>
                <a:off x="5801346" y="3284615"/>
                <a:ext cx="37783" cy="32357"/>
                <a:chOff x="5801346" y="3284615"/>
                <a:chExt cx="37783" cy="32357"/>
              </a:xfrm>
            </p:grpSpPr>
            <p:sp>
              <p:nvSpPr>
                <p:cNvPr id="969" name="Google Shape;8277;p124"/>
                <p:cNvSpPr/>
                <p:nvPr/>
              </p:nvSpPr>
              <p:spPr>
                <a:xfrm>
                  <a:off x="5801346" y="3284615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4" y="188"/>
                        <a:pt x="1295" y="606"/>
                      </a:cubicBezTo>
                      <a:cubicBezTo>
                        <a:pt x="1" y="1900"/>
                        <a:pt x="920" y="4114"/>
                        <a:pt x="2759" y="4114"/>
                      </a:cubicBezTo>
                      <a:cubicBezTo>
                        <a:pt x="3884" y="4114"/>
                        <a:pt x="4803" y="3195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70" name="Google Shape;8278;p124"/>
                <p:cNvSpPr/>
                <p:nvPr/>
              </p:nvSpPr>
              <p:spPr>
                <a:xfrm>
                  <a:off x="5816478" y="3294320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35" y="1"/>
                      </a:moveTo>
                      <a:cubicBezTo>
                        <a:pt x="375" y="1"/>
                        <a:pt x="0" y="364"/>
                        <a:pt x="0" y="823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4"/>
                        <a:pt x="1283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4" name="Google Shape;8279;p124"/>
              <p:cNvGrpSpPr/>
              <p:nvPr/>
            </p:nvGrpSpPr>
            <p:grpSpPr>
              <a:xfrm>
                <a:off x="5763578" y="3399067"/>
                <a:ext cx="37776" cy="32364"/>
                <a:chOff x="5763578" y="3399067"/>
                <a:chExt cx="37776" cy="32364"/>
              </a:xfrm>
            </p:grpSpPr>
            <p:sp>
              <p:nvSpPr>
                <p:cNvPr id="967" name="Google Shape;8280;p124"/>
                <p:cNvSpPr/>
                <p:nvPr/>
              </p:nvSpPr>
              <p:spPr>
                <a:xfrm>
                  <a:off x="5763578" y="3399067"/>
                  <a:ext cx="37776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5" extrusionOk="0">
                      <a:moveTo>
                        <a:pt x="2732" y="1"/>
                      </a:moveTo>
                      <a:cubicBezTo>
                        <a:pt x="2227" y="1"/>
                        <a:pt x="1713" y="188"/>
                        <a:pt x="1295" y="606"/>
                      </a:cubicBezTo>
                      <a:cubicBezTo>
                        <a:pt x="0" y="1901"/>
                        <a:pt x="920" y="4114"/>
                        <a:pt x="2746" y="4114"/>
                      </a:cubicBezTo>
                      <a:cubicBezTo>
                        <a:pt x="3884" y="4114"/>
                        <a:pt x="4803" y="3195"/>
                        <a:pt x="4803" y="2058"/>
                      </a:cubicBezTo>
                      <a:cubicBezTo>
                        <a:pt x="4803" y="822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8" name="Google Shape;8281;p124"/>
                <p:cNvSpPr/>
                <p:nvPr/>
              </p:nvSpPr>
              <p:spPr>
                <a:xfrm>
                  <a:off x="5776516" y="3408780"/>
                  <a:ext cx="15235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58" extrusionOk="0">
                      <a:moveTo>
                        <a:pt x="1101" y="0"/>
                      </a:moveTo>
                      <a:cubicBezTo>
                        <a:pt x="364" y="0"/>
                        <a:pt x="1" y="895"/>
                        <a:pt x="521" y="1416"/>
                      </a:cubicBezTo>
                      <a:cubicBezTo>
                        <a:pt x="688" y="1583"/>
                        <a:pt x="894" y="1657"/>
                        <a:pt x="1096" y="1657"/>
                      </a:cubicBezTo>
                      <a:cubicBezTo>
                        <a:pt x="1524" y="1657"/>
                        <a:pt x="1936" y="1324"/>
                        <a:pt x="1936" y="823"/>
                      </a:cubicBezTo>
                      <a:cubicBezTo>
                        <a:pt x="1936" y="363"/>
                        <a:pt x="1561" y="0"/>
                        <a:pt x="110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5" name="Google Shape;8282;p124"/>
              <p:cNvGrpSpPr/>
              <p:nvPr/>
            </p:nvGrpSpPr>
            <p:grpSpPr>
              <a:xfrm>
                <a:off x="5395858" y="3230952"/>
                <a:ext cx="37776" cy="32364"/>
                <a:chOff x="5395858" y="3230952"/>
                <a:chExt cx="37776" cy="32364"/>
              </a:xfrm>
            </p:grpSpPr>
            <p:sp>
              <p:nvSpPr>
                <p:cNvPr id="965" name="Google Shape;8283;p124"/>
                <p:cNvSpPr/>
                <p:nvPr/>
              </p:nvSpPr>
              <p:spPr>
                <a:xfrm>
                  <a:off x="5395858" y="3230952"/>
                  <a:ext cx="37776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5" extrusionOk="0">
                      <a:moveTo>
                        <a:pt x="2732" y="1"/>
                      </a:moveTo>
                      <a:cubicBezTo>
                        <a:pt x="2227" y="1"/>
                        <a:pt x="1713" y="188"/>
                        <a:pt x="1295" y="606"/>
                      </a:cubicBezTo>
                      <a:cubicBezTo>
                        <a:pt x="0" y="1901"/>
                        <a:pt x="920" y="4114"/>
                        <a:pt x="2746" y="4114"/>
                      </a:cubicBezTo>
                      <a:cubicBezTo>
                        <a:pt x="3883" y="4114"/>
                        <a:pt x="4803" y="3195"/>
                        <a:pt x="4803" y="2058"/>
                      </a:cubicBezTo>
                      <a:cubicBezTo>
                        <a:pt x="4803" y="822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6" name="Google Shape;8284;p124"/>
                <p:cNvSpPr/>
                <p:nvPr/>
              </p:nvSpPr>
              <p:spPr>
                <a:xfrm>
                  <a:off x="5408702" y="3240571"/>
                  <a:ext cx="15227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1" extrusionOk="0">
                      <a:moveTo>
                        <a:pt x="1113" y="0"/>
                      </a:moveTo>
                      <a:cubicBezTo>
                        <a:pt x="375" y="0"/>
                        <a:pt x="0" y="895"/>
                        <a:pt x="521" y="1416"/>
                      </a:cubicBezTo>
                      <a:cubicBezTo>
                        <a:pt x="690" y="1585"/>
                        <a:pt x="898" y="1660"/>
                        <a:pt x="1103" y="1660"/>
                      </a:cubicBezTo>
                      <a:cubicBezTo>
                        <a:pt x="1528" y="1660"/>
                        <a:pt x="1936" y="1333"/>
                        <a:pt x="1936" y="835"/>
                      </a:cubicBezTo>
                      <a:cubicBezTo>
                        <a:pt x="1936" y="375"/>
                        <a:pt x="1561" y="0"/>
                        <a:pt x="111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6" name="Google Shape;8285;p124"/>
              <p:cNvGrpSpPr/>
              <p:nvPr/>
            </p:nvGrpSpPr>
            <p:grpSpPr>
              <a:xfrm>
                <a:off x="5264088" y="3188237"/>
                <a:ext cx="37776" cy="32357"/>
                <a:chOff x="5264088" y="3188237"/>
                <a:chExt cx="37776" cy="32357"/>
              </a:xfrm>
            </p:grpSpPr>
            <p:sp>
              <p:nvSpPr>
                <p:cNvPr id="963" name="Google Shape;8286;p124"/>
                <p:cNvSpPr/>
                <p:nvPr/>
              </p:nvSpPr>
              <p:spPr>
                <a:xfrm>
                  <a:off x="5264088" y="3188237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7" y="0"/>
                        <a:pt x="1713" y="188"/>
                        <a:pt x="1295" y="606"/>
                      </a:cubicBezTo>
                      <a:cubicBezTo>
                        <a:pt x="0" y="1900"/>
                        <a:pt x="920" y="4114"/>
                        <a:pt x="2746" y="4114"/>
                      </a:cubicBezTo>
                      <a:cubicBezTo>
                        <a:pt x="3883" y="4114"/>
                        <a:pt x="4803" y="3195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4" name="Google Shape;8287;p124"/>
                <p:cNvSpPr/>
                <p:nvPr/>
              </p:nvSpPr>
              <p:spPr>
                <a:xfrm>
                  <a:off x="5279212" y="3197943"/>
                  <a:ext cx="13048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9" extrusionOk="0">
                      <a:moveTo>
                        <a:pt x="823" y="1"/>
                      </a:moveTo>
                      <a:cubicBezTo>
                        <a:pt x="364" y="1"/>
                        <a:pt x="1" y="376"/>
                        <a:pt x="1" y="823"/>
                      </a:cubicBezTo>
                      <a:cubicBezTo>
                        <a:pt x="1" y="1283"/>
                        <a:pt x="364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7" name="Google Shape;8288;p124"/>
              <p:cNvGrpSpPr/>
              <p:nvPr/>
            </p:nvGrpSpPr>
            <p:grpSpPr>
              <a:xfrm>
                <a:off x="5585758" y="3237425"/>
                <a:ext cx="37878" cy="32357"/>
                <a:chOff x="5585758" y="3237425"/>
                <a:chExt cx="37878" cy="32357"/>
              </a:xfrm>
            </p:grpSpPr>
            <p:sp>
              <p:nvSpPr>
                <p:cNvPr id="961" name="Google Shape;8289;p124"/>
                <p:cNvSpPr/>
                <p:nvPr/>
              </p:nvSpPr>
              <p:spPr>
                <a:xfrm>
                  <a:off x="5585758" y="3237425"/>
                  <a:ext cx="37878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14" extrusionOk="0">
                      <a:moveTo>
                        <a:pt x="2744" y="0"/>
                      </a:moveTo>
                      <a:cubicBezTo>
                        <a:pt x="2240" y="0"/>
                        <a:pt x="1725" y="188"/>
                        <a:pt x="1307" y="606"/>
                      </a:cubicBezTo>
                      <a:cubicBezTo>
                        <a:pt x="1" y="1900"/>
                        <a:pt x="920" y="4114"/>
                        <a:pt x="2759" y="4114"/>
                      </a:cubicBezTo>
                      <a:cubicBezTo>
                        <a:pt x="3896" y="4114"/>
                        <a:pt x="4815" y="3195"/>
                        <a:pt x="4815" y="2057"/>
                      </a:cubicBezTo>
                      <a:cubicBezTo>
                        <a:pt x="4815" y="821"/>
                        <a:pt x="3801" y="0"/>
                        <a:pt x="274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2" name="Google Shape;8290;p124"/>
                <p:cNvSpPr/>
                <p:nvPr/>
              </p:nvSpPr>
              <p:spPr>
                <a:xfrm>
                  <a:off x="5598696" y="3247130"/>
                  <a:ext cx="15235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59" extrusionOk="0">
                      <a:moveTo>
                        <a:pt x="1114" y="1"/>
                      </a:moveTo>
                      <a:cubicBezTo>
                        <a:pt x="376" y="1"/>
                        <a:pt x="1" y="896"/>
                        <a:pt x="521" y="1416"/>
                      </a:cubicBezTo>
                      <a:cubicBezTo>
                        <a:pt x="692" y="1583"/>
                        <a:pt x="899" y="1658"/>
                        <a:pt x="1102" y="1658"/>
                      </a:cubicBezTo>
                      <a:cubicBezTo>
                        <a:pt x="1529" y="1658"/>
                        <a:pt x="1936" y="1324"/>
                        <a:pt x="1936" y="823"/>
                      </a:cubicBezTo>
                      <a:cubicBezTo>
                        <a:pt x="1936" y="376"/>
                        <a:pt x="1573" y="1"/>
                        <a:pt x="111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8" name="Google Shape;8291;p124"/>
              <p:cNvGrpSpPr/>
              <p:nvPr/>
            </p:nvGrpSpPr>
            <p:grpSpPr>
              <a:xfrm>
                <a:off x="4874196" y="3291088"/>
                <a:ext cx="37878" cy="32451"/>
                <a:chOff x="4874196" y="3291088"/>
                <a:chExt cx="37878" cy="32451"/>
              </a:xfrm>
            </p:grpSpPr>
            <p:sp>
              <p:nvSpPr>
                <p:cNvPr id="959" name="Google Shape;8292;p124"/>
                <p:cNvSpPr/>
                <p:nvPr/>
              </p:nvSpPr>
              <p:spPr>
                <a:xfrm>
                  <a:off x="4874196" y="3291088"/>
                  <a:ext cx="37878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26" extrusionOk="0">
                      <a:moveTo>
                        <a:pt x="2739" y="0"/>
                      </a:moveTo>
                      <a:cubicBezTo>
                        <a:pt x="2233" y="0"/>
                        <a:pt x="1717" y="188"/>
                        <a:pt x="1295" y="605"/>
                      </a:cubicBezTo>
                      <a:cubicBezTo>
                        <a:pt x="1" y="1900"/>
                        <a:pt x="920" y="4126"/>
                        <a:pt x="2759" y="4126"/>
                      </a:cubicBezTo>
                      <a:cubicBezTo>
                        <a:pt x="3884" y="4113"/>
                        <a:pt x="4803" y="3206"/>
                        <a:pt x="4815" y="2069"/>
                      </a:cubicBezTo>
                      <a:cubicBezTo>
                        <a:pt x="4815" y="824"/>
                        <a:pt x="3800" y="0"/>
                        <a:pt x="2739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60" name="Google Shape;8293;p124"/>
                <p:cNvSpPr/>
                <p:nvPr/>
              </p:nvSpPr>
              <p:spPr>
                <a:xfrm>
                  <a:off x="4889328" y="3300793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5" y="0"/>
                        <a:pt x="0" y="375"/>
                        <a:pt x="0" y="835"/>
                      </a:cubicBezTo>
                      <a:cubicBezTo>
                        <a:pt x="0" y="1283"/>
                        <a:pt x="375" y="1658"/>
                        <a:pt x="835" y="1658"/>
                      </a:cubicBezTo>
                      <a:cubicBezTo>
                        <a:pt x="1295" y="1658"/>
                        <a:pt x="1657" y="1283"/>
                        <a:pt x="1657" y="835"/>
                      </a:cubicBezTo>
                      <a:cubicBezTo>
                        <a:pt x="1657" y="375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29" name="Google Shape;8294;p124"/>
              <p:cNvGrpSpPr/>
              <p:nvPr/>
            </p:nvGrpSpPr>
            <p:grpSpPr>
              <a:xfrm>
                <a:off x="5197770" y="3785466"/>
                <a:ext cx="37783" cy="32427"/>
                <a:chOff x="5197770" y="3785466"/>
                <a:chExt cx="37783" cy="32427"/>
              </a:xfrm>
            </p:grpSpPr>
            <p:sp>
              <p:nvSpPr>
                <p:cNvPr id="957" name="Google Shape;8295;p124"/>
                <p:cNvSpPr/>
                <p:nvPr/>
              </p:nvSpPr>
              <p:spPr>
                <a:xfrm>
                  <a:off x="5197770" y="3785466"/>
                  <a:ext cx="37783" cy="32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23" extrusionOk="0">
                      <a:moveTo>
                        <a:pt x="2738" y="1"/>
                      </a:moveTo>
                      <a:cubicBezTo>
                        <a:pt x="2232" y="1"/>
                        <a:pt x="1715" y="190"/>
                        <a:pt x="1295" y="614"/>
                      </a:cubicBezTo>
                      <a:cubicBezTo>
                        <a:pt x="1" y="1909"/>
                        <a:pt x="908" y="4122"/>
                        <a:pt x="2747" y="4122"/>
                      </a:cubicBezTo>
                      <a:cubicBezTo>
                        <a:pt x="3884" y="4122"/>
                        <a:pt x="4803" y="3203"/>
                        <a:pt x="4803" y="2066"/>
                      </a:cubicBezTo>
                      <a:cubicBezTo>
                        <a:pt x="4803" y="824"/>
                        <a:pt x="3793" y="1"/>
                        <a:pt x="273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58" name="Google Shape;8296;p124"/>
                <p:cNvSpPr/>
                <p:nvPr/>
              </p:nvSpPr>
              <p:spPr>
                <a:xfrm>
                  <a:off x="5212808" y="3795148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5" y="0"/>
                        <a:pt x="0" y="375"/>
                        <a:pt x="0" y="835"/>
                      </a:cubicBezTo>
                      <a:cubicBezTo>
                        <a:pt x="0" y="1294"/>
                        <a:pt x="375" y="1657"/>
                        <a:pt x="835" y="1657"/>
                      </a:cubicBezTo>
                      <a:cubicBezTo>
                        <a:pt x="1295" y="1657"/>
                        <a:pt x="1657" y="1294"/>
                        <a:pt x="1657" y="835"/>
                      </a:cubicBezTo>
                      <a:cubicBezTo>
                        <a:pt x="1657" y="375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0" name="Google Shape;8297;p124"/>
              <p:cNvGrpSpPr/>
              <p:nvPr/>
            </p:nvGrpSpPr>
            <p:grpSpPr>
              <a:xfrm>
                <a:off x="5177699" y="3492117"/>
                <a:ext cx="37776" cy="32357"/>
                <a:chOff x="5177699" y="3492117"/>
                <a:chExt cx="37776" cy="32357"/>
              </a:xfrm>
            </p:grpSpPr>
            <p:sp>
              <p:nvSpPr>
                <p:cNvPr id="955" name="Google Shape;8298;p124"/>
                <p:cNvSpPr/>
                <p:nvPr/>
              </p:nvSpPr>
              <p:spPr>
                <a:xfrm>
                  <a:off x="5177699" y="3492117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6" y="1"/>
                      </a:moveTo>
                      <a:cubicBezTo>
                        <a:pt x="2232" y="1"/>
                        <a:pt x="1717" y="188"/>
                        <a:pt x="1295" y="606"/>
                      </a:cubicBezTo>
                      <a:cubicBezTo>
                        <a:pt x="1" y="1900"/>
                        <a:pt x="920" y="4114"/>
                        <a:pt x="2746" y="4114"/>
                      </a:cubicBezTo>
                      <a:cubicBezTo>
                        <a:pt x="3884" y="4114"/>
                        <a:pt x="4803" y="3195"/>
                        <a:pt x="4803" y="2070"/>
                      </a:cubicBezTo>
                      <a:cubicBezTo>
                        <a:pt x="4803" y="824"/>
                        <a:pt x="3793" y="1"/>
                        <a:pt x="273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56" name="Google Shape;8299;p124"/>
                <p:cNvSpPr/>
                <p:nvPr/>
              </p:nvSpPr>
              <p:spPr>
                <a:xfrm>
                  <a:off x="5192823" y="3501823"/>
                  <a:ext cx="13048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9" extrusionOk="0">
                      <a:moveTo>
                        <a:pt x="823" y="1"/>
                      </a:moveTo>
                      <a:cubicBezTo>
                        <a:pt x="376" y="1"/>
                        <a:pt x="1" y="364"/>
                        <a:pt x="1" y="823"/>
                      </a:cubicBezTo>
                      <a:cubicBezTo>
                        <a:pt x="1" y="1283"/>
                        <a:pt x="376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4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1" name="Google Shape;8300;p124"/>
              <p:cNvGrpSpPr/>
              <p:nvPr/>
            </p:nvGrpSpPr>
            <p:grpSpPr>
              <a:xfrm>
                <a:off x="5349431" y="3622346"/>
                <a:ext cx="37870" cy="32380"/>
                <a:chOff x="5349431" y="3622346"/>
                <a:chExt cx="37870" cy="32380"/>
              </a:xfrm>
            </p:grpSpPr>
            <p:sp>
              <p:nvSpPr>
                <p:cNvPr id="953" name="Google Shape;8301;p124"/>
                <p:cNvSpPr/>
                <p:nvPr/>
              </p:nvSpPr>
              <p:spPr>
                <a:xfrm>
                  <a:off x="5349431" y="3622346"/>
                  <a:ext cx="37870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17" extrusionOk="0">
                      <a:moveTo>
                        <a:pt x="2740" y="0"/>
                      </a:moveTo>
                      <a:cubicBezTo>
                        <a:pt x="2232" y="0"/>
                        <a:pt x="1714" y="189"/>
                        <a:pt x="1295" y="608"/>
                      </a:cubicBezTo>
                      <a:cubicBezTo>
                        <a:pt x="0" y="1903"/>
                        <a:pt x="920" y="4116"/>
                        <a:pt x="2758" y="4116"/>
                      </a:cubicBezTo>
                      <a:cubicBezTo>
                        <a:pt x="3883" y="4116"/>
                        <a:pt x="4815" y="3197"/>
                        <a:pt x="4815" y="2060"/>
                      </a:cubicBezTo>
                      <a:cubicBezTo>
                        <a:pt x="4815" y="817"/>
                        <a:pt x="3798" y="0"/>
                        <a:pt x="274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54" name="Google Shape;8302;p124"/>
                <p:cNvSpPr/>
                <p:nvPr/>
              </p:nvSpPr>
              <p:spPr>
                <a:xfrm>
                  <a:off x="5362369" y="3632075"/>
                  <a:ext cx="15227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58" extrusionOk="0">
                      <a:moveTo>
                        <a:pt x="1134" y="0"/>
                      </a:moveTo>
                      <a:cubicBezTo>
                        <a:pt x="1127" y="0"/>
                        <a:pt x="1120" y="0"/>
                        <a:pt x="1113" y="0"/>
                      </a:cubicBezTo>
                      <a:cubicBezTo>
                        <a:pt x="363" y="0"/>
                        <a:pt x="0" y="883"/>
                        <a:pt x="521" y="1416"/>
                      </a:cubicBezTo>
                      <a:cubicBezTo>
                        <a:pt x="691" y="1583"/>
                        <a:pt x="899" y="1657"/>
                        <a:pt x="1101" y="1657"/>
                      </a:cubicBezTo>
                      <a:cubicBezTo>
                        <a:pt x="1529" y="1657"/>
                        <a:pt x="1936" y="1324"/>
                        <a:pt x="1936" y="823"/>
                      </a:cubicBezTo>
                      <a:cubicBezTo>
                        <a:pt x="1936" y="370"/>
                        <a:pt x="1573" y="0"/>
                        <a:pt x="113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2" name="Google Shape;8303;p124"/>
              <p:cNvGrpSpPr/>
              <p:nvPr/>
            </p:nvGrpSpPr>
            <p:grpSpPr>
              <a:xfrm>
                <a:off x="5068855" y="3563980"/>
                <a:ext cx="53954" cy="46223"/>
                <a:chOff x="5068855" y="3563980"/>
                <a:chExt cx="53954" cy="46223"/>
              </a:xfrm>
            </p:grpSpPr>
            <p:sp>
              <p:nvSpPr>
                <p:cNvPr id="951" name="Google Shape;8304;p124"/>
                <p:cNvSpPr/>
                <p:nvPr/>
              </p:nvSpPr>
              <p:spPr>
                <a:xfrm>
                  <a:off x="5068855" y="3563980"/>
                  <a:ext cx="53954" cy="46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60" h="5877" extrusionOk="0">
                      <a:moveTo>
                        <a:pt x="3909" y="0"/>
                      </a:moveTo>
                      <a:cubicBezTo>
                        <a:pt x="3187" y="0"/>
                        <a:pt x="2451" y="269"/>
                        <a:pt x="1852" y="868"/>
                      </a:cubicBezTo>
                      <a:cubicBezTo>
                        <a:pt x="1" y="2719"/>
                        <a:pt x="1307" y="5876"/>
                        <a:pt x="3920" y="5876"/>
                      </a:cubicBezTo>
                      <a:cubicBezTo>
                        <a:pt x="5541" y="5876"/>
                        <a:pt x="6848" y="4558"/>
                        <a:pt x="6860" y="2937"/>
                      </a:cubicBezTo>
                      <a:cubicBezTo>
                        <a:pt x="6860" y="1170"/>
                        <a:pt x="5416" y="0"/>
                        <a:pt x="3909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52" name="Google Shape;8305;p124"/>
                <p:cNvSpPr/>
                <p:nvPr/>
              </p:nvSpPr>
              <p:spPr>
                <a:xfrm>
                  <a:off x="5086268" y="3573654"/>
                  <a:ext cx="26835" cy="26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2" h="3413" extrusionOk="0">
                      <a:moveTo>
                        <a:pt x="1706" y="1"/>
                      </a:moveTo>
                      <a:cubicBezTo>
                        <a:pt x="763" y="1"/>
                        <a:pt x="1" y="763"/>
                        <a:pt x="1" y="1707"/>
                      </a:cubicBezTo>
                      <a:cubicBezTo>
                        <a:pt x="1" y="2650"/>
                        <a:pt x="763" y="3412"/>
                        <a:pt x="1706" y="3412"/>
                      </a:cubicBezTo>
                      <a:cubicBezTo>
                        <a:pt x="2650" y="3412"/>
                        <a:pt x="3412" y="2650"/>
                        <a:pt x="3412" y="1707"/>
                      </a:cubicBezTo>
                      <a:cubicBezTo>
                        <a:pt x="3412" y="763"/>
                        <a:pt x="2650" y="1"/>
                        <a:pt x="1706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3" name="Google Shape;8306;p124"/>
              <p:cNvGrpSpPr/>
              <p:nvPr/>
            </p:nvGrpSpPr>
            <p:grpSpPr>
              <a:xfrm>
                <a:off x="5037654" y="3392507"/>
                <a:ext cx="37870" cy="32451"/>
                <a:chOff x="5037654" y="3392507"/>
                <a:chExt cx="37870" cy="32451"/>
              </a:xfrm>
            </p:grpSpPr>
            <p:sp>
              <p:nvSpPr>
                <p:cNvPr id="949" name="Google Shape;8307;p124"/>
                <p:cNvSpPr/>
                <p:nvPr/>
              </p:nvSpPr>
              <p:spPr>
                <a:xfrm>
                  <a:off x="5037654" y="3392507"/>
                  <a:ext cx="37870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26" extrusionOk="0">
                      <a:moveTo>
                        <a:pt x="2742" y="1"/>
                      </a:moveTo>
                      <a:cubicBezTo>
                        <a:pt x="2238" y="1"/>
                        <a:pt x="1724" y="188"/>
                        <a:pt x="1307" y="606"/>
                      </a:cubicBezTo>
                      <a:cubicBezTo>
                        <a:pt x="0" y="1912"/>
                        <a:pt x="919" y="4126"/>
                        <a:pt x="2758" y="4126"/>
                      </a:cubicBezTo>
                      <a:cubicBezTo>
                        <a:pt x="3895" y="4114"/>
                        <a:pt x="4815" y="3194"/>
                        <a:pt x="4815" y="2069"/>
                      </a:cubicBezTo>
                      <a:cubicBezTo>
                        <a:pt x="4815" y="824"/>
                        <a:pt x="3799" y="1"/>
                        <a:pt x="274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50" name="Google Shape;8308;p124"/>
                <p:cNvSpPr/>
                <p:nvPr/>
              </p:nvSpPr>
              <p:spPr>
                <a:xfrm>
                  <a:off x="5050592" y="3402213"/>
                  <a:ext cx="15227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1" extrusionOk="0">
                      <a:moveTo>
                        <a:pt x="1113" y="1"/>
                      </a:moveTo>
                      <a:cubicBezTo>
                        <a:pt x="375" y="1"/>
                        <a:pt x="0" y="896"/>
                        <a:pt x="520" y="1416"/>
                      </a:cubicBezTo>
                      <a:cubicBezTo>
                        <a:pt x="689" y="1585"/>
                        <a:pt x="898" y="1661"/>
                        <a:pt x="1103" y="1661"/>
                      </a:cubicBezTo>
                      <a:cubicBezTo>
                        <a:pt x="1528" y="1661"/>
                        <a:pt x="1936" y="1333"/>
                        <a:pt x="1936" y="835"/>
                      </a:cubicBezTo>
                      <a:cubicBezTo>
                        <a:pt x="1936" y="376"/>
                        <a:pt x="1573" y="1"/>
                        <a:pt x="111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4" name="Google Shape;8309;p124"/>
              <p:cNvGrpSpPr/>
              <p:nvPr/>
            </p:nvGrpSpPr>
            <p:grpSpPr>
              <a:xfrm>
                <a:off x="5456560" y="3368629"/>
                <a:ext cx="37870" cy="32451"/>
                <a:chOff x="5456560" y="3368629"/>
                <a:chExt cx="37870" cy="32451"/>
              </a:xfrm>
            </p:grpSpPr>
            <p:sp>
              <p:nvSpPr>
                <p:cNvPr id="947" name="Google Shape;8310;p124"/>
                <p:cNvSpPr/>
                <p:nvPr/>
              </p:nvSpPr>
              <p:spPr>
                <a:xfrm>
                  <a:off x="5456560" y="3368629"/>
                  <a:ext cx="37870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26" extrusionOk="0">
                      <a:moveTo>
                        <a:pt x="2742" y="0"/>
                      </a:moveTo>
                      <a:cubicBezTo>
                        <a:pt x="2238" y="0"/>
                        <a:pt x="1724" y="187"/>
                        <a:pt x="1307" y="605"/>
                      </a:cubicBezTo>
                      <a:cubicBezTo>
                        <a:pt x="0" y="1912"/>
                        <a:pt x="920" y="4125"/>
                        <a:pt x="2758" y="4125"/>
                      </a:cubicBezTo>
                      <a:cubicBezTo>
                        <a:pt x="3895" y="4113"/>
                        <a:pt x="4815" y="3194"/>
                        <a:pt x="4815" y="2069"/>
                      </a:cubicBezTo>
                      <a:cubicBezTo>
                        <a:pt x="4815" y="824"/>
                        <a:pt x="3800" y="0"/>
                        <a:pt x="274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8" name="Google Shape;8311;p124"/>
                <p:cNvSpPr/>
                <p:nvPr/>
              </p:nvSpPr>
              <p:spPr>
                <a:xfrm>
                  <a:off x="5469498" y="3378334"/>
                  <a:ext cx="15227" cy="130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61" extrusionOk="0">
                      <a:moveTo>
                        <a:pt x="1113" y="0"/>
                      </a:moveTo>
                      <a:cubicBezTo>
                        <a:pt x="375" y="0"/>
                        <a:pt x="0" y="895"/>
                        <a:pt x="520" y="1416"/>
                      </a:cubicBezTo>
                      <a:cubicBezTo>
                        <a:pt x="693" y="1585"/>
                        <a:pt x="903" y="1660"/>
                        <a:pt x="1108" y="1660"/>
                      </a:cubicBezTo>
                      <a:cubicBezTo>
                        <a:pt x="1533" y="1660"/>
                        <a:pt x="1936" y="1333"/>
                        <a:pt x="1936" y="835"/>
                      </a:cubicBezTo>
                      <a:cubicBezTo>
                        <a:pt x="1936" y="375"/>
                        <a:pt x="1573" y="0"/>
                        <a:pt x="111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5" name="Google Shape;8312;p124"/>
              <p:cNvGrpSpPr/>
              <p:nvPr/>
            </p:nvGrpSpPr>
            <p:grpSpPr>
              <a:xfrm>
                <a:off x="4755749" y="3501516"/>
                <a:ext cx="46246" cy="39608"/>
                <a:chOff x="4755749" y="3501516"/>
                <a:chExt cx="46246" cy="39608"/>
              </a:xfrm>
            </p:grpSpPr>
            <p:sp>
              <p:nvSpPr>
                <p:cNvPr id="945" name="Google Shape;8313;p124"/>
                <p:cNvSpPr/>
                <p:nvPr/>
              </p:nvSpPr>
              <p:spPr>
                <a:xfrm>
                  <a:off x="4755749" y="3501516"/>
                  <a:ext cx="46246" cy="39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80" h="5036" extrusionOk="0">
                      <a:moveTo>
                        <a:pt x="3345" y="0"/>
                      </a:moveTo>
                      <a:cubicBezTo>
                        <a:pt x="2727" y="0"/>
                        <a:pt x="2097" y="229"/>
                        <a:pt x="1585" y="741"/>
                      </a:cubicBezTo>
                      <a:cubicBezTo>
                        <a:pt x="0" y="2326"/>
                        <a:pt x="1125" y="5036"/>
                        <a:pt x="3363" y="5036"/>
                      </a:cubicBezTo>
                      <a:cubicBezTo>
                        <a:pt x="4754" y="5036"/>
                        <a:pt x="5879" y="3911"/>
                        <a:pt x="5879" y="2520"/>
                      </a:cubicBezTo>
                      <a:cubicBezTo>
                        <a:pt x="5879" y="1005"/>
                        <a:pt x="4638" y="0"/>
                        <a:pt x="334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6" name="Google Shape;8314;p124"/>
                <p:cNvSpPr/>
                <p:nvPr/>
              </p:nvSpPr>
              <p:spPr>
                <a:xfrm>
                  <a:off x="4768687" y="3511245"/>
                  <a:ext cx="23697" cy="20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3" h="2571" extrusionOk="0">
                      <a:moveTo>
                        <a:pt x="1718" y="0"/>
                      </a:moveTo>
                      <a:cubicBezTo>
                        <a:pt x="569" y="0"/>
                        <a:pt x="0" y="1379"/>
                        <a:pt x="811" y="2190"/>
                      </a:cubicBezTo>
                      <a:cubicBezTo>
                        <a:pt x="1074" y="2453"/>
                        <a:pt x="1398" y="2571"/>
                        <a:pt x="1715" y="2571"/>
                      </a:cubicBezTo>
                      <a:cubicBezTo>
                        <a:pt x="2377" y="2571"/>
                        <a:pt x="3013" y="2059"/>
                        <a:pt x="3013" y="1283"/>
                      </a:cubicBezTo>
                      <a:cubicBezTo>
                        <a:pt x="3013" y="581"/>
                        <a:pt x="2432" y="0"/>
                        <a:pt x="1718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6" name="Google Shape;8315;p124"/>
              <p:cNvGrpSpPr/>
              <p:nvPr/>
            </p:nvGrpSpPr>
            <p:grpSpPr>
              <a:xfrm>
                <a:off x="4681346" y="3485582"/>
                <a:ext cx="37783" cy="32427"/>
                <a:chOff x="4681346" y="3485582"/>
                <a:chExt cx="37783" cy="32427"/>
              </a:xfrm>
            </p:grpSpPr>
            <p:sp>
              <p:nvSpPr>
                <p:cNvPr id="943" name="Google Shape;8316;p124"/>
                <p:cNvSpPr/>
                <p:nvPr/>
              </p:nvSpPr>
              <p:spPr>
                <a:xfrm>
                  <a:off x="4681346" y="3485582"/>
                  <a:ext cx="37783" cy="32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23" extrusionOk="0">
                      <a:moveTo>
                        <a:pt x="2738" y="1"/>
                      </a:moveTo>
                      <a:cubicBezTo>
                        <a:pt x="2231" y="1"/>
                        <a:pt x="1715" y="191"/>
                        <a:pt x="1295" y="614"/>
                      </a:cubicBezTo>
                      <a:cubicBezTo>
                        <a:pt x="1" y="1909"/>
                        <a:pt x="920" y="4122"/>
                        <a:pt x="2747" y="4122"/>
                      </a:cubicBezTo>
                      <a:cubicBezTo>
                        <a:pt x="3884" y="4122"/>
                        <a:pt x="4803" y="3203"/>
                        <a:pt x="4803" y="2066"/>
                      </a:cubicBezTo>
                      <a:cubicBezTo>
                        <a:pt x="4803" y="824"/>
                        <a:pt x="3793" y="1"/>
                        <a:pt x="273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4" name="Google Shape;8317;p124"/>
                <p:cNvSpPr/>
                <p:nvPr/>
              </p:nvSpPr>
              <p:spPr>
                <a:xfrm>
                  <a:off x="4696479" y="3495263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0"/>
                      </a:moveTo>
                      <a:cubicBezTo>
                        <a:pt x="363" y="0"/>
                        <a:pt x="0" y="375"/>
                        <a:pt x="0" y="835"/>
                      </a:cubicBezTo>
                      <a:cubicBezTo>
                        <a:pt x="0" y="1295"/>
                        <a:pt x="363" y="1657"/>
                        <a:pt x="823" y="1657"/>
                      </a:cubicBezTo>
                      <a:cubicBezTo>
                        <a:pt x="1282" y="1657"/>
                        <a:pt x="1657" y="1295"/>
                        <a:pt x="1657" y="835"/>
                      </a:cubicBezTo>
                      <a:cubicBezTo>
                        <a:pt x="1657" y="375"/>
                        <a:pt x="1282" y="0"/>
                        <a:pt x="82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7" name="Google Shape;8318;p124"/>
              <p:cNvGrpSpPr/>
              <p:nvPr/>
            </p:nvGrpSpPr>
            <p:grpSpPr>
              <a:xfrm>
                <a:off x="4767067" y="3291088"/>
                <a:ext cx="37878" cy="32451"/>
                <a:chOff x="4767067" y="3291088"/>
                <a:chExt cx="37878" cy="32451"/>
              </a:xfrm>
            </p:grpSpPr>
            <p:sp>
              <p:nvSpPr>
                <p:cNvPr id="941" name="Google Shape;8319;p124"/>
                <p:cNvSpPr/>
                <p:nvPr/>
              </p:nvSpPr>
              <p:spPr>
                <a:xfrm>
                  <a:off x="4767067" y="3291088"/>
                  <a:ext cx="37878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26" extrusionOk="0">
                      <a:moveTo>
                        <a:pt x="2739" y="0"/>
                      </a:moveTo>
                      <a:cubicBezTo>
                        <a:pt x="2233" y="0"/>
                        <a:pt x="1717" y="188"/>
                        <a:pt x="1295" y="605"/>
                      </a:cubicBezTo>
                      <a:cubicBezTo>
                        <a:pt x="1" y="1900"/>
                        <a:pt x="920" y="4126"/>
                        <a:pt x="2759" y="4126"/>
                      </a:cubicBezTo>
                      <a:cubicBezTo>
                        <a:pt x="3884" y="4113"/>
                        <a:pt x="4803" y="3206"/>
                        <a:pt x="4815" y="2069"/>
                      </a:cubicBezTo>
                      <a:cubicBezTo>
                        <a:pt x="4815" y="824"/>
                        <a:pt x="3800" y="0"/>
                        <a:pt x="2739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2" name="Google Shape;8320;p124"/>
                <p:cNvSpPr/>
                <p:nvPr/>
              </p:nvSpPr>
              <p:spPr>
                <a:xfrm>
                  <a:off x="4780036" y="3300888"/>
                  <a:ext cx="15203" cy="130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3" h="1654" extrusionOk="0">
                      <a:moveTo>
                        <a:pt x="1131" y="0"/>
                      </a:moveTo>
                      <a:cubicBezTo>
                        <a:pt x="1124" y="0"/>
                        <a:pt x="1117" y="0"/>
                        <a:pt x="1110" y="1"/>
                      </a:cubicBezTo>
                      <a:cubicBezTo>
                        <a:pt x="1105" y="0"/>
                        <a:pt x="1100" y="0"/>
                        <a:pt x="1095" y="0"/>
                      </a:cubicBezTo>
                      <a:cubicBezTo>
                        <a:pt x="367" y="0"/>
                        <a:pt x="0" y="887"/>
                        <a:pt x="517" y="1404"/>
                      </a:cubicBezTo>
                      <a:cubicBezTo>
                        <a:pt x="686" y="1577"/>
                        <a:pt x="895" y="1654"/>
                        <a:pt x="1100" y="1654"/>
                      </a:cubicBezTo>
                      <a:cubicBezTo>
                        <a:pt x="1525" y="1654"/>
                        <a:pt x="1932" y="1321"/>
                        <a:pt x="1932" y="823"/>
                      </a:cubicBezTo>
                      <a:cubicBezTo>
                        <a:pt x="1932" y="371"/>
                        <a:pt x="1569" y="0"/>
                        <a:pt x="113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8" name="Google Shape;8321;p124"/>
              <p:cNvGrpSpPr/>
              <p:nvPr/>
            </p:nvGrpSpPr>
            <p:grpSpPr>
              <a:xfrm>
                <a:off x="4687819" y="3405539"/>
                <a:ext cx="37776" cy="32451"/>
                <a:chOff x="4687819" y="3405539"/>
                <a:chExt cx="37776" cy="32451"/>
              </a:xfrm>
            </p:grpSpPr>
            <p:sp>
              <p:nvSpPr>
                <p:cNvPr id="939" name="Google Shape;8322;p124"/>
                <p:cNvSpPr/>
                <p:nvPr/>
              </p:nvSpPr>
              <p:spPr>
                <a:xfrm>
                  <a:off x="4687819" y="3405539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1"/>
                      </a:moveTo>
                      <a:cubicBezTo>
                        <a:pt x="2226" y="1"/>
                        <a:pt x="1712" y="188"/>
                        <a:pt x="1295" y="606"/>
                      </a:cubicBezTo>
                      <a:cubicBezTo>
                        <a:pt x="0" y="1912"/>
                        <a:pt x="920" y="4126"/>
                        <a:pt x="2758" y="4126"/>
                      </a:cubicBezTo>
                      <a:cubicBezTo>
                        <a:pt x="3883" y="4114"/>
                        <a:pt x="4803" y="3195"/>
                        <a:pt x="4803" y="2070"/>
                      </a:cubicBezTo>
                      <a:cubicBezTo>
                        <a:pt x="4803" y="824"/>
                        <a:pt x="3787" y="1"/>
                        <a:pt x="2730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40" name="Google Shape;8323;p124"/>
                <p:cNvSpPr/>
                <p:nvPr/>
              </p:nvSpPr>
              <p:spPr>
                <a:xfrm>
                  <a:off x="4702944" y="3415245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23" y="1"/>
                      </a:moveTo>
                      <a:cubicBezTo>
                        <a:pt x="376" y="1"/>
                        <a:pt x="1" y="376"/>
                        <a:pt x="1" y="836"/>
                      </a:cubicBezTo>
                      <a:cubicBezTo>
                        <a:pt x="1" y="1295"/>
                        <a:pt x="376" y="1658"/>
                        <a:pt x="823" y="1658"/>
                      </a:cubicBezTo>
                      <a:cubicBezTo>
                        <a:pt x="1283" y="1658"/>
                        <a:pt x="1658" y="1295"/>
                        <a:pt x="1658" y="836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39" name="Google Shape;8324;p124"/>
              <p:cNvGrpSpPr/>
              <p:nvPr/>
            </p:nvGrpSpPr>
            <p:grpSpPr>
              <a:xfrm>
                <a:off x="4923101" y="3444809"/>
                <a:ext cx="52813" cy="45318"/>
                <a:chOff x="4923101" y="3444809"/>
                <a:chExt cx="52813" cy="45318"/>
              </a:xfrm>
            </p:grpSpPr>
            <p:sp>
              <p:nvSpPr>
                <p:cNvPr id="937" name="Google Shape;8325;p124"/>
                <p:cNvSpPr/>
                <p:nvPr/>
              </p:nvSpPr>
              <p:spPr>
                <a:xfrm>
                  <a:off x="4923101" y="3444809"/>
                  <a:ext cx="52813" cy="45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5" h="5762" extrusionOk="0">
                      <a:moveTo>
                        <a:pt x="3823" y="1"/>
                      </a:moveTo>
                      <a:cubicBezTo>
                        <a:pt x="3117" y="1"/>
                        <a:pt x="2398" y="263"/>
                        <a:pt x="1815" y="851"/>
                      </a:cubicBezTo>
                      <a:cubicBezTo>
                        <a:pt x="1" y="2665"/>
                        <a:pt x="1283" y="5762"/>
                        <a:pt x="3847" y="5762"/>
                      </a:cubicBezTo>
                      <a:cubicBezTo>
                        <a:pt x="5432" y="5762"/>
                        <a:pt x="6714" y="4468"/>
                        <a:pt x="6714" y="2883"/>
                      </a:cubicBezTo>
                      <a:cubicBezTo>
                        <a:pt x="6714" y="1148"/>
                        <a:pt x="5298" y="1"/>
                        <a:pt x="382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8" name="Google Shape;8326;p124"/>
                <p:cNvSpPr/>
                <p:nvPr/>
              </p:nvSpPr>
              <p:spPr>
                <a:xfrm>
                  <a:off x="4936039" y="3454538"/>
                  <a:ext cx="30265" cy="259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48" h="3295" extrusionOk="0">
                      <a:moveTo>
                        <a:pt x="2202" y="1"/>
                      </a:moveTo>
                      <a:cubicBezTo>
                        <a:pt x="727" y="1"/>
                        <a:pt x="1" y="1779"/>
                        <a:pt x="1029" y="2807"/>
                      </a:cubicBezTo>
                      <a:cubicBezTo>
                        <a:pt x="1365" y="3144"/>
                        <a:pt x="1779" y="3294"/>
                        <a:pt x="2185" y="3294"/>
                      </a:cubicBezTo>
                      <a:cubicBezTo>
                        <a:pt x="3034" y="3294"/>
                        <a:pt x="3847" y="2636"/>
                        <a:pt x="3847" y="1646"/>
                      </a:cubicBezTo>
                      <a:cubicBezTo>
                        <a:pt x="3847" y="739"/>
                        <a:pt x="3110" y="1"/>
                        <a:pt x="220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0" name="Google Shape;8327;p124"/>
              <p:cNvGrpSpPr/>
              <p:nvPr/>
            </p:nvGrpSpPr>
            <p:grpSpPr>
              <a:xfrm>
                <a:off x="4846040" y="3654750"/>
                <a:ext cx="31405" cy="26993"/>
                <a:chOff x="4846040" y="3654750"/>
                <a:chExt cx="31405" cy="26993"/>
              </a:xfrm>
            </p:grpSpPr>
            <p:sp>
              <p:nvSpPr>
                <p:cNvPr id="935" name="Google Shape;8328;p124"/>
                <p:cNvSpPr/>
                <p:nvPr/>
              </p:nvSpPr>
              <p:spPr>
                <a:xfrm>
                  <a:off x="4846040" y="3654750"/>
                  <a:ext cx="31405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2" extrusionOk="0">
                      <a:moveTo>
                        <a:pt x="2272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0" y="1581"/>
                        <a:pt x="750" y="3432"/>
                        <a:pt x="2274" y="3432"/>
                      </a:cubicBezTo>
                      <a:cubicBezTo>
                        <a:pt x="3218" y="3432"/>
                        <a:pt x="3992" y="2658"/>
                        <a:pt x="3992" y="1714"/>
                      </a:cubicBezTo>
                      <a:cubicBezTo>
                        <a:pt x="3992" y="683"/>
                        <a:pt x="3150" y="0"/>
                        <a:pt x="227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6" name="Google Shape;8329;p124"/>
                <p:cNvSpPr/>
                <p:nvPr/>
              </p:nvSpPr>
              <p:spPr>
                <a:xfrm>
                  <a:off x="4858883" y="3664424"/>
                  <a:ext cx="8856" cy="7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76" extrusionOk="0">
                      <a:moveTo>
                        <a:pt x="641" y="0"/>
                      </a:moveTo>
                      <a:cubicBezTo>
                        <a:pt x="218" y="0"/>
                        <a:pt x="0" y="520"/>
                        <a:pt x="303" y="835"/>
                      </a:cubicBezTo>
                      <a:cubicBezTo>
                        <a:pt x="400" y="932"/>
                        <a:pt x="519" y="975"/>
                        <a:pt x="636" y="975"/>
                      </a:cubicBezTo>
                      <a:cubicBezTo>
                        <a:pt x="885" y="975"/>
                        <a:pt x="1125" y="780"/>
                        <a:pt x="1125" y="484"/>
                      </a:cubicBezTo>
                      <a:cubicBezTo>
                        <a:pt x="1125" y="218"/>
                        <a:pt x="907" y="0"/>
                        <a:pt x="64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1" name="Google Shape;8330;p124"/>
              <p:cNvGrpSpPr/>
              <p:nvPr/>
            </p:nvGrpSpPr>
            <p:grpSpPr>
              <a:xfrm>
                <a:off x="4925673" y="3691700"/>
                <a:ext cx="40253" cy="34472"/>
                <a:chOff x="4925673" y="3691700"/>
                <a:chExt cx="40253" cy="34472"/>
              </a:xfrm>
            </p:grpSpPr>
            <p:sp>
              <p:nvSpPr>
                <p:cNvPr id="933" name="Google Shape;8331;p124"/>
                <p:cNvSpPr/>
                <p:nvPr/>
              </p:nvSpPr>
              <p:spPr>
                <a:xfrm>
                  <a:off x="4925673" y="3691700"/>
                  <a:ext cx="40253" cy="344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" h="4383" extrusionOk="0">
                      <a:moveTo>
                        <a:pt x="2908" y="0"/>
                      </a:moveTo>
                      <a:cubicBezTo>
                        <a:pt x="2371" y="0"/>
                        <a:pt x="1825" y="200"/>
                        <a:pt x="1379" y="645"/>
                      </a:cubicBezTo>
                      <a:cubicBezTo>
                        <a:pt x="0" y="2024"/>
                        <a:pt x="968" y="4383"/>
                        <a:pt x="2915" y="4383"/>
                      </a:cubicBezTo>
                      <a:cubicBezTo>
                        <a:pt x="4125" y="4383"/>
                        <a:pt x="5105" y="3403"/>
                        <a:pt x="5117" y="2193"/>
                      </a:cubicBezTo>
                      <a:cubicBezTo>
                        <a:pt x="5109" y="875"/>
                        <a:pt x="4031" y="0"/>
                        <a:pt x="290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4" name="Google Shape;8332;p124"/>
                <p:cNvSpPr/>
                <p:nvPr/>
              </p:nvSpPr>
              <p:spPr>
                <a:xfrm>
                  <a:off x="4938516" y="3701334"/>
                  <a:ext cx="17704" cy="15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1" h="1931" extrusionOk="0">
                      <a:moveTo>
                        <a:pt x="1295" y="1"/>
                      </a:moveTo>
                      <a:cubicBezTo>
                        <a:pt x="436" y="1"/>
                        <a:pt x="0" y="1041"/>
                        <a:pt x="605" y="1646"/>
                      </a:cubicBezTo>
                      <a:cubicBezTo>
                        <a:pt x="801" y="1842"/>
                        <a:pt x="1043" y="1930"/>
                        <a:pt x="1281" y="1930"/>
                      </a:cubicBezTo>
                      <a:cubicBezTo>
                        <a:pt x="1775" y="1930"/>
                        <a:pt x="2250" y="1549"/>
                        <a:pt x="2250" y="968"/>
                      </a:cubicBezTo>
                      <a:cubicBezTo>
                        <a:pt x="2250" y="436"/>
                        <a:pt x="1827" y="1"/>
                        <a:pt x="129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2" name="Google Shape;8333;p124"/>
              <p:cNvGrpSpPr/>
              <p:nvPr/>
            </p:nvGrpSpPr>
            <p:grpSpPr>
              <a:xfrm>
                <a:off x="4894653" y="3740848"/>
                <a:ext cx="31405" cy="26906"/>
                <a:chOff x="4894653" y="3740848"/>
                <a:chExt cx="31405" cy="26906"/>
              </a:xfrm>
            </p:grpSpPr>
            <p:sp>
              <p:nvSpPr>
                <p:cNvPr id="931" name="Google Shape;8334;p124"/>
                <p:cNvSpPr/>
                <p:nvPr/>
              </p:nvSpPr>
              <p:spPr>
                <a:xfrm>
                  <a:off x="4894653" y="3740848"/>
                  <a:ext cx="31405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1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1" y="1582"/>
                        <a:pt x="763" y="3420"/>
                        <a:pt x="2287" y="3420"/>
                      </a:cubicBezTo>
                      <a:cubicBezTo>
                        <a:pt x="3230" y="3420"/>
                        <a:pt x="3993" y="2658"/>
                        <a:pt x="3993" y="1715"/>
                      </a:cubicBezTo>
                      <a:cubicBezTo>
                        <a:pt x="3993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2" name="Google Shape;8335;p124"/>
                <p:cNvSpPr/>
                <p:nvPr/>
              </p:nvSpPr>
              <p:spPr>
                <a:xfrm>
                  <a:off x="4907497" y="3750522"/>
                  <a:ext cx="8950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7" extrusionOk="0">
                      <a:moveTo>
                        <a:pt x="654" y="1"/>
                      </a:moveTo>
                      <a:cubicBezTo>
                        <a:pt x="218" y="1"/>
                        <a:pt x="1" y="521"/>
                        <a:pt x="303" y="823"/>
                      </a:cubicBezTo>
                      <a:cubicBezTo>
                        <a:pt x="406" y="922"/>
                        <a:pt x="531" y="967"/>
                        <a:pt x="652" y="967"/>
                      </a:cubicBezTo>
                      <a:cubicBezTo>
                        <a:pt x="902" y="967"/>
                        <a:pt x="1138" y="778"/>
                        <a:pt x="1138" y="485"/>
                      </a:cubicBezTo>
                      <a:cubicBezTo>
                        <a:pt x="1138" y="219"/>
                        <a:pt x="920" y="1"/>
                        <a:pt x="65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3" name="Google Shape;8336;p124"/>
              <p:cNvGrpSpPr/>
              <p:nvPr/>
            </p:nvGrpSpPr>
            <p:grpSpPr>
              <a:xfrm>
                <a:off x="4962300" y="3696348"/>
                <a:ext cx="38255" cy="32773"/>
                <a:chOff x="4962300" y="3696348"/>
                <a:chExt cx="38255" cy="32773"/>
              </a:xfrm>
            </p:grpSpPr>
            <p:sp>
              <p:nvSpPr>
                <p:cNvPr id="929" name="Google Shape;8337;p124"/>
                <p:cNvSpPr/>
                <p:nvPr/>
              </p:nvSpPr>
              <p:spPr>
                <a:xfrm>
                  <a:off x="4962300" y="3696348"/>
                  <a:ext cx="38255" cy="327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4" h="4167" extrusionOk="0">
                      <a:moveTo>
                        <a:pt x="2767" y="1"/>
                      </a:moveTo>
                      <a:cubicBezTo>
                        <a:pt x="2259" y="1"/>
                        <a:pt x="1740" y="189"/>
                        <a:pt x="1319" y="611"/>
                      </a:cubicBezTo>
                      <a:cubicBezTo>
                        <a:pt x="0" y="1929"/>
                        <a:pt x="932" y="4167"/>
                        <a:pt x="2783" y="4167"/>
                      </a:cubicBezTo>
                      <a:cubicBezTo>
                        <a:pt x="3932" y="4167"/>
                        <a:pt x="4863" y="3236"/>
                        <a:pt x="4863" y="2086"/>
                      </a:cubicBezTo>
                      <a:cubicBezTo>
                        <a:pt x="4863" y="833"/>
                        <a:pt x="3836" y="1"/>
                        <a:pt x="276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30" name="Google Shape;8338;p124"/>
                <p:cNvSpPr/>
                <p:nvPr/>
              </p:nvSpPr>
              <p:spPr>
                <a:xfrm>
                  <a:off x="4975238" y="3706093"/>
                  <a:ext cx="15612" cy="13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5" h="1702" extrusionOk="0">
                      <a:moveTo>
                        <a:pt x="1138" y="1"/>
                      </a:moveTo>
                      <a:cubicBezTo>
                        <a:pt x="388" y="1"/>
                        <a:pt x="1" y="908"/>
                        <a:pt x="533" y="1452"/>
                      </a:cubicBezTo>
                      <a:cubicBezTo>
                        <a:pt x="709" y="1624"/>
                        <a:pt x="923" y="1702"/>
                        <a:pt x="1132" y="1702"/>
                      </a:cubicBezTo>
                      <a:cubicBezTo>
                        <a:pt x="1569" y="1702"/>
                        <a:pt x="1984" y="1363"/>
                        <a:pt x="1984" y="847"/>
                      </a:cubicBezTo>
                      <a:cubicBezTo>
                        <a:pt x="1984" y="376"/>
                        <a:pt x="1609" y="1"/>
                        <a:pt x="1138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4" name="Google Shape;8339;p124"/>
              <p:cNvGrpSpPr/>
              <p:nvPr/>
            </p:nvGrpSpPr>
            <p:grpSpPr>
              <a:xfrm>
                <a:off x="4980185" y="3743349"/>
                <a:ext cx="31499" cy="26969"/>
                <a:chOff x="4980185" y="3743349"/>
                <a:chExt cx="31499" cy="26969"/>
              </a:xfrm>
            </p:grpSpPr>
            <p:sp>
              <p:nvSpPr>
                <p:cNvPr id="927" name="Google Shape;8340;p124"/>
                <p:cNvSpPr/>
                <p:nvPr/>
              </p:nvSpPr>
              <p:spPr>
                <a:xfrm>
                  <a:off x="4980185" y="3743349"/>
                  <a:ext cx="31499" cy="26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9" extrusionOk="0">
                      <a:moveTo>
                        <a:pt x="2274" y="0"/>
                      </a:moveTo>
                      <a:cubicBezTo>
                        <a:pt x="1855" y="0"/>
                        <a:pt x="1427" y="155"/>
                        <a:pt x="1077" y="501"/>
                      </a:cubicBezTo>
                      <a:cubicBezTo>
                        <a:pt x="1" y="1578"/>
                        <a:pt x="763" y="3429"/>
                        <a:pt x="2287" y="3429"/>
                      </a:cubicBezTo>
                      <a:cubicBezTo>
                        <a:pt x="3230" y="3429"/>
                        <a:pt x="3993" y="2667"/>
                        <a:pt x="4005" y="1723"/>
                      </a:cubicBezTo>
                      <a:cubicBezTo>
                        <a:pt x="4005" y="689"/>
                        <a:pt x="3158" y="0"/>
                        <a:pt x="227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28" name="Google Shape;8341;p124"/>
                <p:cNvSpPr/>
                <p:nvPr/>
              </p:nvSpPr>
              <p:spPr>
                <a:xfrm>
                  <a:off x="4993123" y="3753094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2" y="0"/>
                      </a:moveTo>
                      <a:cubicBezTo>
                        <a:pt x="206" y="0"/>
                        <a:pt x="1" y="521"/>
                        <a:pt x="303" y="823"/>
                      </a:cubicBezTo>
                      <a:cubicBezTo>
                        <a:pt x="402" y="922"/>
                        <a:pt x="524" y="966"/>
                        <a:pt x="644" y="966"/>
                      </a:cubicBezTo>
                      <a:cubicBezTo>
                        <a:pt x="890" y="966"/>
                        <a:pt x="1126" y="777"/>
                        <a:pt x="1126" y="484"/>
                      </a:cubicBezTo>
                      <a:cubicBezTo>
                        <a:pt x="1126" y="218"/>
                        <a:pt x="908" y="0"/>
                        <a:pt x="642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5" name="Google Shape;8342;p124"/>
              <p:cNvGrpSpPr/>
              <p:nvPr/>
            </p:nvGrpSpPr>
            <p:grpSpPr>
              <a:xfrm>
                <a:off x="5013768" y="3734312"/>
                <a:ext cx="31499" cy="26969"/>
                <a:chOff x="5013768" y="3734312"/>
                <a:chExt cx="31499" cy="26969"/>
              </a:xfrm>
            </p:grpSpPr>
            <p:sp>
              <p:nvSpPr>
                <p:cNvPr id="925" name="Google Shape;8343;p124"/>
                <p:cNvSpPr/>
                <p:nvPr/>
              </p:nvSpPr>
              <p:spPr>
                <a:xfrm>
                  <a:off x="5013768" y="3734312"/>
                  <a:ext cx="31499" cy="26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9" extrusionOk="0">
                      <a:moveTo>
                        <a:pt x="2281" y="1"/>
                      </a:moveTo>
                      <a:cubicBezTo>
                        <a:pt x="1858" y="1"/>
                        <a:pt x="1428" y="159"/>
                        <a:pt x="1077" y="513"/>
                      </a:cubicBezTo>
                      <a:cubicBezTo>
                        <a:pt x="1" y="1590"/>
                        <a:pt x="775" y="3429"/>
                        <a:pt x="2299" y="3429"/>
                      </a:cubicBezTo>
                      <a:cubicBezTo>
                        <a:pt x="3231" y="3417"/>
                        <a:pt x="3993" y="2655"/>
                        <a:pt x="4005" y="1711"/>
                      </a:cubicBezTo>
                      <a:cubicBezTo>
                        <a:pt x="3997" y="682"/>
                        <a:pt x="3157" y="1"/>
                        <a:pt x="228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26" name="Google Shape;8344;p124"/>
                <p:cNvSpPr/>
                <p:nvPr/>
              </p:nvSpPr>
              <p:spPr>
                <a:xfrm>
                  <a:off x="5028043" y="3743963"/>
                  <a:ext cx="7621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8" extrusionOk="0">
                      <a:moveTo>
                        <a:pt x="484" y="0"/>
                      </a:moveTo>
                      <a:cubicBezTo>
                        <a:pt x="218" y="0"/>
                        <a:pt x="0" y="218"/>
                        <a:pt x="0" y="484"/>
                      </a:cubicBezTo>
                      <a:cubicBezTo>
                        <a:pt x="0" y="750"/>
                        <a:pt x="218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6" name="Google Shape;8345;p124"/>
              <p:cNvGrpSpPr/>
              <p:nvPr/>
            </p:nvGrpSpPr>
            <p:grpSpPr>
              <a:xfrm>
                <a:off x="5036703" y="3764545"/>
                <a:ext cx="31499" cy="26898"/>
                <a:chOff x="5036703" y="3764545"/>
                <a:chExt cx="31499" cy="26898"/>
              </a:xfrm>
            </p:grpSpPr>
            <p:sp>
              <p:nvSpPr>
                <p:cNvPr id="923" name="Google Shape;8346;p124"/>
                <p:cNvSpPr/>
                <p:nvPr/>
              </p:nvSpPr>
              <p:spPr>
                <a:xfrm>
                  <a:off x="5036703" y="3764545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84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4" y="3419"/>
                        <a:pt x="2298" y="3419"/>
                      </a:cubicBezTo>
                      <a:cubicBezTo>
                        <a:pt x="3242" y="3419"/>
                        <a:pt x="4004" y="2657"/>
                        <a:pt x="4004" y="1714"/>
                      </a:cubicBezTo>
                      <a:cubicBezTo>
                        <a:pt x="4004" y="682"/>
                        <a:pt x="3162" y="0"/>
                        <a:pt x="228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24" name="Google Shape;8347;p124"/>
                <p:cNvSpPr/>
                <p:nvPr/>
              </p:nvSpPr>
              <p:spPr>
                <a:xfrm>
                  <a:off x="5049641" y="3774211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53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2" y="922"/>
                        <a:pt x="524" y="967"/>
                        <a:pt x="643" y="967"/>
                      </a:cubicBezTo>
                      <a:cubicBezTo>
                        <a:pt x="890" y="967"/>
                        <a:pt x="1125" y="778"/>
                        <a:pt x="1125" y="485"/>
                      </a:cubicBezTo>
                      <a:cubicBezTo>
                        <a:pt x="1125" y="219"/>
                        <a:pt x="920" y="1"/>
                        <a:pt x="65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7" name="Google Shape;8348;p124"/>
              <p:cNvGrpSpPr/>
              <p:nvPr/>
            </p:nvGrpSpPr>
            <p:grpSpPr>
              <a:xfrm>
                <a:off x="4953546" y="3768352"/>
                <a:ext cx="31405" cy="26898"/>
                <a:chOff x="4953546" y="3768352"/>
                <a:chExt cx="31405" cy="26898"/>
              </a:xfrm>
            </p:grpSpPr>
            <p:sp>
              <p:nvSpPr>
                <p:cNvPr id="921" name="Google Shape;8349;p124"/>
                <p:cNvSpPr/>
                <p:nvPr/>
              </p:nvSpPr>
              <p:spPr>
                <a:xfrm>
                  <a:off x="4953546" y="3768352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1" y="0"/>
                      </a:moveTo>
                      <a:cubicBezTo>
                        <a:pt x="1852" y="0"/>
                        <a:pt x="1425" y="156"/>
                        <a:pt x="1077" y="504"/>
                      </a:cubicBezTo>
                      <a:cubicBezTo>
                        <a:pt x="1" y="1581"/>
                        <a:pt x="751" y="3419"/>
                        <a:pt x="2287" y="3419"/>
                      </a:cubicBezTo>
                      <a:cubicBezTo>
                        <a:pt x="3218" y="3419"/>
                        <a:pt x="3992" y="2657"/>
                        <a:pt x="3992" y="1726"/>
                      </a:cubicBezTo>
                      <a:cubicBezTo>
                        <a:pt x="3992" y="686"/>
                        <a:pt x="3150" y="0"/>
                        <a:pt x="227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22" name="Google Shape;8350;p124"/>
                <p:cNvSpPr/>
                <p:nvPr/>
              </p:nvSpPr>
              <p:spPr>
                <a:xfrm>
                  <a:off x="4966390" y="3778018"/>
                  <a:ext cx="8950" cy="7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77" extrusionOk="0">
                      <a:moveTo>
                        <a:pt x="654" y="1"/>
                      </a:moveTo>
                      <a:cubicBezTo>
                        <a:pt x="218" y="1"/>
                        <a:pt x="1" y="533"/>
                        <a:pt x="303" y="835"/>
                      </a:cubicBezTo>
                      <a:cubicBezTo>
                        <a:pt x="404" y="933"/>
                        <a:pt x="527" y="976"/>
                        <a:pt x="647" y="976"/>
                      </a:cubicBezTo>
                      <a:cubicBezTo>
                        <a:pt x="899" y="976"/>
                        <a:pt x="1138" y="784"/>
                        <a:pt x="1138" y="497"/>
                      </a:cubicBezTo>
                      <a:cubicBezTo>
                        <a:pt x="1138" y="218"/>
                        <a:pt x="920" y="1"/>
                        <a:pt x="65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8" name="Google Shape;8351;p124"/>
              <p:cNvGrpSpPr/>
              <p:nvPr/>
            </p:nvGrpSpPr>
            <p:grpSpPr>
              <a:xfrm>
                <a:off x="4964770" y="3814016"/>
                <a:ext cx="31499" cy="26993"/>
                <a:chOff x="4964770" y="3814016"/>
                <a:chExt cx="31499" cy="26993"/>
              </a:xfrm>
            </p:grpSpPr>
            <p:sp>
              <p:nvSpPr>
                <p:cNvPr id="919" name="Google Shape;8352;p124"/>
                <p:cNvSpPr/>
                <p:nvPr/>
              </p:nvSpPr>
              <p:spPr>
                <a:xfrm>
                  <a:off x="4964770" y="3814016"/>
                  <a:ext cx="31499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2" extrusionOk="0">
                      <a:moveTo>
                        <a:pt x="2276" y="0"/>
                      </a:moveTo>
                      <a:cubicBezTo>
                        <a:pt x="1855" y="0"/>
                        <a:pt x="1426" y="156"/>
                        <a:pt x="1078" y="504"/>
                      </a:cubicBezTo>
                      <a:cubicBezTo>
                        <a:pt x="1" y="1581"/>
                        <a:pt x="763" y="3432"/>
                        <a:pt x="2287" y="3432"/>
                      </a:cubicBezTo>
                      <a:cubicBezTo>
                        <a:pt x="3231" y="3432"/>
                        <a:pt x="3993" y="2658"/>
                        <a:pt x="4005" y="1714"/>
                      </a:cubicBezTo>
                      <a:cubicBezTo>
                        <a:pt x="4005" y="683"/>
                        <a:pt x="3158" y="0"/>
                        <a:pt x="227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20" name="Google Shape;8353;p124"/>
                <p:cNvSpPr/>
                <p:nvPr/>
              </p:nvSpPr>
              <p:spPr>
                <a:xfrm>
                  <a:off x="4977715" y="3823690"/>
                  <a:ext cx="8856" cy="7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76" extrusionOk="0">
                      <a:moveTo>
                        <a:pt x="641" y="0"/>
                      </a:moveTo>
                      <a:cubicBezTo>
                        <a:pt x="206" y="0"/>
                        <a:pt x="0" y="520"/>
                        <a:pt x="303" y="835"/>
                      </a:cubicBezTo>
                      <a:cubicBezTo>
                        <a:pt x="399" y="932"/>
                        <a:pt x="519" y="975"/>
                        <a:pt x="636" y="975"/>
                      </a:cubicBezTo>
                      <a:cubicBezTo>
                        <a:pt x="885" y="975"/>
                        <a:pt x="1125" y="780"/>
                        <a:pt x="1125" y="484"/>
                      </a:cubicBezTo>
                      <a:cubicBezTo>
                        <a:pt x="1125" y="218"/>
                        <a:pt x="907" y="0"/>
                        <a:pt x="64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49" name="Google Shape;8354;p124"/>
              <p:cNvGrpSpPr/>
              <p:nvPr/>
            </p:nvGrpSpPr>
            <p:grpSpPr>
              <a:xfrm>
                <a:off x="4923290" y="3800504"/>
                <a:ext cx="31468" cy="26898"/>
                <a:chOff x="4923290" y="3800504"/>
                <a:chExt cx="31468" cy="26898"/>
              </a:xfrm>
            </p:grpSpPr>
            <p:sp>
              <p:nvSpPr>
                <p:cNvPr id="917" name="Google Shape;8355;p124"/>
                <p:cNvSpPr/>
                <p:nvPr/>
              </p:nvSpPr>
              <p:spPr>
                <a:xfrm>
                  <a:off x="4923290" y="3800504"/>
                  <a:ext cx="31468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1" h="3420" extrusionOk="0">
                      <a:moveTo>
                        <a:pt x="2276" y="1"/>
                      </a:moveTo>
                      <a:cubicBezTo>
                        <a:pt x="1855" y="1"/>
                        <a:pt x="1426" y="156"/>
                        <a:pt x="1077" y="505"/>
                      </a:cubicBezTo>
                      <a:cubicBezTo>
                        <a:pt x="1" y="1581"/>
                        <a:pt x="763" y="3420"/>
                        <a:pt x="2287" y="3420"/>
                      </a:cubicBezTo>
                      <a:cubicBezTo>
                        <a:pt x="3231" y="3420"/>
                        <a:pt x="3993" y="2658"/>
                        <a:pt x="3993" y="1714"/>
                      </a:cubicBezTo>
                      <a:cubicBezTo>
                        <a:pt x="4001" y="683"/>
                        <a:pt x="3156" y="1"/>
                        <a:pt x="227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18" name="Google Shape;8356;p124"/>
                <p:cNvSpPr/>
                <p:nvPr/>
              </p:nvSpPr>
              <p:spPr>
                <a:xfrm>
                  <a:off x="4937470" y="3810178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0"/>
                      </a:moveTo>
                      <a:cubicBezTo>
                        <a:pt x="218" y="0"/>
                        <a:pt x="0" y="218"/>
                        <a:pt x="0" y="484"/>
                      </a:cubicBezTo>
                      <a:cubicBezTo>
                        <a:pt x="0" y="750"/>
                        <a:pt x="218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0" name="Google Shape;8357;p124"/>
              <p:cNvGrpSpPr/>
              <p:nvPr/>
            </p:nvGrpSpPr>
            <p:grpSpPr>
              <a:xfrm>
                <a:off x="5108534" y="3650943"/>
                <a:ext cx="31405" cy="26993"/>
                <a:chOff x="5108534" y="3650943"/>
                <a:chExt cx="31405" cy="26993"/>
              </a:xfrm>
            </p:grpSpPr>
            <p:sp>
              <p:nvSpPr>
                <p:cNvPr id="915" name="Google Shape;8358;p124"/>
                <p:cNvSpPr/>
                <p:nvPr/>
              </p:nvSpPr>
              <p:spPr>
                <a:xfrm>
                  <a:off x="5108534" y="3650943"/>
                  <a:ext cx="31405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2" extrusionOk="0">
                      <a:moveTo>
                        <a:pt x="2272" y="1"/>
                      </a:moveTo>
                      <a:cubicBezTo>
                        <a:pt x="1853" y="1"/>
                        <a:pt x="1425" y="156"/>
                        <a:pt x="1077" y="505"/>
                      </a:cubicBezTo>
                      <a:cubicBezTo>
                        <a:pt x="0" y="1581"/>
                        <a:pt x="762" y="3432"/>
                        <a:pt x="2286" y="3432"/>
                      </a:cubicBezTo>
                      <a:cubicBezTo>
                        <a:pt x="3230" y="3432"/>
                        <a:pt x="3992" y="2658"/>
                        <a:pt x="3992" y="1714"/>
                      </a:cubicBezTo>
                      <a:cubicBezTo>
                        <a:pt x="3992" y="683"/>
                        <a:pt x="3150" y="1"/>
                        <a:pt x="227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16" name="Google Shape;8359;p124"/>
                <p:cNvSpPr/>
                <p:nvPr/>
              </p:nvSpPr>
              <p:spPr>
                <a:xfrm>
                  <a:off x="5122707" y="3660617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0"/>
                      </a:moveTo>
                      <a:cubicBezTo>
                        <a:pt x="218" y="0"/>
                        <a:pt x="1" y="218"/>
                        <a:pt x="1" y="484"/>
                      </a:cubicBezTo>
                      <a:cubicBezTo>
                        <a:pt x="1" y="750"/>
                        <a:pt x="218" y="968"/>
                        <a:pt x="484" y="968"/>
                      </a:cubicBezTo>
                      <a:cubicBezTo>
                        <a:pt x="751" y="968"/>
                        <a:pt x="968" y="750"/>
                        <a:pt x="968" y="484"/>
                      </a:cubicBezTo>
                      <a:cubicBezTo>
                        <a:pt x="968" y="218"/>
                        <a:pt x="751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1" name="Google Shape;8360;p124"/>
              <p:cNvGrpSpPr/>
              <p:nvPr/>
            </p:nvGrpSpPr>
            <p:grpSpPr>
              <a:xfrm>
                <a:off x="5119380" y="3760739"/>
                <a:ext cx="31499" cy="26993"/>
                <a:chOff x="5119380" y="3760739"/>
                <a:chExt cx="31499" cy="26993"/>
              </a:xfrm>
            </p:grpSpPr>
            <p:sp>
              <p:nvSpPr>
                <p:cNvPr id="913" name="Google Shape;8361;p124"/>
                <p:cNvSpPr/>
                <p:nvPr/>
              </p:nvSpPr>
              <p:spPr>
                <a:xfrm>
                  <a:off x="5119380" y="3760739"/>
                  <a:ext cx="31499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2" extrusionOk="0">
                      <a:moveTo>
                        <a:pt x="2275" y="0"/>
                      </a:moveTo>
                      <a:cubicBezTo>
                        <a:pt x="1854" y="0"/>
                        <a:pt x="1425" y="156"/>
                        <a:pt x="1077" y="504"/>
                      </a:cubicBezTo>
                      <a:cubicBezTo>
                        <a:pt x="0" y="1581"/>
                        <a:pt x="762" y="3432"/>
                        <a:pt x="2286" y="3432"/>
                      </a:cubicBezTo>
                      <a:cubicBezTo>
                        <a:pt x="3230" y="3420"/>
                        <a:pt x="3992" y="2657"/>
                        <a:pt x="4004" y="1714"/>
                      </a:cubicBezTo>
                      <a:cubicBezTo>
                        <a:pt x="4004" y="683"/>
                        <a:pt x="3157" y="0"/>
                        <a:pt x="227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14" name="Google Shape;8362;p124"/>
                <p:cNvSpPr/>
                <p:nvPr/>
              </p:nvSpPr>
              <p:spPr>
                <a:xfrm>
                  <a:off x="5132318" y="3770405"/>
                  <a:ext cx="8856" cy="76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73" extrusionOk="0">
                      <a:moveTo>
                        <a:pt x="641" y="1"/>
                      </a:moveTo>
                      <a:cubicBezTo>
                        <a:pt x="206" y="1"/>
                        <a:pt x="0" y="521"/>
                        <a:pt x="303" y="824"/>
                      </a:cubicBezTo>
                      <a:cubicBezTo>
                        <a:pt x="402" y="926"/>
                        <a:pt x="524" y="972"/>
                        <a:pt x="644" y="972"/>
                      </a:cubicBezTo>
                      <a:cubicBezTo>
                        <a:pt x="890" y="972"/>
                        <a:pt x="1125" y="778"/>
                        <a:pt x="1125" y="485"/>
                      </a:cubicBezTo>
                      <a:cubicBezTo>
                        <a:pt x="1125" y="219"/>
                        <a:pt x="908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2" name="Google Shape;8363;p124"/>
              <p:cNvGrpSpPr/>
              <p:nvPr/>
            </p:nvGrpSpPr>
            <p:grpSpPr>
              <a:xfrm>
                <a:off x="5119380" y="3788235"/>
                <a:ext cx="31499" cy="26993"/>
                <a:chOff x="5119380" y="3788235"/>
                <a:chExt cx="31499" cy="26993"/>
              </a:xfrm>
            </p:grpSpPr>
            <p:sp>
              <p:nvSpPr>
                <p:cNvPr id="911" name="Google Shape;8364;p124"/>
                <p:cNvSpPr/>
                <p:nvPr/>
              </p:nvSpPr>
              <p:spPr>
                <a:xfrm>
                  <a:off x="5119380" y="3788235"/>
                  <a:ext cx="31499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2" extrusionOk="0">
                      <a:moveTo>
                        <a:pt x="2275" y="0"/>
                      </a:moveTo>
                      <a:cubicBezTo>
                        <a:pt x="1854" y="0"/>
                        <a:pt x="1425" y="156"/>
                        <a:pt x="1077" y="504"/>
                      </a:cubicBezTo>
                      <a:cubicBezTo>
                        <a:pt x="0" y="1581"/>
                        <a:pt x="762" y="3432"/>
                        <a:pt x="2286" y="3432"/>
                      </a:cubicBezTo>
                      <a:cubicBezTo>
                        <a:pt x="3230" y="3419"/>
                        <a:pt x="3992" y="2657"/>
                        <a:pt x="4004" y="1714"/>
                      </a:cubicBezTo>
                      <a:cubicBezTo>
                        <a:pt x="4004" y="683"/>
                        <a:pt x="3157" y="0"/>
                        <a:pt x="227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12" name="Google Shape;8365;p124"/>
                <p:cNvSpPr/>
                <p:nvPr/>
              </p:nvSpPr>
              <p:spPr>
                <a:xfrm>
                  <a:off x="5132318" y="3797901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1" y="1"/>
                      </a:moveTo>
                      <a:cubicBezTo>
                        <a:pt x="206" y="1"/>
                        <a:pt x="0" y="521"/>
                        <a:pt x="303" y="824"/>
                      </a:cubicBezTo>
                      <a:cubicBezTo>
                        <a:pt x="402" y="922"/>
                        <a:pt x="524" y="967"/>
                        <a:pt x="643" y="967"/>
                      </a:cubicBezTo>
                      <a:cubicBezTo>
                        <a:pt x="890" y="967"/>
                        <a:pt x="1125" y="778"/>
                        <a:pt x="1125" y="485"/>
                      </a:cubicBezTo>
                      <a:cubicBezTo>
                        <a:pt x="1125" y="219"/>
                        <a:pt x="908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3" name="Google Shape;8366;p124"/>
              <p:cNvGrpSpPr/>
              <p:nvPr/>
            </p:nvGrpSpPr>
            <p:grpSpPr>
              <a:xfrm>
                <a:off x="5158005" y="3875284"/>
                <a:ext cx="31405" cy="27001"/>
                <a:chOff x="5158005" y="3875284"/>
                <a:chExt cx="31405" cy="27001"/>
              </a:xfrm>
            </p:grpSpPr>
            <p:sp>
              <p:nvSpPr>
                <p:cNvPr id="909" name="Google Shape;8367;p124"/>
                <p:cNvSpPr/>
                <p:nvPr/>
              </p:nvSpPr>
              <p:spPr>
                <a:xfrm>
                  <a:off x="5158005" y="3875284"/>
                  <a:ext cx="31405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3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1"/>
                        <a:pt x="763" y="3432"/>
                        <a:pt x="2287" y="3432"/>
                      </a:cubicBezTo>
                      <a:cubicBezTo>
                        <a:pt x="3230" y="3432"/>
                        <a:pt x="3992" y="2658"/>
                        <a:pt x="3992" y="1714"/>
                      </a:cubicBezTo>
                      <a:cubicBezTo>
                        <a:pt x="3992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10" name="Google Shape;8368;p124"/>
                <p:cNvSpPr/>
                <p:nvPr/>
              </p:nvSpPr>
              <p:spPr>
                <a:xfrm>
                  <a:off x="5170848" y="3884958"/>
                  <a:ext cx="8950" cy="7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72" extrusionOk="0">
                      <a:moveTo>
                        <a:pt x="654" y="0"/>
                      </a:moveTo>
                      <a:cubicBezTo>
                        <a:pt x="218" y="0"/>
                        <a:pt x="1" y="521"/>
                        <a:pt x="303" y="823"/>
                      </a:cubicBezTo>
                      <a:cubicBezTo>
                        <a:pt x="406" y="926"/>
                        <a:pt x="531" y="972"/>
                        <a:pt x="652" y="972"/>
                      </a:cubicBezTo>
                      <a:cubicBezTo>
                        <a:pt x="902" y="972"/>
                        <a:pt x="1138" y="777"/>
                        <a:pt x="1138" y="484"/>
                      </a:cubicBezTo>
                      <a:cubicBezTo>
                        <a:pt x="1138" y="218"/>
                        <a:pt x="920" y="0"/>
                        <a:pt x="65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4" name="Google Shape;8369;p124"/>
              <p:cNvGrpSpPr/>
              <p:nvPr/>
            </p:nvGrpSpPr>
            <p:grpSpPr>
              <a:xfrm>
                <a:off x="5233163" y="3764545"/>
                <a:ext cx="31499" cy="26898"/>
                <a:chOff x="5233163" y="3764545"/>
                <a:chExt cx="31499" cy="26898"/>
              </a:xfrm>
            </p:grpSpPr>
            <p:sp>
              <p:nvSpPr>
                <p:cNvPr id="907" name="Google Shape;8370;p124"/>
                <p:cNvSpPr/>
                <p:nvPr/>
              </p:nvSpPr>
              <p:spPr>
                <a:xfrm>
                  <a:off x="5233163" y="3764545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76" y="0"/>
                      </a:moveTo>
                      <a:cubicBezTo>
                        <a:pt x="1855" y="0"/>
                        <a:pt x="1426" y="156"/>
                        <a:pt x="1078" y="504"/>
                      </a:cubicBezTo>
                      <a:cubicBezTo>
                        <a:pt x="1" y="1581"/>
                        <a:pt x="763" y="3419"/>
                        <a:pt x="2287" y="3419"/>
                      </a:cubicBezTo>
                      <a:cubicBezTo>
                        <a:pt x="3231" y="3419"/>
                        <a:pt x="4005" y="2657"/>
                        <a:pt x="4005" y="1714"/>
                      </a:cubicBezTo>
                      <a:cubicBezTo>
                        <a:pt x="4005" y="682"/>
                        <a:pt x="3158" y="0"/>
                        <a:pt x="227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08" name="Google Shape;8371;p124"/>
                <p:cNvSpPr/>
                <p:nvPr/>
              </p:nvSpPr>
              <p:spPr>
                <a:xfrm>
                  <a:off x="5246108" y="3774211"/>
                  <a:ext cx="8856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5" extrusionOk="0">
                      <a:moveTo>
                        <a:pt x="641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0" y="921"/>
                        <a:pt x="520" y="964"/>
                        <a:pt x="638" y="964"/>
                      </a:cubicBezTo>
                      <a:cubicBezTo>
                        <a:pt x="886" y="964"/>
                        <a:pt x="1125" y="772"/>
                        <a:pt x="1125" y="485"/>
                      </a:cubicBezTo>
                      <a:cubicBezTo>
                        <a:pt x="1125" y="219"/>
                        <a:pt x="907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5" name="Google Shape;8372;p124"/>
              <p:cNvGrpSpPr/>
              <p:nvPr/>
            </p:nvGrpSpPr>
            <p:grpSpPr>
              <a:xfrm>
                <a:off x="5276168" y="3805545"/>
                <a:ext cx="31499" cy="26906"/>
                <a:chOff x="5276168" y="3805545"/>
                <a:chExt cx="31499" cy="26906"/>
              </a:xfrm>
            </p:grpSpPr>
            <p:sp>
              <p:nvSpPr>
                <p:cNvPr id="905" name="Google Shape;8373;p124"/>
                <p:cNvSpPr/>
                <p:nvPr/>
              </p:nvSpPr>
              <p:spPr>
                <a:xfrm>
                  <a:off x="5276168" y="3805545"/>
                  <a:ext cx="31499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1" extrusionOk="0">
                      <a:moveTo>
                        <a:pt x="2281" y="1"/>
                      </a:moveTo>
                      <a:cubicBezTo>
                        <a:pt x="1860" y="1"/>
                        <a:pt x="1429" y="157"/>
                        <a:pt x="1077" y="505"/>
                      </a:cubicBezTo>
                      <a:cubicBezTo>
                        <a:pt x="1" y="1581"/>
                        <a:pt x="763" y="3420"/>
                        <a:pt x="2287" y="3420"/>
                      </a:cubicBezTo>
                      <a:cubicBezTo>
                        <a:pt x="3231" y="3420"/>
                        <a:pt x="4005" y="2658"/>
                        <a:pt x="4005" y="1714"/>
                      </a:cubicBezTo>
                      <a:cubicBezTo>
                        <a:pt x="4005" y="683"/>
                        <a:pt x="3163" y="1"/>
                        <a:pt x="228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06" name="Google Shape;8374;p124"/>
                <p:cNvSpPr/>
                <p:nvPr/>
              </p:nvSpPr>
              <p:spPr>
                <a:xfrm>
                  <a:off x="5289106" y="3815219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2" y="1"/>
                      </a:moveTo>
                      <a:cubicBezTo>
                        <a:pt x="219" y="1"/>
                        <a:pt x="1" y="521"/>
                        <a:pt x="303" y="823"/>
                      </a:cubicBezTo>
                      <a:cubicBezTo>
                        <a:pt x="402" y="922"/>
                        <a:pt x="524" y="967"/>
                        <a:pt x="644" y="967"/>
                      </a:cubicBezTo>
                      <a:cubicBezTo>
                        <a:pt x="890" y="967"/>
                        <a:pt x="1126" y="778"/>
                        <a:pt x="1126" y="484"/>
                      </a:cubicBezTo>
                      <a:cubicBezTo>
                        <a:pt x="1126" y="218"/>
                        <a:pt x="908" y="1"/>
                        <a:pt x="64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6" name="Google Shape;8375;p124"/>
              <p:cNvGrpSpPr/>
              <p:nvPr/>
            </p:nvGrpSpPr>
            <p:grpSpPr>
              <a:xfrm>
                <a:off x="5294053" y="3851933"/>
                <a:ext cx="31405" cy="26945"/>
                <a:chOff x="5294053" y="3851933"/>
                <a:chExt cx="31405" cy="26945"/>
              </a:xfrm>
            </p:grpSpPr>
            <p:sp>
              <p:nvSpPr>
                <p:cNvPr id="903" name="Google Shape;8376;p124"/>
                <p:cNvSpPr/>
                <p:nvPr/>
              </p:nvSpPr>
              <p:spPr>
                <a:xfrm>
                  <a:off x="5294053" y="3851933"/>
                  <a:ext cx="31405" cy="26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6" extrusionOk="0">
                      <a:moveTo>
                        <a:pt x="2273" y="1"/>
                      </a:moveTo>
                      <a:cubicBezTo>
                        <a:pt x="1854" y="1"/>
                        <a:pt x="1426" y="158"/>
                        <a:pt x="1077" y="510"/>
                      </a:cubicBezTo>
                      <a:cubicBezTo>
                        <a:pt x="1" y="1587"/>
                        <a:pt x="763" y="3425"/>
                        <a:pt x="2287" y="3425"/>
                      </a:cubicBezTo>
                      <a:cubicBezTo>
                        <a:pt x="3231" y="3425"/>
                        <a:pt x="3993" y="2663"/>
                        <a:pt x="3993" y="1720"/>
                      </a:cubicBezTo>
                      <a:cubicBezTo>
                        <a:pt x="3993" y="688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04" name="Google Shape;8377;p124"/>
                <p:cNvSpPr/>
                <p:nvPr/>
              </p:nvSpPr>
              <p:spPr>
                <a:xfrm>
                  <a:off x="5308234" y="3861552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5"/>
                      </a:cubicBezTo>
                      <a:cubicBezTo>
                        <a:pt x="0" y="763"/>
                        <a:pt x="218" y="968"/>
                        <a:pt x="484" y="968"/>
                      </a:cubicBezTo>
                      <a:cubicBezTo>
                        <a:pt x="750" y="968"/>
                        <a:pt x="968" y="763"/>
                        <a:pt x="968" y="485"/>
                      </a:cubicBezTo>
                      <a:cubicBezTo>
                        <a:pt x="968" y="218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7" name="Google Shape;8378;p124"/>
              <p:cNvGrpSpPr/>
              <p:nvPr/>
            </p:nvGrpSpPr>
            <p:grpSpPr>
              <a:xfrm>
                <a:off x="5341723" y="3851902"/>
                <a:ext cx="31405" cy="26977"/>
                <a:chOff x="5341723" y="3851902"/>
                <a:chExt cx="31405" cy="26977"/>
              </a:xfrm>
            </p:grpSpPr>
            <p:sp>
              <p:nvSpPr>
                <p:cNvPr id="901" name="Google Shape;8379;p124"/>
                <p:cNvSpPr/>
                <p:nvPr/>
              </p:nvSpPr>
              <p:spPr>
                <a:xfrm>
                  <a:off x="5341723" y="3851902"/>
                  <a:ext cx="31405" cy="269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0" extrusionOk="0">
                      <a:moveTo>
                        <a:pt x="2266" y="1"/>
                      </a:moveTo>
                      <a:cubicBezTo>
                        <a:pt x="1848" y="1"/>
                        <a:pt x="1423" y="156"/>
                        <a:pt x="1077" y="502"/>
                      </a:cubicBezTo>
                      <a:cubicBezTo>
                        <a:pt x="0" y="1578"/>
                        <a:pt x="762" y="3429"/>
                        <a:pt x="2287" y="3429"/>
                      </a:cubicBezTo>
                      <a:cubicBezTo>
                        <a:pt x="3230" y="3429"/>
                        <a:pt x="3992" y="2667"/>
                        <a:pt x="3992" y="1724"/>
                      </a:cubicBezTo>
                      <a:cubicBezTo>
                        <a:pt x="3992" y="690"/>
                        <a:pt x="3146" y="1"/>
                        <a:pt x="226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02" name="Google Shape;8380;p124"/>
                <p:cNvSpPr/>
                <p:nvPr/>
              </p:nvSpPr>
              <p:spPr>
                <a:xfrm>
                  <a:off x="5354567" y="3861647"/>
                  <a:ext cx="8950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5" extrusionOk="0">
                      <a:moveTo>
                        <a:pt x="654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4" y="921"/>
                        <a:pt x="527" y="964"/>
                        <a:pt x="646" y="964"/>
                      </a:cubicBezTo>
                      <a:cubicBezTo>
                        <a:pt x="898" y="964"/>
                        <a:pt x="1138" y="772"/>
                        <a:pt x="1138" y="485"/>
                      </a:cubicBezTo>
                      <a:cubicBezTo>
                        <a:pt x="1138" y="206"/>
                        <a:pt x="920" y="1"/>
                        <a:pt x="65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8" name="Google Shape;8381;p124"/>
              <p:cNvGrpSpPr/>
              <p:nvPr/>
            </p:nvGrpSpPr>
            <p:grpSpPr>
              <a:xfrm>
                <a:off x="5054871" y="3507855"/>
                <a:ext cx="31405" cy="26993"/>
                <a:chOff x="5054871" y="3507855"/>
                <a:chExt cx="31405" cy="26993"/>
              </a:xfrm>
            </p:grpSpPr>
            <p:sp>
              <p:nvSpPr>
                <p:cNvPr id="899" name="Google Shape;8382;p124"/>
                <p:cNvSpPr/>
                <p:nvPr/>
              </p:nvSpPr>
              <p:spPr>
                <a:xfrm>
                  <a:off x="5054871" y="3507855"/>
                  <a:ext cx="31405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2" extrusionOk="0">
                      <a:moveTo>
                        <a:pt x="2273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1" y="1581"/>
                        <a:pt x="763" y="3431"/>
                        <a:pt x="2287" y="3431"/>
                      </a:cubicBezTo>
                      <a:cubicBezTo>
                        <a:pt x="3230" y="3431"/>
                        <a:pt x="3993" y="2657"/>
                        <a:pt x="3993" y="1714"/>
                      </a:cubicBezTo>
                      <a:cubicBezTo>
                        <a:pt x="3993" y="682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900" name="Google Shape;8383;p124"/>
                <p:cNvSpPr/>
                <p:nvPr/>
              </p:nvSpPr>
              <p:spPr>
                <a:xfrm>
                  <a:off x="5067715" y="3517521"/>
                  <a:ext cx="8950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7" extrusionOk="0">
                      <a:moveTo>
                        <a:pt x="654" y="1"/>
                      </a:moveTo>
                      <a:cubicBezTo>
                        <a:pt x="218" y="1"/>
                        <a:pt x="1" y="521"/>
                        <a:pt x="315" y="823"/>
                      </a:cubicBezTo>
                      <a:cubicBezTo>
                        <a:pt x="414" y="922"/>
                        <a:pt x="536" y="967"/>
                        <a:pt x="656" y="967"/>
                      </a:cubicBezTo>
                      <a:cubicBezTo>
                        <a:pt x="902" y="967"/>
                        <a:pt x="1138" y="778"/>
                        <a:pt x="1138" y="485"/>
                      </a:cubicBezTo>
                      <a:cubicBezTo>
                        <a:pt x="1138" y="219"/>
                        <a:pt x="920" y="1"/>
                        <a:pt x="65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59" name="Google Shape;8384;p124"/>
              <p:cNvGrpSpPr/>
              <p:nvPr/>
            </p:nvGrpSpPr>
            <p:grpSpPr>
              <a:xfrm>
                <a:off x="4876579" y="3675325"/>
                <a:ext cx="31405" cy="26969"/>
                <a:chOff x="4876579" y="3675325"/>
                <a:chExt cx="31405" cy="26969"/>
              </a:xfrm>
            </p:grpSpPr>
            <p:sp>
              <p:nvSpPr>
                <p:cNvPr id="897" name="Google Shape;8385;p124"/>
                <p:cNvSpPr/>
                <p:nvPr/>
              </p:nvSpPr>
              <p:spPr>
                <a:xfrm>
                  <a:off x="4876579" y="3675325"/>
                  <a:ext cx="31405" cy="26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9" extrusionOk="0">
                      <a:moveTo>
                        <a:pt x="2266" y="0"/>
                      </a:moveTo>
                      <a:cubicBezTo>
                        <a:pt x="1848" y="0"/>
                        <a:pt x="1423" y="155"/>
                        <a:pt x="1077" y="501"/>
                      </a:cubicBezTo>
                      <a:cubicBezTo>
                        <a:pt x="0" y="1578"/>
                        <a:pt x="762" y="3429"/>
                        <a:pt x="2287" y="3429"/>
                      </a:cubicBezTo>
                      <a:cubicBezTo>
                        <a:pt x="3230" y="3429"/>
                        <a:pt x="3992" y="2667"/>
                        <a:pt x="3992" y="1723"/>
                      </a:cubicBezTo>
                      <a:cubicBezTo>
                        <a:pt x="3992" y="689"/>
                        <a:pt x="3146" y="0"/>
                        <a:pt x="226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98" name="Google Shape;8386;p124"/>
                <p:cNvSpPr/>
                <p:nvPr/>
              </p:nvSpPr>
              <p:spPr>
                <a:xfrm>
                  <a:off x="4889517" y="3684975"/>
                  <a:ext cx="8856" cy="7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76" extrusionOk="0">
                      <a:moveTo>
                        <a:pt x="642" y="0"/>
                      </a:moveTo>
                      <a:cubicBezTo>
                        <a:pt x="218" y="12"/>
                        <a:pt x="0" y="520"/>
                        <a:pt x="303" y="835"/>
                      </a:cubicBezTo>
                      <a:cubicBezTo>
                        <a:pt x="400" y="932"/>
                        <a:pt x="520" y="976"/>
                        <a:pt x="638" y="976"/>
                      </a:cubicBezTo>
                      <a:cubicBezTo>
                        <a:pt x="886" y="976"/>
                        <a:pt x="1125" y="783"/>
                        <a:pt x="1125" y="496"/>
                      </a:cubicBezTo>
                      <a:cubicBezTo>
                        <a:pt x="1125" y="218"/>
                        <a:pt x="908" y="0"/>
                        <a:pt x="642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60" name="Google Shape;8387;p124"/>
              <p:cNvGrpSpPr/>
              <p:nvPr/>
            </p:nvGrpSpPr>
            <p:grpSpPr>
              <a:xfrm>
                <a:off x="4842233" y="3688333"/>
                <a:ext cx="31405" cy="26993"/>
                <a:chOff x="4842233" y="3688333"/>
                <a:chExt cx="31405" cy="26993"/>
              </a:xfrm>
            </p:grpSpPr>
            <p:sp>
              <p:nvSpPr>
                <p:cNvPr id="895" name="Google Shape;8388;p124"/>
                <p:cNvSpPr/>
                <p:nvPr/>
              </p:nvSpPr>
              <p:spPr>
                <a:xfrm>
                  <a:off x="4842233" y="3688333"/>
                  <a:ext cx="31405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2" extrusionOk="0">
                      <a:moveTo>
                        <a:pt x="2273" y="1"/>
                      </a:moveTo>
                      <a:cubicBezTo>
                        <a:pt x="1853" y="1"/>
                        <a:pt x="1425" y="156"/>
                        <a:pt x="1077" y="505"/>
                      </a:cubicBezTo>
                      <a:cubicBezTo>
                        <a:pt x="0" y="1581"/>
                        <a:pt x="762" y="3420"/>
                        <a:pt x="2287" y="3432"/>
                      </a:cubicBezTo>
                      <a:cubicBezTo>
                        <a:pt x="3230" y="3432"/>
                        <a:pt x="3992" y="2658"/>
                        <a:pt x="3992" y="1714"/>
                      </a:cubicBezTo>
                      <a:cubicBezTo>
                        <a:pt x="3992" y="683"/>
                        <a:pt x="3150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96" name="Google Shape;8389;p124"/>
                <p:cNvSpPr/>
                <p:nvPr/>
              </p:nvSpPr>
              <p:spPr>
                <a:xfrm>
                  <a:off x="4855076" y="3698094"/>
                  <a:ext cx="8856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5" extrusionOk="0">
                      <a:moveTo>
                        <a:pt x="664" y="1"/>
                      </a:moveTo>
                      <a:cubicBezTo>
                        <a:pt x="656" y="1"/>
                        <a:pt x="649" y="1"/>
                        <a:pt x="641" y="1"/>
                      </a:cubicBezTo>
                      <a:cubicBezTo>
                        <a:pt x="218" y="1"/>
                        <a:pt x="0" y="522"/>
                        <a:pt x="303" y="824"/>
                      </a:cubicBezTo>
                      <a:cubicBezTo>
                        <a:pt x="400" y="921"/>
                        <a:pt x="520" y="965"/>
                        <a:pt x="638" y="965"/>
                      </a:cubicBezTo>
                      <a:cubicBezTo>
                        <a:pt x="886" y="965"/>
                        <a:pt x="1125" y="772"/>
                        <a:pt x="1125" y="485"/>
                      </a:cubicBezTo>
                      <a:cubicBezTo>
                        <a:pt x="1125" y="215"/>
                        <a:pt x="931" y="1"/>
                        <a:pt x="66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61" name="Google Shape;8390;p124"/>
              <p:cNvGrpSpPr/>
              <p:nvPr/>
            </p:nvGrpSpPr>
            <p:grpSpPr>
              <a:xfrm>
                <a:off x="5187876" y="3608032"/>
                <a:ext cx="31405" cy="27001"/>
                <a:chOff x="5187876" y="3608032"/>
                <a:chExt cx="31405" cy="27001"/>
              </a:xfrm>
            </p:grpSpPr>
            <p:sp>
              <p:nvSpPr>
                <p:cNvPr id="893" name="Google Shape;8391;p124"/>
                <p:cNvSpPr/>
                <p:nvPr/>
              </p:nvSpPr>
              <p:spPr>
                <a:xfrm>
                  <a:off x="5187876" y="3608032"/>
                  <a:ext cx="31405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3" extrusionOk="0">
                      <a:moveTo>
                        <a:pt x="2273" y="1"/>
                      </a:moveTo>
                      <a:cubicBezTo>
                        <a:pt x="1853" y="1"/>
                        <a:pt x="1426" y="157"/>
                        <a:pt x="1077" y="505"/>
                      </a:cubicBezTo>
                      <a:cubicBezTo>
                        <a:pt x="1" y="1582"/>
                        <a:pt x="763" y="3432"/>
                        <a:pt x="2287" y="3432"/>
                      </a:cubicBezTo>
                      <a:cubicBezTo>
                        <a:pt x="3231" y="3420"/>
                        <a:pt x="3993" y="2658"/>
                        <a:pt x="3993" y="1715"/>
                      </a:cubicBezTo>
                      <a:cubicBezTo>
                        <a:pt x="3993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94" name="Google Shape;8392;p124"/>
                <p:cNvSpPr/>
                <p:nvPr/>
              </p:nvSpPr>
              <p:spPr>
                <a:xfrm>
                  <a:off x="5202057" y="3617706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5"/>
                      </a:cubicBezTo>
                      <a:cubicBezTo>
                        <a:pt x="0" y="751"/>
                        <a:pt x="218" y="968"/>
                        <a:pt x="484" y="968"/>
                      </a:cubicBezTo>
                      <a:cubicBezTo>
                        <a:pt x="750" y="968"/>
                        <a:pt x="968" y="751"/>
                        <a:pt x="968" y="485"/>
                      </a:cubicBezTo>
                      <a:cubicBezTo>
                        <a:pt x="968" y="218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762" name="Google Shape;8393;p124"/>
              <p:cNvSpPr/>
              <p:nvPr/>
            </p:nvSpPr>
            <p:spPr>
              <a:xfrm>
                <a:off x="5142589" y="3410030"/>
                <a:ext cx="42542" cy="36525"/>
              </a:xfrm>
              <a:custGeom>
                <a:avLst/>
                <a:gdLst/>
                <a:ahLst/>
                <a:cxnLst/>
                <a:rect l="l" t="t" r="r" b="b"/>
                <a:pathLst>
                  <a:path w="5409" h="4644" extrusionOk="0">
                    <a:moveTo>
                      <a:pt x="3085" y="1"/>
                    </a:moveTo>
                    <a:cubicBezTo>
                      <a:pt x="2516" y="1"/>
                      <a:pt x="1935" y="213"/>
                      <a:pt x="1465" y="688"/>
                    </a:cubicBezTo>
                    <a:cubicBezTo>
                      <a:pt x="1" y="2140"/>
                      <a:pt x="1029" y="4632"/>
                      <a:pt x="3098" y="4644"/>
                    </a:cubicBezTo>
                    <a:cubicBezTo>
                      <a:pt x="4380" y="4632"/>
                      <a:pt x="5408" y="3603"/>
                      <a:pt x="5408" y="2321"/>
                    </a:cubicBezTo>
                    <a:cubicBezTo>
                      <a:pt x="5408" y="923"/>
                      <a:pt x="4270" y="1"/>
                      <a:pt x="3085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63" name="Google Shape;8394;p124"/>
              <p:cNvSpPr/>
              <p:nvPr/>
            </p:nvSpPr>
            <p:spPr>
              <a:xfrm>
                <a:off x="5158382" y="3419720"/>
                <a:ext cx="17138" cy="17130"/>
              </a:xfrm>
              <a:custGeom>
                <a:avLst/>
                <a:gdLst/>
                <a:ahLst/>
                <a:cxnLst/>
                <a:rect l="l" t="t" r="r" b="b"/>
                <a:pathLst>
                  <a:path w="2179" h="2178" extrusionOk="0">
                    <a:moveTo>
                      <a:pt x="1090" y="0"/>
                    </a:moveTo>
                    <a:cubicBezTo>
                      <a:pt x="485" y="0"/>
                      <a:pt x="1" y="484"/>
                      <a:pt x="1" y="1089"/>
                    </a:cubicBezTo>
                    <a:cubicBezTo>
                      <a:pt x="1" y="1694"/>
                      <a:pt x="485" y="2178"/>
                      <a:pt x="1090" y="2178"/>
                    </a:cubicBezTo>
                    <a:cubicBezTo>
                      <a:pt x="1694" y="2178"/>
                      <a:pt x="2178" y="1694"/>
                      <a:pt x="2178" y="1089"/>
                    </a:cubicBezTo>
                    <a:cubicBezTo>
                      <a:pt x="2178" y="484"/>
                      <a:pt x="1694" y="0"/>
                      <a:pt x="1090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764" name="Google Shape;8395;p124"/>
              <p:cNvGrpSpPr/>
              <p:nvPr/>
            </p:nvGrpSpPr>
            <p:grpSpPr>
              <a:xfrm>
                <a:off x="5269224" y="3304167"/>
                <a:ext cx="40253" cy="34402"/>
                <a:chOff x="5269224" y="3304167"/>
                <a:chExt cx="40253" cy="34402"/>
              </a:xfrm>
            </p:grpSpPr>
            <p:sp>
              <p:nvSpPr>
                <p:cNvPr id="891" name="Google Shape;8396;p124"/>
                <p:cNvSpPr/>
                <p:nvPr/>
              </p:nvSpPr>
              <p:spPr>
                <a:xfrm>
                  <a:off x="5269224" y="3304167"/>
                  <a:ext cx="40253" cy="344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8" h="4374" extrusionOk="0">
                      <a:moveTo>
                        <a:pt x="2915" y="0"/>
                      </a:moveTo>
                      <a:cubicBezTo>
                        <a:pt x="2376" y="0"/>
                        <a:pt x="1827" y="201"/>
                        <a:pt x="1380" y="648"/>
                      </a:cubicBezTo>
                      <a:cubicBezTo>
                        <a:pt x="1" y="2015"/>
                        <a:pt x="980" y="4374"/>
                        <a:pt x="2928" y="4374"/>
                      </a:cubicBezTo>
                      <a:cubicBezTo>
                        <a:pt x="4126" y="4374"/>
                        <a:pt x="5105" y="3394"/>
                        <a:pt x="5118" y="2184"/>
                      </a:cubicBezTo>
                      <a:cubicBezTo>
                        <a:pt x="5109" y="869"/>
                        <a:pt x="4036" y="0"/>
                        <a:pt x="291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92" name="Google Shape;8397;p124"/>
                <p:cNvSpPr/>
                <p:nvPr/>
              </p:nvSpPr>
              <p:spPr>
                <a:xfrm>
                  <a:off x="5284639" y="3313826"/>
                  <a:ext cx="15132" cy="15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4" h="1925" extrusionOk="0">
                      <a:moveTo>
                        <a:pt x="968" y="1"/>
                      </a:moveTo>
                      <a:cubicBezTo>
                        <a:pt x="436" y="1"/>
                        <a:pt x="0" y="436"/>
                        <a:pt x="0" y="956"/>
                      </a:cubicBezTo>
                      <a:cubicBezTo>
                        <a:pt x="0" y="1489"/>
                        <a:pt x="436" y="1924"/>
                        <a:pt x="968" y="1924"/>
                      </a:cubicBezTo>
                      <a:cubicBezTo>
                        <a:pt x="1500" y="1924"/>
                        <a:pt x="1924" y="1489"/>
                        <a:pt x="1924" y="956"/>
                      </a:cubicBezTo>
                      <a:cubicBezTo>
                        <a:pt x="1924" y="436"/>
                        <a:pt x="1500" y="1"/>
                        <a:pt x="968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65" name="Google Shape;8398;p124"/>
              <p:cNvGrpSpPr/>
              <p:nvPr/>
            </p:nvGrpSpPr>
            <p:grpSpPr>
              <a:xfrm>
                <a:off x="5327354" y="3476615"/>
                <a:ext cx="49864" cy="42723"/>
                <a:chOff x="5327354" y="3476615"/>
                <a:chExt cx="49864" cy="42723"/>
              </a:xfrm>
            </p:grpSpPr>
            <p:sp>
              <p:nvSpPr>
                <p:cNvPr id="889" name="Google Shape;8399;p124"/>
                <p:cNvSpPr/>
                <p:nvPr/>
              </p:nvSpPr>
              <p:spPr>
                <a:xfrm>
                  <a:off x="5327354" y="3476615"/>
                  <a:ext cx="49864" cy="42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0" h="5432" extrusionOk="0">
                      <a:moveTo>
                        <a:pt x="3602" y="1"/>
                      </a:moveTo>
                      <a:cubicBezTo>
                        <a:pt x="2936" y="1"/>
                        <a:pt x="2257" y="248"/>
                        <a:pt x="1706" y="799"/>
                      </a:cubicBezTo>
                      <a:cubicBezTo>
                        <a:pt x="1" y="2504"/>
                        <a:pt x="1210" y="5432"/>
                        <a:pt x="3630" y="5432"/>
                      </a:cubicBezTo>
                      <a:cubicBezTo>
                        <a:pt x="5118" y="5432"/>
                        <a:pt x="6339" y="4222"/>
                        <a:pt x="6339" y="2722"/>
                      </a:cubicBezTo>
                      <a:cubicBezTo>
                        <a:pt x="6339" y="1084"/>
                        <a:pt x="4998" y="1"/>
                        <a:pt x="360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90" name="Google Shape;8400;p124"/>
                <p:cNvSpPr/>
                <p:nvPr/>
              </p:nvSpPr>
              <p:spPr>
                <a:xfrm>
                  <a:off x="5340197" y="3486321"/>
                  <a:ext cx="27315" cy="234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3" h="2976" extrusionOk="0">
                      <a:moveTo>
                        <a:pt x="1985" y="0"/>
                      </a:moveTo>
                      <a:cubicBezTo>
                        <a:pt x="666" y="0"/>
                        <a:pt x="1" y="1597"/>
                        <a:pt x="944" y="2540"/>
                      </a:cubicBezTo>
                      <a:cubicBezTo>
                        <a:pt x="1245" y="2841"/>
                        <a:pt x="1614" y="2975"/>
                        <a:pt x="1977" y="2975"/>
                      </a:cubicBezTo>
                      <a:cubicBezTo>
                        <a:pt x="2739" y="2975"/>
                        <a:pt x="3473" y="2381"/>
                        <a:pt x="3473" y="1488"/>
                      </a:cubicBezTo>
                      <a:cubicBezTo>
                        <a:pt x="3473" y="665"/>
                        <a:pt x="2807" y="0"/>
                        <a:pt x="198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766" name="Google Shape;8401;p124"/>
              <p:cNvSpPr/>
              <p:nvPr/>
            </p:nvSpPr>
            <p:spPr>
              <a:xfrm>
                <a:off x="5290255" y="3703080"/>
                <a:ext cx="31397" cy="26898"/>
              </a:xfrm>
              <a:custGeom>
                <a:avLst/>
                <a:gdLst/>
                <a:ahLst/>
                <a:cxnLst/>
                <a:rect l="l" t="t" r="r" b="b"/>
                <a:pathLst>
                  <a:path w="3992" h="3420" extrusionOk="0">
                    <a:moveTo>
                      <a:pt x="2272" y="1"/>
                    </a:moveTo>
                    <a:cubicBezTo>
                      <a:pt x="1853" y="1"/>
                      <a:pt x="1425" y="156"/>
                      <a:pt x="1077" y="505"/>
                    </a:cubicBezTo>
                    <a:cubicBezTo>
                      <a:pt x="0" y="1581"/>
                      <a:pt x="762" y="3420"/>
                      <a:pt x="2286" y="3420"/>
                    </a:cubicBezTo>
                    <a:cubicBezTo>
                      <a:pt x="3230" y="3420"/>
                      <a:pt x="3992" y="2658"/>
                      <a:pt x="3992" y="1714"/>
                    </a:cubicBezTo>
                    <a:cubicBezTo>
                      <a:pt x="3992" y="683"/>
                      <a:pt x="3150" y="1"/>
                      <a:pt x="2272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67" name="Google Shape;8402;p124"/>
              <p:cNvSpPr/>
              <p:nvPr/>
            </p:nvSpPr>
            <p:spPr>
              <a:xfrm>
                <a:off x="5304427" y="3712754"/>
                <a:ext cx="7621" cy="7621"/>
              </a:xfrm>
              <a:custGeom>
                <a:avLst/>
                <a:gdLst/>
                <a:ahLst/>
                <a:cxnLst/>
                <a:rect l="l" t="t" r="r" b="b"/>
                <a:pathLst>
                  <a:path w="969" h="969" extrusionOk="0">
                    <a:moveTo>
                      <a:pt x="484" y="0"/>
                    </a:moveTo>
                    <a:cubicBezTo>
                      <a:pt x="218" y="0"/>
                      <a:pt x="0" y="218"/>
                      <a:pt x="0" y="484"/>
                    </a:cubicBezTo>
                    <a:cubicBezTo>
                      <a:pt x="0" y="750"/>
                      <a:pt x="218" y="968"/>
                      <a:pt x="484" y="968"/>
                    </a:cubicBezTo>
                    <a:cubicBezTo>
                      <a:pt x="750" y="968"/>
                      <a:pt x="968" y="750"/>
                      <a:pt x="968" y="484"/>
                    </a:cubicBezTo>
                    <a:cubicBezTo>
                      <a:pt x="968" y="218"/>
                      <a:pt x="750" y="0"/>
                      <a:pt x="484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768" name="Google Shape;8403;p124"/>
              <p:cNvGrpSpPr/>
              <p:nvPr/>
            </p:nvGrpSpPr>
            <p:grpSpPr>
              <a:xfrm>
                <a:off x="5341723" y="3775957"/>
                <a:ext cx="31405" cy="26898"/>
                <a:chOff x="5341723" y="3775957"/>
                <a:chExt cx="31405" cy="26898"/>
              </a:xfrm>
            </p:grpSpPr>
            <p:sp>
              <p:nvSpPr>
                <p:cNvPr id="887" name="Google Shape;8404;p124"/>
                <p:cNvSpPr/>
                <p:nvPr/>
              </p:nvSpPr>
              <p:spPr>
                <a:xfrm>
                  <a:off x="5341723" y="3775957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1"/>
                        <a:pt x="762" y="3420"/>
                        <a:pt x="2287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88" name="Google Shape;8405;p124"/>
                <p:cNvSpPr/>
                <p:nvPr/>
              </p:nvSpPr>
              <p:spPr>
                <a:xfrm>
                  <a:off x="5354567" y="3785631"/>
                  <a:ext cx="8950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7" extrusionOk="0">
                      <a:moveTo>
                        <a:pt x="654" y="0"/>
                      </a:moveTo>
                      <a:cubicBezTo>
                        <a:pt x="218" y="0"/>
                        <a:pt x="0" y="521"/>
                        <a:pt x="303" y="823"/>
                      </a:cubicBezTo>
                      <a:cubicBezTo>
                        <a:pt x="402" y="922"/>
                        <a:pt x="525" y="966"/>
                        <a:pt x="646" y="966"/>
                      </a:cubicBezTo>
                      <a:cubicBezTo>
                        <a:pt x="896" y="966"/>
                        <a:pt x="1138" y="777"/>
                        <a:pt x="1138" y="484"/>
                      </a:cubicBezTo>
                      <a:cubicBezTo>
                        <a:pt x="1138" y="218"/>
                        <a:pt x="920" y="0"/>
                        <a:pt x="65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69" name="Google Shape;8406;p124"/>
              <p:cNvGrpSpPr/>
              <p:nvPr/>
            </p:nvGrpSpPr>
            <p:grpSpPr>
              <a:xfrm>
                <a:off x="5439053" y="3699274"/>
                <a:ext cx="31405" cy="26898"/>
                <a:chOff x="5439053" y="3699274"/>
                <a:chExt cx="31405" cy="26898"/>
              </a:xfrm>
            </p:grpSpPr>
            <p:sp>
              <p:nvSpPr>
                <p:cNvPr id="885" name="Google Shape;8407;p124"/>
                <p:cNvSpPr/>
                <p:nvPr/>
              </p:nvSpPr>
              <p:spPr>
                <a:xfrm>
                  <a:off x="5439053" y="3699274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1"/>
                        <a:pt x="762" y="3420"/>
                        <a:pt x="2287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86" name="Google Shape;8408;p124"/>
                <p:cNvSpPr/>
                <p:nvPr/>
              </p:nvSpPr>
              <p:spPr>
                <a:xfrm>
                  <a:off x="5453225" y="3708948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5" y="0"/>
                      </a:moveTo>
                      <a:cubicBezTo>
                        <a:pt x="219" y="0"/>
                        <a:pt x="1" y="218"/>
                        <a:pt x="1" y="484"/>
                      </a:cubicBezTo>
                      <a:cubicBezTo>
                        <a:pt x="1" y="750"/>
                        <a:pt x="219" y="968"/>
                        <a:pt x="485" y="968"/>
                      </a:cubicBezTo>
                      <a:cubicBezTo>
                        <a:pt x="751" y="968"/>
                        <a:pt x="969" y="750"/>
                        <a:pt x="969" y="484"/>
                      </a:cubicBezTo>
                      <a:cubicBezTo>
                        <a:pt x="969" y="218"/>
                        <a:pt x="751" y="0"/>
                        <a:pt x="48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0" name="Google Shape;8409;p124"/>
              <p:cNvGrpSpPr/>
              <p:nvPr/>
            </p:nvGrpSpPr>
            <p:grpSpPr>
              <a:xfrm>
                <a:off x="5412414" y="3622307"/>
                <a:ext cx="31499" cy="26993"/>
                <a:chOff x="5412414" y="3622307"/>
                <a:chExt cx="31499" cy="26993"/>
              </a:xfrm>
            </p:grpSpPr>
            <p:sp>
              <p:nvSpPr>
                <p:cNvPr id="883" name="Google Shape;8410;p124"/>
                <p:cNvSpPr/>
                <p:nvPr/>
              </p:nvSpPr>
              <p:spPr>
                <a:xfrm>
                  <a:off x="5412414" y="3622307"/>
                  <a:ext cx="31499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2" extrusionOk="0">
                      <a:moveTo>
                        <a:pt x="2285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4" y="3432"/>
                        <a:pt x="2299" y="3432"/>
                      </a:cubicBezTo>
                      <a:cubicBezTo>
                        <a:pt x="3242" y="3432"/>
                        <a:pt x="4004" y="2658"/>
                        <a:pt x="4004" y="1714"/>
                      </a:cubicBezTo>
                      <a:cubicBezTo>
                        <a:pt x="4004" y="683"/>
                        <a:pt x="3163" y="0"/>
                        <a:pt x="228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84" name="Google Shape;8411;p124"/>
                <p:cNvSpPr/>
                <p:nvPr/>
              </p:nvSpPr>
              <p:spPr>
                <a:xfrm>
                  <a:off x="5426681" y="3632075"/>
                  <a:ext cx="7527" cy="75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7" h="956" extrusionOk="0">
                      <a:moveTo>
                        <a:pt x="485" y="0"/>
                      </a:moveTo>
                      <a:cubicBezTo>
                        <a:pt x="206" y="0"/>
                        <a:pt x="1" y="206"/>
                        <a:pt x="1" y="472"/>
                      </a:cubicBezTo>
                      <a:cubicBezTo>
                        <a:pt x="1" y="738"/>
                        <a:pt x="206" y="956"/>
                        <a:pt x="485" y="956"/>
                      </a:cubicBezTo>
                      <a:cubicBezTo>
                        <a:pt x="751" y="956"/>
                        <a:pt x="956" y="738"/>
                        <a:pt x="956" y="472"/>
                      </a:cubicBezTo>
                      <a:cubicBezTo>
                        <a:pt x="956" y="206"/>
                        <a:pt x="751" y="0"/>
                        <a:pt x="48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1" name="Google Shape;8412;p124"/>
              <p:cNvGrpSpPr/>
              <p:nvPr/>
            </p:nvGrpSpPr>
            <p:grpSpPr>
              <a:xfrm>
                <a:off x="5476254" y="3473949"/>
                <a:ext cx="26835" cy="26930"/>
                <a:chOff x="5476254" y="3473949"/>
                <a:chExt cx="26835" cy="26930"/>
              </a:xfrm>
            </p:grpSpPr>
            <p:sp>
              <p:nvSpPr>
                <p:cNvPr id="881" name="Google Shape;8413;p124"/>
                <p:cNvSpPr/>
                <p:nvPr/>
              </p:nvSpPr>
              <p:spPr>
                <a:xfrm>
                  <a:off x="5476254" y="3473949"/>
                  <a:ext cx="26835" cy="269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2" h="3424" extrusionOk="0">
                      <a:moveTo>
                        <a:pt x="1706" y="1"/>
                      </a:moveTo>
                      <a:cubicBezTo>
                        <a:pt x="762" y="1"/>
                        <a:pt x="0" y="775"/>
                        <a:pt x="0" y="1718"/>
                      </a:cubicBezTo>
                      <a:cubicBezTo>
                        <a:pt x="0" y="2662"/>
                        <a:pt x="762" y="3424"/>
                        <a:pt x="1706" y="3424"/>
                      </a:cubicBezTo>
                      <a:cubicBezTo>
                        <a:pt x="2649" y="3424"/>
                        <a:pt x="3411" y="2662"/>
                        <a:pt x="3411" y="1718"/>
                      </a:cubicBezTo>
                      <a:cubicBezTo>
                        <a:pt x="3411" y="775"/>
                        <a:pt x="2649" y="1"/>
                        <a:pt x="170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82" name="Google Shape;8414;p124"/>
                <p:cNvSpPr/>
                <p:nvPr/>
              </p:nvSpPr>
              <p:spPr>
                <a:xfrm>
                  <a:off x="5485857" y="3483655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5" y="0"/>
                      </a:moveTo>
                      <a:cubicBezTo>
                        <a:pt x="219" y="0"/>
                        <a:pt x="1" y="218"/>
                        <a:pt x="1" y="484"/>
                      </a:cubicBezTo>
                      <a:cubicBezTo>
                        <a:pt x="1" y="750"/>
                        <a:pt x="219" y="968"/>
                        <a:pt x="485" y="968"/>
                      </a:cubicBezTo>
                      <a:cubicBezTo>
                        <a:pt x="751" y="968"/>
                        <a:pt x="969" y="750"/>
                        <a:pt x="969" y="484"/>
                      </a:cubicBezTo>
                      <a:cubicBezTo>
                        <a:pt x="969" y="218"/>
                        <a:pt x="751" y="0"/>
                        <a:pt x="48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2" name="Google Shape;8415;p124"/>
              <p:cNvGrpSpPr/>
              <p:nvPr/>
            </p:nvGrpSpPr>
            <p:grpSpPr>
              <a:xfrm>
                <a:off x="5564547" y="3481594"/>
                <a:ext cx="31397" cy="26898"/>
                <a:chOff x="5564547" y="3481594"/>
                <a:chExt cx="31397" cy="26898"/>
              </a:xfrm>
            </p:grpSpPr>
            <p:sp>
              <p:nvSpPr>
                <p:cNvPr id="879" name="Google Shape;8416;p124"/>
                <p:cNvSpPr/>
                <p:nvPr/>
              </p:nvSpPr>
              <p:spPr>
                <a:xfrm>
                  <a:off x="5564547" y="3481594"/>
                  <a:ext cx="31397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2" h="3420" extrusionOk="0">
                      <a:moveTo>
                        <a:pt x="2272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0" y="1581"/>
                        <a:pt x="762" y="3420"/>
                        <a:pt x="2286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0" y="0"/>
                        <a:pt x="227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80" name="Google Shape;8417;p124"/>
                <p:cNvSpPr/>
                <p:nvPr/>
              </p:nvSpPr>
              <p:spPr>
                <a:xfrm>
                  <a:off x="5578719" y="3491268"/>
                  <a:ext cx="7621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8" extrusionOk="0">
                      <a:moveTo>
                        <a:pt x="484" y="0"/>
                      </a:moveTo>
                      <a:cubicBezTo>
                        <a:pt x="218" y="0"/>
                        <a:pt x="0" y="218"/>
                        <a:pt x="0" y="484"/>
                      </a:cubicBezTo>
                      <a:cubicBezTo>
                        <a:pt x="0" y="750"/>
                        <a:pt x="218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3" name="Google Shape;8418;p124"/>
              <p:cNvGrpSpPr/>
              <p:nvPr/>
            </p:nvGrpSpPr>
            <p:grpSpPr>
              <a:xfrm>
                <a:off x="5534101" y="3470174"/>
                <a:ext cx="31397" cy="26906"/>
                <a:chOff x="5534101" y="3470174"/>
                <a:chExt cx="31397" cy="26906"/>
              </a:xfrm>
            </p:grpSpPr>
            <p:sp>
              <p:nvSpPr>
                <p:cNvPr id="877" name="Google Shape;8419;p124"/>
                <p:cNvSpPr/>
                <p:nvPr/>
              </p:nvSpPr>
              <p:spPr>
                <a:xfrm>
                  <a:off x="5534101" y="3470174"/>
                  <a:ext cx="31397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2" h="3421" extrusionOk="0">
                      <a:moveTo>
                        <a:pt x="2272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1"/>
                        <a:pt x="762" y="3420"/>
                        <a:pt x="2286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0" y="1"/>
                        <a:pt x="227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78" name="Google Shape;8420;p124"/>
                <p:cNvSpPr/>
                <p:nvPr/>
              </p:nvSpPr>
              <p:spPr>
                <a:xfrm>
                  <a:off x="5546945" y="3479848"/>
                  <a:ext cx="8950" cy="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4" extrusionOk="0">
                      <a:moveTo>
                        <a:pt x="653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4" y="921"/>
                        <a:pt x="526" y="964"/>
                        <a:pt x="646" y="964"/>
                      </a:cubicBezTo>
                      <a:cubicBezTo>
                        <a:pt x="898" y="964"/>
                        <a:pt x="1137" y="771"/>
                        <a:pt x="1137" y="484"/>
                      </a:cubicBezTo>
                      <a:cubicBezTo>
                        <a:pt x="1137" y="218"/>
                        <a:pt x="919" y="1"/>
                        <a:pt x="65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4" name="Google Shape;8421;p124"/>
              <p:cNvGrpSpPr/>
              <p:nvPr/>
            </p:nvGrpSpPr>
            <p:grpSpPr>
              <a:xfrm>
                <a:off x="5610879" y="3314486"/>
                <a:ext cx="31499" cy="26938"/>
                <a:chOff x="5610879" y="3314486"/>
                <a:chExt cx="31499" cy="26938"/>
              </a:xfrm>
            </p:grpSpPr>
            <p:sp>
              <p:nvSpPr>
                <p:cNvPr id="875" name="Google Shape;8422;p124"/>
                <p:cNvSpPr/>
                <p:nvPr/>
              </p:nvSpPr>
              <p:spPr>
                <a:xfrm>
                  <a:off x="5610879" y="3314486"/>
                  <a:ext cx="31499" cy="26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5" extrusionOk="0">
                      <a:moveTo>
                        <a:pt x="2285" y="0"/>
                      </a:moveTo>
                      <a:cubicBezTo>
                        <a:pt x="1865" y="0"/>
                        <a:pt x="1437" y="157"/>
                        <a:pt x="1089" y="509"/>
                      </a:cubicBezTo>
                      <a:cubicBezTo>
                        <a:pt x="0" y="1586"/>
                        <a:pt x="774" y="3425"/>
                        <a:pt x="2299" y="3425"/>
                      </a:cubicBezTo>
                      <a:cubicBezTo>
                        <a:pt x="3242" y="3425"/>
                        <a:pt x="4004" y="2663"/>
                        <a:pt x="4004" y="1719"/>
                      </a:cubicBezTo>
                      <a:cubicBezTo>
                        <a:pt x="4004" y="688"/>
                        <a:pt x="3163" y="0"/>
                        <a:pt x="228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76" name="Google Shape;8423;p124"/>
                <p:cNvSpPr/>
                <p:nvPr/>
              </p:nvSpPr>
              <p:spPr>
                <a:xfrm>
                  <a:off x="5623817" y="3324192"/>
                  <a:ext cx="8950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5" extrusionOk="0">
                      <a:moveTo>
                        <a:pt x="675" y="1"/>
                      </a:moveTo>
                      <a:cubicBezTo>
                        <a:pt x="668" y="1"/>
                        <a:pt x="661" y="1"/>
                        <a:pt x="654" y="1"/>
                      </a:cubicBezTo>
                      <a:cubicBezTo>
                        <a:pt x="218" y="1"/>
                        <a:pt x="0" y="509"/>
                        <a:pt x="303" y="824"/>
                      </a:cubicBezTo>
                      <a:cubicBezTo>
                        <a:pt x="404" y="921"/>
                        <a:pt x="525" y="965"/>
                        <a:pt x="644" y="965"/>
                      </a:cubicBezTo>
                      <a:cubicBezTo>
                        <a:pt x="893" y="965"/>
                        <a:pt x="1129" y="772"/>
                        <a:pt x="1137" y="485"/>
                      </a:cubicBezTo>
                      <a:cubicBezTo>
                        <a:pt x="1137" y="214"/>
                        <a:pt x="931" y="1"/>
                        <a:pt x="67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5" name="Google Shape;8424;p124"/>
              <p:cNvGrpSpPr/>
              <p:nvPr/>
            </p:nvGrpSpPr>
            <p:grpSpPr>
              <a:xfrm>
                <a:off x="4834525" y="3501382"/>
                <a:ext cx="31499" cy="26898"/>
                <a:chOff x="4834525" y="3501382"/>
                <a:chExt cx="31499" cy="26898"/>
              </a:xfrm>
            </p:grpSpPr>
            <p:sp>
              <p:nvSpPr>
                <p:cNvPr id="873" name="Google Shape;8425;p124"/>
                <p:cNvSpPr/>
                <p:nvPr/>
              </p:nvSpPr>
              <p:spPr>
                <a:xfrm>
                  <a:off x="4834525" y="3501382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85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5" y="3420"/>
                        <a:pt x="2299" y="3420"/>
                      </a:cubicBezTo>
                      <a:cubicBezTo>
                        <a:pt x="3242" y="3420"/>
                        <a:pt x="4004" y="2658"/>
                        <a:pt x="4004" y="1714"/>
                      </a:cubicBezTo>
                      <a:cubicBezTo>
                        <a:pt x="4004" y="683"/>
                        <a:pt x="3163" y="0"/>
                        <a:pt x="228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74" name="Google Shape;8426;p124"/>
                <p:cNvSpPr/>
                <p:nvPr/>
              </p:nvSpPr>
              <p:spPr>
                <a:xfrm>
                  <a:off x="4847463" y="3511056"/>
                  <a:ext cx="8950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7" extrusionOk="0">
                      <a:moveTo>
                        <a:pt x="654" y="0"/>
                      </a:moveTo>
                      <a:cubicBezTo>
                        <a:pt x="218" y="0"/>
                        <a:pt x="1" y="520"/>
                        <a:pt x="303" y="823"/>
                      </a:cubicBezTo>
                      <a:cubicBezTo>
                        <a:pt x="402" y="922"/>
                        <a:pt x="524" y="966"/>
                        <a:pt x="644" y="966"/>
                      </a:cubicBezTo>
                      <a:cubicBezTo>
                        <a:pt x="891" y="966"/>
                        <a:pt x="1130" y="777"/>
                        <a:pt x="1138" y="484"/>
                      </a:cubicBezTo>
                      <a:cubicBezTo>
                        <a:pt x="1138" y="218"/>
                        <a:pt x="920" y="0"/>
                        <a:pt x="65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6" name="Google Shape;8427;p124"/>
              <p:cNvGrpSpPr/>
              <p:nvPr/>
            </p:nvGrpSpPr>
            <p:grpSpPr>
              <a:xfrm>
                <a:off x="4898460" y="3580158"/>
                <a:ext cx="31405" cy="26898"/>
                <a:chOff x="4898460" y="3580158"/>
                <a:chExt cx="31405" cy="26898"/>
              </a:xfrm>
            </p:grpSpPr>
            <p:sp>
              <p:nvSpPr>
                <p:cNvPr id="871" name="Google Shape;8428;p124"/>
                <p:cNvSpPr/>
                <p:nvPr/>
              </p:nvSpPr>
              <p:spPr>
                <a:xfrm>
                  <a:off x="4898460" y="3580158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3" y="1"/>
                      </a:moveTo>
                      <a:cubicBezTo>
                        <a:pt x="1853" y="1"/>
                        <a:pt x="1425" y="156"/>
                        <a:pt x="1077" y="505"/>
                      </a:cubicBezTo>
                      <a:cubicBezTo>
                        <a:pt x="0" y="1581"/>
                        <a:pt x="763" y="3420"/>
                        <a:pt x="2287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72" name="Google Shape;8429;p124"/>
                <p:cNvSpPr/>
                <p:nvPr/>
              </p:nvSpPr>
              <p:spPr>
                <a:xfrm>
                  <a:off x="4911303" y="3589832"/>
                  <a:ext cx="8950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7" extrusionOk="0">
                      <a:moveTo>
                        <a:pt x="654" y="0"/>
                      </a:moveTo>
                      <a:cubicBezTo>
                        <a:pt x="218" y="0"/>
                        <a:pt x="1" y="521"/>
                        <a:pt x="303" y="823"/>
                      </a:cubicBezTo>
                      <a:cubicBezTo>
                        <a:pt x="402" y="922"/>
                        <a:pt x="524" y="966"/>
                        <a:pt x="644" y="966"/>
                      </a:cubicBezTo>
                      <a:cubicBezTo>
                        <a:pt x="891" y="966"/>
                        <a:pt x="1130" y="777"/>
                        <a:pt x="1138" y="484"/>
                      </a:cubicBezTo>
                      <a:cubicBezTo>
                        <a:pt x="1138" y="218"/>
                        <a:pt x="920" y="0"/>
                        <a:pt x="65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7" name="Google Shape;8430;p124"/>
              <p:cNvGrpSpPr/>
              <p:nvPr/>
            </p:nvGrpSpPr>
            <p:grpSpPr>
              <a:xfrm>
                <a:off x="4882667" y="3608032"/>
                <a:ext cx="31499" cy="27001"/>
                <a:chOff x="4882667" y="3608032"/>
                <a:chExt cx="31499" cy="27001"/>
              </a:xfrm>
            </p:grpSpPr>
            <p:sp>
              <p:nvSpPr>
                <p:cNvPr id="869" name="Google Shape;8431;p124"/>
                <p:cNvSpPr/>
                <p:nvPr/>
              </p:nvSpPr>
              <p:spPr>
                <a:xfrm>
                  <a:off x="4882667" y="3608032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76" y="1"/>
                      </a:moveTo>
                      <a:cubicBezTo>
                        <a:pt x="1854" y="1"/>
                        <a:pt x="1425" y="157"/>
                        <a:pt x="1077" y="505"/>
                      </a:cubicBezTo>
                      <a:cubicBezTo>
                        <a:pt x="0" y="1582"/>
                        <a:pt x="763" y="3432"/>
                        <a:pt x="2287" y="3432"/>
                      </a:cubicBezTo>
                      <a:cubicBezTo>
                        <a:pt x="3230" y="3420"/>
                        <a:pt x="4004" y="2658"/>
                        <a:pt x="4004" y="1715"/>
                      </a:cubicBezTo>
                      <a:cubicBezTo>
                        <a:pt x="4004" y="683"/>
                        <a:pt x="3157" y="1"/>
                        <a:pt x="227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70" name="Google Shape;8432;p124"/>
                <p:cNvSpPr/>
                <p:nvPr/>
              </p:nvSpPr>
              <p:spPr>
                <a:xfrm>
                  <a:off x="4895605" y="3617706"/>
                  <a:ext cx="8950" cy="76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73" extrusionOk="0">
                      <a:moveTo>
                        <a:pt x="642" y="1"/>
                      </a:moveTo>
                      <a:cubicBezTo>
                        <a:pt x="218" y="1"/>
                        <a:pt x="1" y="521"/>
                        <a:pt x="303" y="823"/>
                      </a:cubicBezTo>
                      <a:cubicBezTo>
                        <a:pt x="402" y="926"/>
                        <a:pt x="524" y="972"/>
                        <a:pt x="644" y="972"/>
                      </a:cubicBezTo>
                      <a:cubicBezTo>
                        <a:pt x="891" y="972"/>
                        <a:pt x="1130" y="778"/>
                        <a:pt x="1138" y="485"/>
                      </a:cubicBezTo>
                      <a:cubicBezTo>
                        <a:pt x="1138" y="218"/>
                        <a:pt x="920" y="1"/>
                        <a:pt x="64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8" name="Google Shape;8433;p124"/>
              <p:cNvGrpSpPr/>
              <p:nvPr/>
            </p:nvGrpSpPr>
            <p:grpSpPr>
              <a:xfrm>
                <a:off x="4843373" y="3631407"/>
                <a:ext cx="16273" cy="16186"/>
                <a:chOff x="4843373" y="3631407"/>
                <a:chExt cx="16273" cy="16186"/>
              </a:xfrm>
            </p:grpSpPr>
            <p:sp>
              <p:nvSpPr>
                <p:cNvPr id="867" name="Google Shape;8434;p124"/>
                <p:cNvSpPr/>
                <p:nvPr/>
              </p:nvSpPr>
              <p:spPr>
                <a:xfrm>
                  <a:off x="4843373" y="3631407"/>
                  <a:ext cx="16273" cy="16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9" h="2058" extrusionOk="0">
                      <a:moveTo>
                        <a:pt x="1029" y="1"/>
                      </a:moveTo>
                      <a:cubicBezTo>
                        <a:pt x="460" y="1"/>
                        <a:pt x="0" y="460"/>
                        <a:pt x="0" y="1029"/>
                      </a:cubicBezTo>
                      <a:cubicBezTo>
                        <a:pt x="0" y="1597"/>
                        <a:pt x="460" y="2057"/>
                        <a:pt x="1029" y="2057"/>
                      </a:cubicBezTo>
                      <a:cubicBezTo>
                        <a:pt x="1609" y="2057"/>
                        <a:pt x="2069" y="1597"/>
                        <a:pt x="2069" y="1029"/>
                      </a:cubicBezTo>
                      <a:cubicBezTo>
                        <a:pt x="2069" y="460"/>
                        <a:pt x="1609" y="1"/>
                        <a:pt x="1029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68" name="Google Shape;8435;p124"/>
                <p:cNvSpPr/>
                <p:nvPr/>
              </p:nvSpPr>
              <p:spPr>
                <a:xfrm>
                  <a:off x="4849178" y="3637211"/>
                  <a:ext cx="4672" cy="4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4" h="582" extrusionOk="0">
                      <a:moveTo>
                        <a:pt x="291" y="1"/>
                      </a:moveTo>
                      <a:cubicBezTo>
                        <a:pt x="133" y="1"/>
                        <a:pt x="0" y="134"/>
                        <a:pt x="0" y="291"/>
                      </a:cubicBezTo>
                      <a:cubicBezTo>
                        <a:pt x="0" y="460"/>
                        <a:pt x="133" y="581"/>
                        <a:pt x="291" y="581"/>
                      </a:cubicBezTo>
                      <a:cubicBezTo>
                        <a:pt x="460" y="581"/>
                        <a:pt x="593" y="460"/>
                        <a:pt x="593" y="291"/>
                      </a:cubicBezTo>
                      <a:cubicBezTo>
                        <a:pt x="593" y="134"/>
                        <a:pt x="460" y="1"/>
                        <a:pt x="29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79" name="Google Shape;8436;p124"/>
              <p:cNvGrpSpPr/>
              <p:nvPr/>
            </p:nvGrpSpPr>
            <p:grpSpPr>
              <a:xfrm>
                <a:off x="4727773" y="3591578"/>
                <a:ext cx="31499" cy="26898"/>
                <a:chOff x="4727773" y="3591578"/>
                <a:chExt cx="31499" cy="26898"/>
              </a:xfrm>
            </p:grpSpPr>
            <p:sp>
              <p:nvSpPr>
                <p:cNvPr id="865" name="Google Shape;8437;p124"/>
                <p:cNvSpPr/>
                <p:nvPr/>
              </p:nvSpPr>
              <p:spPr>
                <a:xfrm>
                  <a:off x="4727773" y="3591578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76" y="0"/>
                      </a:moveTo>
                      <a:cubicBezTo>
                        <a:pt x="1855" y="0"/>
                        <a:pt x="1426" y="156"/>
                        <a:pt x="1077" y="504"/>
                      </a:cubicBezTo>
                      <a:cubicBezTo>
                        <a:pt x="1" y="1581"/>
                        <a:pt x="763" y="3419"/>
                        <a:pt x="2287" y="3419"/>
                      </a:cubicBezTo>
                      <a:cubicBezTo>
                        <a:pt x="3231" y="3419"/>
                        <a:pt x="3993" y="2657"/>
                        <a:pt x="4005" y="1714"/>
                      </a:cubicBezTo>
                      <a:cubicBezTo>
                        <a:pt x="4005" y="683"/>
                        <a:pt x="3158" y="0"/>
                        <a:pt x="227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66" name="Google Shape;8438;p124"/>
                <p:cNvSpPr/>
                <p:nvPr/>
              </p:nvSpPr>
              <p:spPr>
                <a:xfrm>
                  <a:off x="4740719" y="3601244"/>
                  <a:ext cx="8856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5" extrusionOk="0">
                      <a:moveTo>
                        <a:pt x="641" y="1"/>
                      </a:moveTo>
                      <a:cubicBezTo>
                        <a:pt x="206" y="1"/>
                        <a:pt x="0" y="521"/>
                        <a:pt x="302" y="824"/>
                      </a:cubicBezTo>
                      <a:cubicBezTo>
                        <a:pt x="400" y="921"/>
                        <a:pt x="520" y="964"/>
                        <a:pt x="638" y="964"/>
                      </a:cubicBezTo>
                      <a:cubicBezTo>
                        <a:pt x="886" y="964"/>
                        <a:pt x="1125" y="772"/>
                        <a:pt x="1125" y="485"/>
                      </a:cubicBezTo>
                      <a:cubicBezTo>
                        <a:pt x="1125" y="219"/>
                        <a:pt x="907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780" name="Google Shape;8439;p124"/>
              <p:cNvSpPr/>
              <p:nvPr/>
            </p:nvSpPr>
            <p:spPr>
              <a:xfrm>
                <a:off x="4652041" y="3622590"/>
                <a:ext cx="31405" cy="26906"/>
              </a:xfrm>
              <a:custGeom>
                <a:avLst/>
                <a:gdLst/>
                <a:ahLst/>
                <a:cxnLst/>
                <a:rect l="l" t="t" r="r" b="b"/>
                <a:pathLst>
                  <a:path w="3993" h="3421" extrusionOk="0">
                    <a:moveTo>
                      <a:pt x="2273" y="1"/>
                    </a:moveTo>
                    <a:cubicBezTo>
                      <a:pt x="1853" y="1"/>
                      <a:pt x="1426" y="157"/>
                      <a:pt x="1077" y="505"/>
                    </a:cubicBezTo>
                    <a:cubicBezTo>
                      <a:pt x="1" y="1581"/>
                      <a:pt x="763" y="3420"/>
                      <a:pt x="2287" y="3420"/>
                    </a:cubicBezTo>
                    <a:cubicBezTo>
                      <a:pt x="3231" y="3420"/>
                      <a:pt x="3993" y="2658"/>
                      <a:pt x="3993" y="1714"/>
                    </a:cubicBezTo>
                    <a:cubicBezTo>
                      <a:pt x="3993" y="683"/>
                      <a:pt x="3151" y="1"/>
                      <a:pt x="2273" y="1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81" name="Google Shape;8440;p124"/>
              <p:cNvSpPr/>
              <p:nvPr/>
            </p:nvSpPr>
            <p:spPr>
              <a:xfrm>
                <a:off x="4666222" y="3632264"/>
                <a:ext cx="7613" cy="7621"/>
              </a:xfrm>
              <a:custGeom>
                <a:avLst/>
                <a:gdLst/>
                <a:ahLst/>
                <a:cxnLst/>
                <a:rect l="l" t="t" r="r" b="b"/>
                <a:pathLst>
                  <a:path w="968" h="969" extrusionOk="0">
                    <a:moveTo>
                      <a:pt x="484" y="1"/>
                    </a:moveTo>
                    <a:cubicBezTo>
                      <a:pt x="218" y="1"/>
                      <a:pt x="0" y="218"/>
                      <a:pt x="0" y="484"/>
                    </a:cubicBezTo>
                    <a:cubicBezTo>
                      <a:pt x="0" y="751"/>
                      <a:pt x="218" y="968"/>
                      <a:pt x="484" y="968"/>
                    </a:cubicBezTo>
                    <a:cubicBezTo>
                      <a:pt x="750" y="968"/>
                      <a:pt x="968" y="751"/>
                      <a:pt x="968" y="484"/>
                    </a:cubicBezTo>
                    <a:cubicBezTo>
                      <a:pt x="968" y="218"/>
                      <a:pt x="750" y="1"/>
                      <a:pt x="484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782" name="Google Shape;8441;p124"/>
              <p:cNvGrpSpPr/>
              <p:nvPr/>
            </p:nvGrpSpPr>
            <p:grpSpPr>
              <a:xfrm>
                <a:off x="4609421" y="3577398"/>
                <a:ext cx="31499" cy="27001"/>
                <a:chOff x="4609421" y="3577398"/>
                <a:chExt cx="31499" cy="27001"/>
              </a:xfrm>
            </p:grpSpPr>
            <p:sp>
              <p:nvSpPr>
                <p:cNvPr id="863" name="Google Shape;8442;p124"/>
                <p:cNvSpPr/>
                <p:nvPr/>
              </p:nvSpPr>
              <p:spPr>
                <a:xfrm>
                  <a:off x="4609421" y="3577398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1"/>
                        <a:pt x="763" y="3432"/>
                        <a:pt x="2287" y="3432"/>
                      </a:cubicBezTo>
                      <a:cubicBezTo>
                        <a:pt x="3230" y="3432"/>
                        <a:pt x="3992" y="2658"/>
                        <a:pt x="4005" y="1714"/>
                      </a:cubicBezTo>
                      <a:cubicBezTo>
                        <a:pt x="3996" y="683"/>
                        <a:pt x="3152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64" name="Google Shape;8443;p124"/>
                <p:cNvSpPr/>
                <p:nvPr/>
              </p:nvSpPr>
              <p:spPr>
                <a:xfrm>
                  <a:off x="4623594" y="3587072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5" y="1"/>
                      </a:moveTo>
                      <a:cubicBezTo>
                        <a:pt x="219" y="1"/>
                        <a:pt x="1" y="218"/>
                        <a:pt x="1" y="484"/>
                      </a:cubicBezTo>
                      <a:cubicBezTo>
                        <a:pt x="1" y="751"/>
                        <a:pt x="219" y="968"/>
                        <a:pt x="485" y="968"/>
                      </a:cubicBezTo>
                      <a:cubicBezTo>
                        <a:pt x="751" y="968"/>
                        <a:pt x="969" y="751"/>
                        <a:pt x="969" y="484"/>
                      </a:cubicBezTo>
                      <a:cubicBezTo>
                        <a:pt x="969" y="218"/>
                        <a:pt x="751" y="1"/>
                        <a:pt x="48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83" name="Google Shape;8444;p124"/>
              <p:cNvGrpSpPr/>
              <p:nvPr/>
            </p:nvGrpSpPr>
            <p:grpSpPr>
              <a:xfrm>
                <a:off x="4649289" y="3577398"/>
                <a:ext cx="31499" cy="27001"/>
                <a:chOff x="4649289" y="3577398"/>
                <a:chExt cx="31499" cy="27001"/>
              </a:xfrm>
            </p:grpSpPr>
            <p:sp>
              <p:nvSpPr>
                <p:cNvPr id="861" name="Google Shape;8445;p124"/>
                <p:cNvSpPr/>
                <p:nvPr/>
              </p:nvSpPr>
              <p:spPr>
                <a:xfrm>
                  <a:off x="4649289" y="3577398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75" y="1"/>
                      </a:moveTo>
                      <a:cubicBezTo>
                        <a:pt x="1854" y="1"/>
                        <a:pt x="1425" y="157"/>
                        <a:pt x="1077" y="505"/>
                      </a:cubicBezTo>
                      <a:cubicBezTo>
                        <a:pt x="0" y="1581"/>
                        <a:pt x="762" y="3432"/>
                        <a:pt x="2286" y="3432"/>
                      </a:cubicBezTo>
                      <a:cubicBezTo>
                        <a:pt x="3230" y="3432"/>
                        <a:pt x="4004" y="2658"/>
                        <a:pt x="4004" y="1714"/>
                      </a:cubicBezTo>
                      <a:cubicBezTo>
                        <a:pt x="4004" y="683"/>
                        <a:pt x="3157" y="1"/>
                        <a:pt x="227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62" name="Google Shape;8446;p124"/>
                <p:cNvSpPr/>
                <p:nvPr/>
              </p:nvSpPr>
              <p:spPr>
                <a:xfrm>
                  <a:off x="4662227" y="3587072"/>
                  <a:ext cx="8856" cy="7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76" extrusionOk="0">
                      <a:moveTo>
                        <a:pt x="641" y="1"/>
                      </a:moveTo>
                      <a:cubicBezTo>
                        <a:pt x="218" y="1"/>
                        <a:pt x="0" y="521"/>
                        <a:pt x="303" y="835"/>
                      </a:cubicBezTo>
                      <a:cubicBezTo>
                        <a:pt x="400" y="932"/>
                        <a:pt x="519" y="976"/>
                        <a:pt x="636" y="976"/>
                      </a:cubicBezTo>
                      <a:cubicBezTo>
                        <a:pt x="885" y="976"/>
                        <a:pt x="1125" y="780"/>
                        <a:pt x="1125" y="484"/>
                      </a:cubicBezTo>
                      <a:cubicBezTo>
                        <a:pt x="1125" y="218"/>
                        <a:pt x="907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84" name="Google Shape;8447;p124"/>
              <p:cNvGrpSpPr/>
              <p:nvPr/>
            </p:nvGrpSpPr>
            <p:grpSpPr>
              <a:xfrm>
                <a:off x="4605614" y="3639523"/>
                <a:ext cx="31499" cy="26906"/>
                <a:chOff x="4605614" y="3639523"/>
                <a:chExt cx="31499" cy="26906"/>
              </a:xfrm>
            </p:grpSpPr>
            <p:sp>
              <p:nvSpPr>
                <p:cNvPr id="859" name="Google Shape;8448;p124"/>
                <p:cNvSpPr/>
                <p:nvPr/>
              </p:nvSpPr>
              <p:spPr>
                <a:xfrm>
                  <a:off x="4605614" y="3639523"/>
                  <a:ext cx="31499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1" extrusionOk="0">
                      <a:moveTo>
                        <a:pt x="2276" y="1"/>
                      </a:moveTo>
                      <a:cubicBezTo>
                        <a:pt x="1855" y="1"/>
                        <a:pt x="1425" y="157"/>
                        <a:pt x="1077" y="505"/>
                      </a:cubicBezTo>
                      <a:cubicBezTo>
                        <a:pt x="1" y="1582"/>
                        <a:pt x="763" y="3420"/>
                        <a:pt x="2287" y="3420"/>
                      </a:cubicBezTo>
                      <a:cubicBezTo>
                        <a:pt x="3230" y="3420"/>
                        <a:pt x="3993" y="2658"/>
                        <a:pt x="4005" y="1715"/>
                      </a:cubicBezTo>
                      <a:cubicBezTo>
                        <a:pt x="4005" y="683"/>
                        <a:pt x="3157" y="1"/>
                        <a:pt x="227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60" name="Google Shape;8449;p124"/>
                <p:cNvSpPr/>
                <p:nvPr/>
              </p:nvSpPr>
              <p:spPr>
                <a:xfrm>
                  <a:off x="4619795" y="3649197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1"/>
                      </a:moveTo>
                      <a:cubicBezTo>
                        <a:pt x="218" y="1"/>
                        <a:pt x="0" y="218"/>
                        <a:pt x="0" y="485"/>
                      </a:cubicBezTo>
                      <a:cubicBezTo>
                        <a:pt x="0" y="751"/>
                        <a:pt x="218" y="968"/>
                        <a:pt x="484" y="968"/>
                      </a:cubicBezTo>
                      <a:cubicBezTo>
                        <a:pt x="750" y="968"/>
                        <a:pt x="968" y="751"/>
                        <a:pt x="968" y="485"/>
                      </a:cubicBezTo>
                      <a:cubicBezTo>
                        <a:pt x="968" y="218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85" name="Google Shape;8450;p124"/>
              <p:cNvGrpSpPr/>
              <p:nvPr/>
            </p:nvGrpSpPr>
            <p:grpSpPr>
              <a:xfrm>
                <a:off x="4785149" y="3618846"/>
                <a:ext cx="26930" cy="26843"/>
                <a:chOff x="4785149" y="3618846"/>
                <a:chExt cx="26930" cy="26843"/>
              </a:xfrm>
            </p:grpSpPr>
            <p:sp>
              <p:nvSpPr>
                <p:cNvPr id="857" name="Google Shape;8451;p124"/>
                <p:cNvSpPr/>
                <p:nvPr/>
              </p:nvSpPr>
              <p:spPr>
                <a:xfrm>
                  <a:off x="4785149" y="3618846"/>
                  <a:ext cx="26930" cy="26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4" h="3413" extrusionOk="0">
                      <a:moveTo>
                        <a:pt x="1718" y="1"/>
                      </a:moveTo>
                      <a:cubicBezTo>
                        <a:pt x="774" y="1"/>
                        <a:pt x="0" y="763"/>
                        <a:pt x="0" y="1707"/>
                      </a:cubicBezTo>
                      <a:cubicBezTo>
                        <a:pt x="0" y="2650"/>
                        <a:pt x="774" y="3412"/>
                        <a:pt x="1718" y="3412"/>
                      </a:cubicBezTo>
                      <a:cubicBezTo>
                        <a:pt x="2662" y="3412"/>
                        <a:pt x="3424" y="2650"/>
                        <a:pt x="3424" y="1707"/>
                      </a:cubicBezTo>
                      <a:cubicBezTo>
                        <a:pt x="3424" y="763"/>
                        <a:pt x="2662" y="1"/>
                        <a:pt x="171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58" name="Google Shape;8452;p124"/>
                <p:cNvSpPr/>
                <p:nvPr/>
              </p:nvSpPr>
              <p:spPr>
                <a:xfrm>
                  <a:off x="4793611" y="3628457"/>
                  <a:ext cx="8856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5" extrusionOk="0">
                      <a:moveTo>
                        <a:pt x="642" y="1"/>
                      </a:moveTo>
                      <a:cubicBezTo>
                        <a:pt x="206" y="1"/>
                        <a:pt x="1" y="521"/>
                        <a:pt x="303" y="823"/>
                      </a:cubicBezTo>
                      <a:cubicBezTo>
                        <a:pt x="401" y="921"/>
                        <a:pt x="521" y="964"/>
                        <a:pt x="639" y="964"/>
                      </a:cubicBezTo>
                      <a:cubicBezTo>
                        <a:pt x="887" y="964"/>
                        <a:pt x="1126" y="772"/>
                        <a:pt x="1126" y="485"/>
                      </a:cubicBezTo>
                      <a:cubicBezTo>
                        <a:pt x="1126" y="218"/>
                        <a:pt x="908" y="1"/>
                        <a:pt x="64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86" name="Google Shape;8453;p124"/>
              <p:cNvGrpSpPr/>
              <p:nvPr/>
            </p:nvGrpSpPr>
            <p:grpSpPr>
              <a:xfrm>
                <a:off x="4810167" y="3601567"/>
                <a:ext cx="31405" cy="26898"/>
                <a:chOff x="4810167" y="3601567"/>
                <a:chExt cx="31405" cy="26898"/>
              </a:xfrm>
            </p:grpSpPr>
            <p:sp>
              <p:nvSpPr>
                <p:cNvPr id="855" name="Google Shape;8454;p124"/>
                <p:cNvSpPr/>
                <p:nvPr/>
              </p:nvSpPr>
              <p:spPr>
                <a:xfrm>
                  <a:off x="4810167" y="3601567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3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1" y="1581"/>
                        <a:pt x="763" y="3420"/>
                        <a:pt x="2287" y="3420"/>
                      </a:cubicBezTo>
                      <a:cubicBezTo>
                        <a:pt x="3231" y="3420"/>
                        <a:pt x="3993" y="2658"/>
                        <a:pt x="3993" y="1714"/>
                      </a:cubicBezTo>
                      <a:cubicBezTo>
                        <a:pt x="3993" y="683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56" name="Google Shape;8455;p124"/>
                <p:cNvSpPr/>
                <p:nvPr/>
              </p:nvSpPr>
              <p:spPr>
                <a:xfrm>
                  <a:off x="4824348" y="3611241"/>
                  <a:ext cx="7613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8" extrusionOk="0">
                      <a:moveTo>
                        <a:pt x="484" y="0"/>
                      </a:moveTo>
                      <a:cubicBezTo>
                        <a:pt x="218" y="0"/>
                        <a:pt x="0" y="218"/>
                        <a:pt x="0" y="484"/>
                      </a:cubicBezTo>
                      <a:cubicBezTo>
                        <a:pt x="0" y="750"/>
                        <a:pt x="218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87" name="Google Shape;8456;p124"/>
              <p:cNvGrpSpPr/>
              <p:nvPr/>
            </p:nvGrpSpPr>
            <p:grpSpPr>
              <a:xfrm>
                <a:off x="4831002" y="3373230"/>
                <a:ext cx="31405" cy="26898"/>
                <a:chOff x="4831002" y="3373230"/>
                <a:chExt cx="31405" cy="26898"/>
              </a:xfrm>
            </p:grpSpPr>
            <p:sp>
              <p:nvSpPr>
                <p:cNvPr id="853" name="Google Shape;8457;p124"/>
                <p:cNvSpPr/>
                <p:nvPr/>
              </p:nvSpPr>
              <p:spPr>
                <a:xfrm>
                  <a:off x="4831002" y="3373230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3" y="0"/>
                      </a:moveTo>
                      <a:cubicBezTo>
                        <a:pt x="1853" y="0"/>
                        <a:pt x="1426" y="156"/>
                        <a:pt x="1077" y="504"/>
                      </a:cubicBezTo>
                      <a:cubicBezTo>
                        <a:pt x="1" y="1581"/>
                        <a:pt x="763" y="3419"/>
                        <a:pt x="2287" y="3419"/>
                      </a:cubicBezTo>
                      <a:cubicBezTo>
                        <a:pt x="3231" y="3419"/>
                        <a:pt x="3993" y="2657"/>
                        <a:pt x="3993" y="1714"/>
                      </a:cubicBezTo>
                      <a:cubicBezTo>
                        <a:pt x="3993" y="683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54" name="Google Shape;8458;p124"/>
                <p:cNvSpPr/>
                <p:nvPr/>
              </p:nvSpPr>
              <p:spPr>
                <a:xfrm>
                  <a:off x="4845182" y="3382896"/>
                  <a:ext cx="7519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6" h="969" extrusionOk="0">
                      <a:moveTo>
                        <a:pt x="472" y="1"/>
                      </a:moveTo>
                      <a:cubicBezTo>
                        <a:pt x="206" y="1"/>
                        <a:pt x="0" y="219"/>
                        <a:pt x="0" y="485"/>
                      </a:cubicBezTo>
                      <a:cubicBezTo>
                        <a:pt x="0" y="751"/>
                        <a:pt x="206" y="969"/>
                        <a:pt x="472" y="969"/>
                      </a:cubicBezTo>
                      <a:cubicBezTo>
                        <a:pt x="750" y="969"/>
                        <a:pt x="956" y="751"/>
                        <a:pt x="956" y="485"/>
                      </a:cubicBezTo>
                      <a:cubicBezTo>
                        <a:pt x="956" y="219"/>
                        <a:pt x="750" y="1"/>
                        <a:pt x="47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88" name="Google Shape;8459;p124"/>
              <p:cNvGrpSpPr/>
              <p:nvPr/>
            </p:nvGrpSpPr>
            <p:grpSpPr>
              <a:xfrm>
                <a:off x="4719311" y="3355054"/>
                <a:ext cx="31499" cy="27001"/>
                <a:chOff x="4719311" y="3355054"/>
                <a:chExt cx="31499" cy="27001"/>
              </a:xfrm>
            </p:grpSpPr>
            <p:sp>
              <p:nvSpPr>
                <p:cNvPr id="851" name="Google Shape;8460;p124"/>
                <p:cNvSpPr/>
                <p:nvPr/>
              </p:nvSpPr>
              <p:spPr>
                <a:xfrm>
                  <a:off x="4719311" y="3355054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75" y="1"/>
                      </a:moveTo>
                      <a:cubicBezTo>
                        <a:pt x="1854" y="1"/>
                        <a:pt x="1425" y="157"/>
                        <a:pt x="1077" y="505"/>
                      </a:cubicBezTo>
                      <a:cubicBezTo>
                        <a:pt x="0" y="1581"/>
                        <a:pt x="762" y="3432"/>
                        <a:pt x="2287" y="3432"/>
                      </a:cubicBezTo>
                      <a:cubicBezTo>
                        <a:pt x="3230" y="3432"/>
                        <a:pt x="4004" y="2658"/>
                        <a:pt x="4004" y="1714"/>
                      </a:cubicBezTo>
                      <a:cubicBezTo>
                        <a:pt x="4004" y="683"/>
                        <a:pt x="3157" y="1"/>
                        <a:pt x="227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52" name="Google Shape;8461;p124"/>
                <p:cNvSpPr/>
                <p:nvPr/>
              </p:nvSpPr>
              <p:spPr>
                <a:xfrm>
                  <a:off x="4733578" y="3364822"/>
                  <a:ext cx="7527" cy="75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7" h="957" extrusionOk="0">
                      <a:moveTo>
                        <a:pt x="473" y="1"/>
                      </a:moveTo>
                      <a:cubicBezTo>
                        <a:pt x="206" y="1"/>
                        <a:pt x="1" y="206"/>
                        <a:pt x="1" y="472"/>
                      </a:cubicBezTo>
                      <a:cubicBezTo>
                        <a:pt x="1" y="738"/>
                        <a:pt x="206" y="956"/>
                        <a:pt x="473" y="956"/>
                      </a:cubicBezTo>
                      <a:cubicBezTo>
                        <a:pt x="751" y="956"/>
                        <a:pt x="956" y="738"/>
                        <a:pt x="956" y="472"/>
                      </a:cubicBezTo>
                      <a:cubicBezTo>
                        <a:pt x="956" y="206"/>
                        <a:pt x="751" y="1"/>
                        <a:pt x="47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89" name="Google Shape;8462;p124"/>
              <p:cNvGrpSpPr/>
              <p:nvPr/>
            </p:nvGrpSpPr>
            <p:grpSpPr>
              <a:xfrm>
                <a:off x="4798755" y="3450260"/>
                <a:ext cx="26930" cy="26930"/>
                <a:chOff x="4798755" y="3450260"/>
                <a:chExt cx="26930" cy="26930"/>
              </a:xfrm>
            </p:grpSpPr>
            <p:sp>
              <p:nvSpPr>
                <p:cNvPr id="849" name="Google Shape;8463;p124"/>
                <p:cNvSpPr/>
                <p:nvPr/>
              </p:nvSpPr>
              <p:spPr>
                <a:xfrm>
                  <a:off x="4798755" y="3450260"/>
                  <a:ext cx="26930" cy="269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4" h="3424" extrusionOk="0">
                      <a:moveTo>
                        <a:pt x="1718" y="0"/>
                      </a:moveTo>
                      <a:cubicBezTo>
                        <a:pt x="774" y="0"/>
                        <a:pt x="0" y="763"/>
                        <a:pt x="0" y="1706"/>
                      </a:cubicBezTo>
                      <a:cubicBezTo>
                        <a:pt x="0" y="2650"/>
                        <a:pt x="774" y="3424"/>
                        <a:pt x="1718" y="3424"/>
                      </a:cubicBezTo>
                      <a:cubicBezTo>
                        <a:pt x="2661" y="3424"/>
                        <a:pt x="3423" y="2650"/>
                        <a:pt x="3423" y="1706"/>
                      </a:cubicBezTo>
                      <a:cubicBezTo>
                        <a:pt x="3423" y="763"/>
                        <a:pt x="2661" y="0"/>
                        <a:pt x="171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50" name="Google Shape;8464;p124"/>
                <p:cNvSpPr/>
                <p:nvPr/>
              </p:nvSpPr>
              <p:spPr>
                <a:xfrm>
                  <a:off x="4807218" y="3459871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2" y="0"/>
                      </a:moveTo>
                      <a:cubicBezTo>
                        <a:pt x="206" y="0"/>
                        <a:pt x="1" y="520"/>
                        <a:pt x="303" y="823"/>
                      </a:cubicBezTo>
                      <a:cubicBezTo>
                        <a:pt x="402" y="922"/>
                        <a:pt x="524" y="966"/>
                        <a:pt x="644" y="966"/>
                      </a:cubicBezTo>
                      <a:cubicBezTo>
                        <a:pt x="890" y="966"/>
                        <a:pt x="1126" y="777"/>
                        <a:pt x="1126" y="484"/>
                      </a:cubicBezTo>
                      <a:cubicBezTo>
                        <a:pt x="1126" y="218"/>
                        <a:pt x="908" y="0"/>
                        <a:pt x="642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0" name="Google Shape;8465;p124"/>
              <p:cNvGrpSpPr/>
              <p:nvPr/>
            </p:nvGrpSpPr>
            <p:grpSpPr>
              <a:xfrm>
                <a:off x="4645576" y="3467555"/>
                <a:ext cx="31405" cy="26953"/>
                <a:chOff x="4645576" y="3467555"/>
                <a:chExt cx="31405" cy="26953"/>
              </a:xfrm>
            </p:grpSpPr>
            <p:sp>
              <p:nvSpPr>
                <p:cNvPr id="847" name="Google Shape;8466;p124"/>
                <p:cNvSpPr/>
                <p:nvPr/>
              </p:nvSpPr>
              <p:spPr>
                <a:xfrm>
                  <a:off x="4645576" y="3467555"/>
                  <a:ext cx="31405" cy="269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7" extrusionOk="0">
                      <a:moveTo>
                        <a:pt x="2272" y="0"/>
                      </a:moveTo>
                      <a:cubicBezTo>
                        <a:pt x="1853" y="0"/>
                        <a:pt x="1425" y="155"/>
                        <a:pt x="1077" y="499"/>
                      </a:cubicBezTo>
                      <a:cubicBezTo>
                        <a:pt x="0" y="1576"/>
                        <a:pt x="750" y="3414"/>
                        <a:pt x="2274" y="3426"/>
                      </a:cubicBezTo>
                      <a:cubicBezTo>
                        <a:pt x="3218" y="3426"/>
                        <a:pt x="3992" y="2652"/>
                        <a:pt x="3992" y="1709"/>
                      </a:cubicBezTo>
                      <a:cubicBezTo>
                        <a:pt x="3992" y="677"/>
                        <a:pt x="3150" y="0"/>
                        <a:pt x="227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48" name="Google Shape;8467;p124"/>
                <p:cNvSpPr/>
                <p:nvPr/>
              </p:nvSpPr>
              <p:spPr>
                <a:xfrm>
                  <a:off x="4659749" y="3477182"/>
                  <a:ext cx="7527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7" h="969" extrusionOk="0">
                      <a:moveTo>
                        <a:pt x="472" y="1"/>
                      </a:moveTo>
                      <a:cubicBezTo>
                        <a:pt x="206" y="1"/>
                        <a:pt x="1" y="219"/>
                        <a:pt x="1" y="485"/>
                      </a:cubicBezTo>
                      <a:cubicBezTo>
                        <a:pt x="1" y="751"/>
                        <a:pt x="206" y="969"/>
                        <a:pt x="472" y="969"/>
                      </a:cubicBezTo>
                      <a:cubicBezTo>
                        <a:pt x="751" y="969"/>
                        <a:pt x="956" y="751"/>
                        <a:pt x="956" y="485"/>
                      </a:cubicBezTo>
                      <a:cubicBezTo>
                        <a:pt x="956" y="219"/>
                        <a:pt x="751" y="1"/>
                        <a:pt x="47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1" name="Google Shape;8468;p124"/>
              <p:cNvGrpSpPr/>
              <p:nvPr/>
            </p:nvGrpSpPr>
            <p:grpSpPr>
              <a:xfrm>
                <a:off x="4687631" y="3583965"/>
                <a:ext cx="31499" cy="26898"/>
                <a:chOff x="4687631" y="3583965"/>
                <a:chExt cx="31499" cy="26898"/>
              </a:xfrm>
            </p:grpSpPr>
            <p:sp>
              <p:nvSpPr>
                <p:cNvPr id="845" name="Google Shape;8469;p124"/>
                <p:cNvSpPr/>
                <p:nvPr/>
              </p:nvSpPr>
              <p:spPr>
                <a:xfrm>
                  <a:off x="4687631" y="3583965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84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4" y="3420"/>
                        <a:pt x="2298" y="3420"/>
                      </a:cubicBezTo>
                      <a:cubicBezTo>
                        <a:pt x="3242" y="3420"/>
                        <a:pt x="4004" y="2658"/>
                        <a:pt x="4004" y="1714"/>
                      </a:cubicBezTo>
                      <a:cubicBezTo>
                        <a:pt x="4004" y="683"/>
                        <a:pt x="3162" y="0"/>
                        <a:pt x="228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46" name="Google Shape;8470;p124"/>
                <p:cNvSpPr/>
                <p:nvPr/>
              </p:nvSpPr>
              <p:spPr>
                <a:xfrm>
                  <a:off x="4700568" y="3593639"/>
                  <a:ext cx="8950" cy="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4" extrusionOk="0">
                      <a:moveTo>
                        <a:pt x="641" y="0"/>
                      </a:moveTo>
                      <a:cubicBezTo>
                        <a:pt x="218" y="0"/>
                        <a:pt x="0" y="520"/>
                        <a:pt x="303" y="823"/>
                      </a:cubicBezTo>
                      <a:cubicBezTo>
                        <a:pt x="404" y="920"/>
                        <a:pt x="525" y="964"/>
                        <a:pt x="644" y="964"/>
                      </a:cubicBezTo>
                      <a:cubicBezTo>
                        <a:pt x="893" y="964"/>
                        <a:pt x="1129" y="771"/>
                        <a:pt x="1137" y="484"/>
                      </a:cubicBezTo>
                      <a:cubicBezTo>
                        <a:pt x="1137" y="218"/>
                        <a:pt x="920" y="0"/>
                        <a:pt x="64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2" name="Google Shape;8471;p124"/>
              <p:cNvGrpSpPr/>
              <p:nvPr/>
            </p:nvGrpSpPr>
            <p:grpSpPr>
              <a:xfrm>
                <a:off x="4719311" y="3471314"/>
                <a:ext cx="31499" cy="27001"/>
                <a:chOff x="4719311" y="3471314"/>
                <a:chExt cx="31499" cy="27001"/>
              </a:xfrm>
            </p:grpSpPr>
            <p:sp>
              <p:nvSpPr>
                <p:cNvPr id="843" name="Google Shape;8472;p124"/>
                <p:cNvSpPr/>
                <p:nvPr/>
              </p:nvSpPr>
              <p:spPr>
                <a:xfrm>
                  <a:off x="4719311" y="3471314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85" y="1"/>
                      </a:moveTo>
                      <a:cubicBezTo>
                        <a:pt x="1865" y="1"/>
                        <a:pt x="1437" y="157"/>
                        <a:pt x="1089" y="505"/>
                      </a:cubicBezTo>
                      <a:cubicBezTo>
                        <a:pt x="0" y="1581"/>
                        <a:pt x="774" y="3432"/>
                        <a:pt x="2299" y="3432"/>
                      </a:cubicBezTo>
                      <a:cubicBezTo>
                        <a:pt x="3242" y="3432"/>
                        <a:pt x="4004" y="2658"/>
                        <a:pt x="4004" y="1715"/>
                      </a:cubicBezTo>
                      <a:cubicBezTo>
                        <a:pt x="4004" y="683"/>
                        <a:pt x="3163" y="1"/>
                        <a:pt x="228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44" name="Google Shape;8473;p124"/>
                <p:cNvSpPr/>
                <p:nvPr/>
              </p:nvSpPr>
              <p:spPr>
                <a:xfrm>
                  <a:off x="4732249" y="3480988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2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2" y="922"/>
                        <a:pt x="524" y="967"/>
                        <a:pt x="643" y="967"/>
                      </a:cubicBezTo>
                      <a:cubicBezTo>
                        <a:pt x="890" y="967"/>
                        <a:pt x="1125" y="778"/>
                        <a:pt x="1125" y="485"/>
                      </a:cubicBezTo>
                      <a:cubicBezTo>
                        <a:pt x="1125" y="218"/>
                        <a:pt x="920" y="1"/>
                        <a:pt x="64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3" name="Google Shape;8474;p124"/>
              <p:cNvGrpSpPr/>
              <p:nvPr/>
            </p:nvGrpSpPr>
            <p:grpSpPr>
              <a:xfrm>
                <a:off x="4719311" y="3434404"/>
                <a:ext cx="31499" cy="26898"/>
                <a:chOff x="4719311" y="3434404"/>
                <a:chExt cx="31499" cy="26898"/>
              </a:xfrm>
            </p:grpSpPr>
            <p:sp>
              <p:nvSpPr>
                <p:cNvPr id="841" name="Google Shape;8475;p124"/>
                <p:cNvSpPr/>
                <p:nvPr/>
              </p:nvSpPr>
              <p:spPr>
                <a:xfrm>
                  <a:off x="4719311" y="3434404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85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4" y="3420"/>
                        <a:pt x="2299" y="3420"/>
                      </a:cubicBezTo>
                      <a:cubicBezTo>
                        <a:pt x="3242" y="3420"/>
                        <a:pt x="4004" y="2658"/>
                        <a:pt x="4004" y="1714"/>
                      </a:cubicBezTo>
                      <a:cubicBezTo>
                        <a:pt x="4004" y="683"/>
                        <a:pt x="3163" y="0"/>
                        <a:pt x="228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42" name="Google Shape;8476;p124"/>
                <p:cNvSpPr/>
                <p:nvPr/>
              </p:nvSpPr>
              <p:spPr>
                <a:xfrm>
                  <a:off x="4732249" y="3444078"/>
                  <a:ext cx="8856" cy="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4" extrusionOk="0">
                      <a:moveTo>
                        <a:pt x="642" y="0"/>
                      </a:moveTo>
                      <a:cubicBezTo>
                        <a:pt x="218" y="0"/>
                        <a:pt x="0" y="520"/>
                        <a:pt x="303" y="823"/>
                      </a:cubicBezTo>
                      <a:cubicBezTo>
                        <a:pt x="400" y="920"/>
                        <a:pt x="520" y="964"/>
                        <a:pt x="638" y="964"/>
                      </a:cubicBezTo>
                      <a:cubicBezTo>
                        <a:pt x="886" y="964"/>
                        <a:pt x="1125" y="771"/>
                        <a:pt x="1125" y="484"/>
                      </a:cubicBezTo>
                      <a:cubicBezTo>
                        <a:pt x="1125" y="218"/>
                        <a:pt x="920" y="0"/>
                        <a:pt x="642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4" name="Google Shape;8477;p124"/>
              <p:cNvGrpSpPr/>
              <p:nvPr/>
            </p:nvGrpSpPr>
            <p:grpSpPr>
              <a:xfrm>
                <a:off x="4768876" y="3401772"/>
                <a:ext cx="31499" cy="26898"/>
                <a:chOff x="4768876" y="3401772"/>
                <a:chExt cx="31499" cy="26898"/>
              </a:xfrm>
            </p:grpSpPr>
            <p:sp>
              <p:nvSpPr>
                <p:cNvPr id="839" name="Google Shape;8478;p124"/>
                <p:cNvSpPr/>
                <p:nvPr/>
              </p:nvSpPr>
              <p:spPr>
                <a:xfrm>
                  <a:off x="4768876" y="3401772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76" y="0"/>
                      </a:moveTo>
                      <a:cubicBezTo>
                        <a:pt x="1855" y="0"/>
                        <a:pt x="1425" y="156"/>
                        <a:pt x="1077" y="504"/>
                      </a:cubicBezTo>
                      <a:cubicBezTo>
                        <a:pt x="1" y="1581"/>
                        <a:pt x="763" y="3419"/>
                        <a:pt x="2287" y="3419"/>
                      </a:cubicBezTo>
                      <a:cubicBezTo>
                        <a:pt x="3231" y="3419"/>
                        <a:pt x="4005" y="2657"/>
                        <a:pt x="4005" y="1714"/>
                      </a:cubicBezTo>
                      <a:cubicBezTo>
                        <a:pt x="4005" y="683"/>
                        <a:pt x="3157" y="0"/>
                        <a:pt x="227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40" name="Google Shape;8479;p124"/>
                <p:cNvSpPr/>
                <p:nvPr/>
              </p:nvSpPr>
              <p:spPr>
                <a:xfrm>
                  <a:off x="4783057" y="3411438"/>
                  <a:ext cx="7613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9" extrusionOk="0">
                      <a:moveTo>
                        <a:pt x="484" y="1"/>
                      </a:moveTo>
                      <a:cubicBezTo>
                        <a:pt x="218" y="1"/>
                        <a:pt x="0" y="219"/>
                        <a:pt x="0" y="485"/>
                      </a:cubicBezTo>
                      <a:cubicBezTo>
                        <a:pt x="0" y="751"/>
                        <a:pt x="218" y="969"/>
                        <a:pt x="484" y="969"/>
                      </a:cubicBezTo>
                      <a:cubicBezTo>
                        <a:pt x="750" y="969"/>
                        <a:pt x="968" y="751"/>
                        <a:pt x="968" y="485"/>
                      </a:cubicBezTo>
                      <a:cubicBezTo>
                        <a:pt x="968" y="219"/>
                        <a:pt x="750" y="1"/>
                        <a:pt x="48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5" name="Google Shape;8480;p124"/>
              <p:cNvGrpSpPr/>
              <p:nvPr/>
            </p:nvGrpSpPr>
            <p:grpSpPr>
              <a:xfrm>
                <a:off x="4762214" y="3471377"/>
                <a:ext cx="26938" cy="26938"/>
                <a:chOff x="4762214" y="3471377"/>
                <a:chExt cx="26938" cy="26938"/>
              </a:xfrm>
            </p:grpSpPr>
            <p:sp>
              <p:nvSpPr>
                <p:cNvPr id="837" name="Google Shape;8481;p124"/>
                <p:cNvSpPr/>
                <p:nvPr/>
              </p:nvSpPr>
              <p:spPr>
                <a:xfrm>
                  <a:off x="4762214" y="3471377"/>
                  <a:ext cx="26938" cy="26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5" h="3425" extrusionOk="0">
                      <a:moveTo>
                        <a:pt x="1707" y="1"/>
                      </a:moveTo>
                      <a:cubicBezTo>
                        <a:pt x="763" y="1"/>
                        <a:pt x="1" y="763"/>
                        <a:pt x="1" y="1707"/>
                      </a:cubicBezTo>
                      <a:cubicBezTo>
                        <a:pt x="1" y="2650"/>
                        <a:pt x="763" y="3424"/>
                        <a:pt x="1707" y="3424"/>
                      </a:cubicBezTo>
                      <a:cubicBezTo>
                        <a:pt x="2662" y="3424"/>
                        <a:pt x="3424" y="2650"/>
                        <a:pt x="3424" y="1707"/>
                      </a:cubicBezTo>
                      <a:cubicBezTo>
                        <a:pt x="3424" y="763"/>
                        <a:pt x="2662" y="1"/>
                        <a:pt x="170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38" name="Google Shape;8482;p124"/>
                <p:cNvSpPr/>
                <p:nvPr/>
              </p:nvSpPr>
              <p:spPr>
                <a:xfrm>
                  <a:off x="4770591" y="3480988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2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2" y="922"/>
                        <a:pt x="524" y="967"/>
                        <a:pt x="643" y="967"/>
                      </a:cubicBezTo>
                      <a:cubicBezTo>
                        <a:pt x="890" y="967"/>
                        <a:pt x="1125" y="778"/>
                        <a:pt x="1125" y="485"/>
                      </a:cubicBezTo>
                      <a:cubicBezTo>
                        <a:pt x="1125" y="218"/>
                        <a:pt x="920" y="1"/>
                        <a:pt x="64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6" name="Google Shape;8483;p124"/>
              <p:cNvGrpSpPr/>
              <p:nvPr/>
            </p:nvGrpSpPr>
            <p:grpSpPr>
              <a:xfrm>
                <a:off x="4790473" y="3344782"/>
                <a:ext cx="31405" cy="26898"/>
                <a:chOff x="4790473" y="3344782"/>
                <a:chExt cx="31405" cy="26898"/>
              </a:xfrm>
            </p:grpSpPr>
            <p:sp>
              <p:nvSpPr>
                <p:cNvPr id="835" name="Google Shape;8484;p124"/>
                <p:cNvSpPr/>
                <p:nvPr/>
              </p:nvSpPr>
              <p:spPr>
                <a:xfrm>
                  <a:off x="4790473" y="3344782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3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1" y="1581"/>
                        <a:pt x="763" y="3420"/>
                        <a:pt x="2287" y="3420"/>
                      </a:cubicBezTo>
                      <a:cubicBezTo>
                        <a:pt x="3230" y="3420"/>
                        <a:pt x="3993" y="2657"/>
                        <a:pt x="3993" y="1714"/>
                      </a:cubicBezTo>
                      <a:cubicBezTo>
                        <a:pt x="3993" y="683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36" name="Google Shape;8485;p124"/>
                <p:cNvSpPr/>
                <p:nvPr/>
              </p:nvSpPr>
              <p:spPr>
                <a:xfrm>
                  <a:off x="4804654" y="3354456"/>
                  <a:ext cx="7613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8" extrusionOk="0">
                      <a:moveTo>
                        <a:pt x="484" y="0"/>
                      </a:moveTo>
                      <a:cubicBezTo>
                        <a:pt x="218" y="0"/>
                        <a:pt x="0" y="218"/>
                        <a:pt x="0" y="484"/>
                      </a:cubicBezTo>
                      <a:cubicBezTo>
                        <a:pt x="0" y="750"/>
                        <a:pt x="218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7" name="Google Shape;8486;p124"/>
              <p:cNvGrpSpPr/>
              <p:nvPr/>
            </p:nvGrpSpPr>
            <p:grpSpPr>
              <a:xfrm>
                <a:off x="4823774" y="3950733"/>
                <a:ext cx="37398" cy="32034"/>
                <a:chOff x="4823774" y="3950733"/>
                <a:chExt cx="37398" cy="32034"/>
              </a:xfrm>
            </p:grpSpPr>
            <p:sp>
              <p:nvSpPr>
                <p:cNvPr id="833" name="Google Shape;8487;p124"/>
                <p:cNvSpPr/>
                <p:nvPr/>
              </p:nvSpPr>
              <p:spPr>
                <a:xfrm>
                  <a:off x="4823774" y="3950733"/>
                  <a:ext cx="37398" cy="320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55" h="4073" extrusionOk="0">
                      <a:moveTo>
                        <a:pt x="2707" y="1"/>
                      </a:moveTo>
                      <a:cubicBezTo>
                        <a:pt x="2207" y="1"/>
                        <a:pt x="1698" y="186"/>
                        <a:pt x="1283" y="601"/>
                      </a:cubicBezTo>
                      <a:cubicBezTo>
                        <a:pt x="1" y="1883"/>
                        <a:pt x="908" y="4073"/>
                        <a:pt x="2722" y="4073"/>
                      </a:cubicBezTo>
                      <a:cubicBezTo>
                        <a:pt x="3835" y="4073"/>
                        <a:pt x="4755" y="3166"/>
                        <a:pt x="4755" y="2041"/>
                      </a:cubicBezTo>
                      <a:cubicBezTo>
                        <a:pt x="4755" y="813"/>
                        <a:pt x="3752" y="1"/>
                        <a:pt x="270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34" name="Google Shape;8488;p124"/>
                <p:cNvSpPr/>
                <p:nvPr/>
              </p:nvSpPr>
              <p:spPr>
                <a:xfrm>
                  <a:off x="4836617" y="3960407"/>
                  <a:ext cx="14849" cy="127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8" h="1617" extrusionOk="0">
                      <a:moveTo>
                        <a:pt x="1089" y="0"/>
                      </a:moveTo>
                      <a:cubicBezTo>
                        <a:pt x="363" y="0"/>
                        <a:pt x="1" y="871"/>
                        <a:pt x="509" y="1379"/>
                      </a:cubicBezTo>
                      <a:cubicBezTo>
                        <a:pt x="673" y="1543"/>
                        <a:pt x="874" y="1616"/>
                        <a:pt x="1073" y="1616"/>
                      </a:cubicBezTo>
                      <a:cubicBezTo>
                        <a:pt x="1488" y="1616"/>
                        <a:pt x="1888" y="1294"/>
                        <a:pt x="1888" y="811"/>
                      </a:cubicBezTo>
                      <a:cubicBezTo>
                        <a:pt x="1888" y="363"/>
                        <a:pt x="1537" y="0"/>
                        <a:pt x="1089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8" name="Google Shape;8489;p124"/>
              <p:cNvGrpSpPr/>
              <p:nvPr/>
            </p:nvGrpSpPr>
            <p:grpSpPr>
              <a:xfrm>
                <a:off x="4823396" y="4110566"/>
                <a:ext cx="31405" cy="26906"/>
                <a:chOff x="4823396" y="4110566"/>
                <a:chExt cx="31405" cy="26906"/>
              </a:xfrm>
            </p:grpSpPr>
            <p:sp>
              <p:nvSpPr>
                <p:cNvPr id="831" name="Google Shape;8490;p124"/>
                <p:cNvSpPr/>
                <p:nvPr/>
              </p:nvSpPr>
              <p:spPr>
                <a:xfrm>
                  <a:off x="4823396" y="4110566"/>
                  <a:ext cx="31405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1" extrusionOk="0">
                      <a:moveTo>
                        <a:pt x="2272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2"/>
                        <a:pt x="762" y="3420"/>
                        <a:pt x="2286" y="3420"/>
                      </a:cubicBezTo>
                      <a:cubicBezTo>
                        <a:pt x="3230" y="3420"/>
                        <a:pt x="3992" y="2658"/>
                        <a:pt x="3992" y="1715"/>
                      </a:cubicBezTo>
                      <a:cubicBezTo>
                        <a:pt x="3992" y="683"/>
                        <a:pt x="3150" y="1"/>
                        <a:pt x="227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32" name="Google Shape;8491;p124"/>
                <p:cNvSpPr/>
                <p:nvPr/>
              </p:nvSpPr>
              <p:spPr>
                <a:xfrm>
                  <a:off x="4836240" y="4120145"/>
                  <a:ext cx="8950" cy="76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77" extrusionOk="0">
                      <a:moveTo>
                        <a:pt x="653" y="1"/>
                      </a:moveTo>
                      <a:cubicBezTo>
                        <a:pt x="218" y="1"/>
                        <a:pt x="0" y="533"/>
                        <a:pt x="303" y="835"/>
                      </a:cubicBezTo>
                      <a:cubicBezTo>
                        <a:pt x="404" y="933"/>
                        <a:pt x="527" y="976"/>
                        <a:pt x="646" y="976"/>
                      </a:cubicBezTo>
                      <a:cubicBezTo>
                        <a:pt x="898" y="976"/>
                        <a:pt x="1137" y="784"/>
                        <a:pt x="1137" y="497"/>
                      </a:cubicBezTo>
                      <a:cubicBezTo>
                        <a:pt x="1137" y="218"/>
                        <a:pt x="920" y="1"/>
                        <a:pt x="65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799" name="Google Shape;8492;p124"/>
              <p:cNvGrpSpPr/>
              <p:nvPr/>
            </p:nvGrpSpPr>
            <p:grpSpPr>
              <a:xfrm>
                <a:off x="4838332" y="3821150"/>
                <a:ext cx="31499" cy="26898"/>
                <a:chOff x="4838332" y="3821150"/>
                <a:chExt cx="31499" cy="26898"/>
              </a:xfrm>
            </p:grpSpPr>
            <p:sp>
              <p:nvSpPr>
                <p:cNvPr id="829" name="Google Shape;8493;p124"/>
                <p:cNvSpPr/>
                <p:nvPr/>
              </p:nvSpPr>
              <p:spPr>
                <a:xfrm>
                  <a:off x="4838332" y="3821150"/>
                  <a:ext cx="31499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0" extrusionOk="0">
                      <a:moveTo>
                        <a:pt x="2285" y="1"/>
                      </a:moveTo>
                      <a:cubicBezTo>
                        <a:pt x="1865" y="1"/>
                        <a:pt x="1437" y="156"/>
                        <a:pt x="1089" y="505"/>
                      </a:cubicBezTo>
                      <a:cubicBezTo>
                        <a:pt x="0" y="1581"/>
                        <a:pt x="775" y="3420"/>
                        <a:pt x="2299" y="3420"/>
                      </a:cubicBezTo>
                      <a:cubicBezTo>
                        <a:pt x="3242" y="3420"/>
                        <a:pt x="4004" y="2658"/>
                        <a:pt x="4004" y="1714"/>
                      </a:cubicBezTo>
                      <a:cubicBezTo>
                        <a:pt x="4004" y="683"/>
                        <a:pt x="3163" y="1"/>
                        <a:pt x="228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30" name="Google Shape;8494;p124"/>
                <p:cNvSpPr/>
                <p:nvPr/>
              </p:nvSpPr>
              <p:spPr>
                <a:xfrm>
                  <a:off x="4851270" y="3830824"/>
                  <a:ext cx="8950" cy="7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4" extrusionOk="0">
                      <a:moveTo>
                        <a:pt x="654" y="0"/>
                      </a:moveTo>
                      <a:cubicBezTo>
                        <a:pt x="218" y="0"/>
                        <a:pt x="0" y="521"/>
                        <a:pt x="303" y="823"/>
                      </a:cubicBezTo>
                      <a:cubicBezTo>
                        <a:pt x="404" y="920"/>
                        <a:pt x="526" y="964"/>
                        <a:pt x="644" y="964"/>
                      </a:cubicBezTo>
                      <a:cubicBezTo>
                        <a:pt x="893" y="964"/>
                        <a:pt x="1129" y="771"/>
                        <a:pt x="1138" y="484"/>
                      </a:cubicBezTo>
                      <a:cubicBezTo>
                        <a:pt x="1125" y="218"/>
                        <a:pt x="920" y="0"/>
                        <a:pt x="65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00" name="Google Shape;8495;p124"/>
              <p:cNvGrpSpPr/>
              <p:nvPr/>
            </p:nvGrpSpPr>
            <p:grpSpPr>
              <a:xfrm>
                <a:off x="4661275" y="3815007"/>
                <a:ext cx="36824" cy="31523"/>
                <a:chOff x="4661275" y="3815007"/>
                <a:chExt cx="36824" cy="31523"/>
              </a:xfrm>
            </p:grpSpPr>
            <p:sp>
              <p:nvSpPr>
                <p:cNvPr id="827" name="Google Shape;8496;p124"/>
                <p:cNvSpPr/>
                <p:nvPr/>
              </p:nvSpPr>
              <p:spPr>
                <a:xfrm>
                  <a:off x="4661275" y="3815007"/>
                  <a:ext cx="36824" cy="315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2" h="4008" extrusionOk="0">
                      <a:moveTo>
                        <a:pt x="2663" y="0"/>
                      </a:moveTo>
                      <a:cubicBezTo>
                        <a:pt x="2169" y="0"/>
                        <a:pt x="1666" y="184"/>
                        <a:pt x="1258" y="596"/>
                      </a:cubicBezTo>
                      <a:cubicBezTo>
                        <a:pt x="0" y="1854"/>
                        <a:pt x="895" y="4007"/>
                        <a:pt x="2674" y="4007"/>
                      </a:cubicBezTo>
                      <a:cubicBezTo>
                        <a:pt x="3774" y="4007"/>
                        <a:pt x="4682" y="3112"/>
                        <a:pt x="4682" y="2011"/>
                      </a:cubicBezTo>
                      <a:cubicBezTo>
                        <a:pt x="4682" y="801"/>
                        <a:pt x="3692" y="0"/>
                        <a:pt x="266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28" name="Google Shape;8497;p124"/>
                <p:cNvSpPr/>
                <p:nvPr/>
              </p:nvSpPr>
              <p:spPr>
                <a:xfrm>
                  <a:off x="4676211" y="3824736"/>
                  <a:ext cx="12183" cy="12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9" h="1549" extrusionOk="0">
                      <a:moveTo>
                        <a:pt x="775" y="0"/>
                      </a:moveTo>
                      <a:cubicBezTo>
                        <a:pt x="351" y="0"/>
                        <a:pt x="0" y="339"/>
                        <a:pt x="0" y="774"/>
                      </a:cubicBezTo>
                      <a:cubicBezTo>
                        <a:pt x="0" y="1198"/>
                        <a:pt x="351" y="1549"/>
                        <a:pt x="775" y="1549"/>
                      </a:cubicBezTo>
                      <a:cubicBezTo>
                        <a:pt x="1210" y="1549"/>
                        <a:pt x="1549" y="1198"/>
                        <a:pt x="1549" y="774"/>
                      </a:cubicBezTo>
                      <a:cubicBezTo>
                        <a:pt x="1549" y="339"/>
                        <a:pt x="1210" y="0"/>
                        <a:pt x="77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01" name="Google Shape;8498;p124"/>
              <p:cNvGrpSpPr/>
              <p:nvPr/>
            </p:nvGrpSpPr>
            <p:grpSpPr>
              <a:xfrm>
                <a:off x="4558998" y="3851037"/>
                <a:ext cx="33591" cy="28699"/>
                <a:chOff x="4558998" y="3851037"/>
                <a:chExt cx="33591" cy="28699"/>
              </a:xfrm>
            </p:grpSpPr>
            <p:sp>
              <p:nvSpPr>
                <p:cNvPr id="825" name="Google Shape;8499;p124"/>
                <p:cNvSpPr/>
                <p:nvPr/>
              </p:nvSpPr>
              <p:spPr>
                <a:xfrm>
                  <a:off x="4558998" y="3851037"/>
                  <a:ext cx="33591" cy="28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3649" extrusionOk="0">
                      <a:moveTo>
                        <a:pt x="2430" y="0"/>
                      </a:moveTo>
                      <a:cubicBezTo>
                        <a:pt x="1980" y="0"/>
                        <a:pt x="1522" y="167"/>
                        <a:pt x="1149" y="539"/>
                      </a:cubicBezTo>
                      <a:cubicBezTo>
                        <a:pt x="0" y="1688"/>
                        <a:pt x="823" y="3648"/>
                        <a:pt x="2444" y="3648"/>
                      </a:cubicBezTo>
                      <a:cubicBezTo>
                        <a:pt x="3448" y="3648"/>
                        <a:pt x="4270" y="2838"/>
                        <a:pt x="4270" y="1822"/>
                      </a:cubicBezTo>
                      <a:cubicBezTo>
                        <a:pt x="4270" y="726"/>
                        <a:pt x="3369" y="0"/>
                        <a:pt x="24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26" name="Google Shape;8500;p124"/>
                <p:cNvSpPr/>
                <p:nvPr/>
              </p:nvSpPr>
              <p:spPr>
                <a:xfrm>
                  <a:off x="4573557" y="3860695"/>
                  <a:ext cx="9328" cy="9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6" h="1199" extrusionOk="0">
                      <a:moveTo>
                        <a:pt x="593" y="1"/>
                      </a:moveTo>
                      <a:cubicBezTo>
                        <a:pt x="266" y="1"/>
                        <a:pt x="0" y="267"/>
                        <a:pt x="0" y="594"/>
                      </a:cubicBezTo>
                      <a:cubicBezTo>
                        <a:pt x="0" y="932"/>
                        <a:pt x="266" y="1198"/>
                        <a:pt x="593" y="1198"/>
                      </a:cubicBezTo>
                      <a:cubicBezTo>
                        <a:pt x="919" y="1198"/>
                        <a:pt x="1185" y="932"/>
                        <a:pt x="1185" y="594"/>
                      </a:cubicBezTo>
                      <a:cubicBezTo>
                        <a:pt x="1185" y="267"/>
                        <a:pt x="919" y="1"/>
                        <a:pt x="59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02" name="Google Shape;8501;p124"/>
              <p:cNvGrpSpPr/>
              <p:nvPr/>
            </p:nvGrpSpPr>
            <p:grpSpPr>
              <a:xfrm>
                <a:off x="4696762" y="3638587"/>
                <a:ext cx="33591" cy="28794"/>
                <a:chOff x="4696762" y="3638587"/>
                <a:chExt cx="33591" cy="28794"/>
              </a:xfrm>
            </p:grpSpPr>
            <p:sp>
              <p:nvSpPr>
                <p:cNvPr id="823" name="Google Shape;8502;p124"/>
                <p:cNvSpPr/>
                <p:nvPr/>
              </p:nvSpPr>
              <p:spPr>
                <a:xfrm>
                  <a:off x="4696762" y="3638587"/>
                  <a:ext cx="33591" cy="28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3661" extrusionOk="0">
                      <a:moveTo>
                        <a:pt x="2426" y="1"/>
                      </a:moveTo>
                      <a:cubicBezTo>
                        <a:pt x="1978" y="1"/>
                        <a:pt x="1521" y="167"/>
                        <a:pt x="1150" y="539"/>
                      </a:cubicBezTo>
                      <a:cubicBezTo>
                        <a:pt x="0" y="1688"/>
                        <a:pt x="823" y="3660"/>
                        <a:pt x="2444" y="3660"/>
                      </a:cubicBezTo>
                      <a:cubicBezTo>
                        <a:pt x="3448" y="3648"/>
                        <a:pt x="4258" y="2838"/>
                        <a:pt x="4270" y="1834"/>
                      </a:cubicBezTo>
                      <a:cubicBezTo>
                        <a:pt x="4262" y="729"/>
                        <a:pt x="3363" y="1"/>
                        <a:pt x="242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24" name="Google Shape;8503;p124"/>
                <p:cNvSpPr/>
                <p:nvPr/>
              </p:nvSpPr>
              <p:spPr>
                <a:xfrm>
                  <a:off x="4711320" y="3648245"/>
                  <a:ext cx="9328" cy="9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6" h="1199" extrusionOk="0">
                      <a:moveTo>
                        <a:pt x="593" y="1"/>
                      </a:moveTo>
                      <a:cubicBezTo>
                        <a:pt x="266" y="1"/>
                        <a:pt x="0" y="279"/>
                        <a:pt x="0" y="606"/>
                      </a:cubicBezTo>
                      <a:cubicBezTo>
                        <a:pt x="0" y="932"/>
                        <a:pt x="266" y="1198"/>
                        <a:pt x="593" y="1198"/>
                      </a:cubicBezTo>
                      <a:cubicBezTo>
                        <a:pt x="919" y="1198"/>
                        <a:pt x="1186" y="932"/>
                        <a:pt x="1186" y="606"/>
                      </a:cubicBezTo>
                      <a:cubicBezTo>
                        <a:pt x="1186" y="279"/>
                        <a:pt x="919" y="1"/>
                        <a:pt x="59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03" name="Google Shape;8504;p124"/>
              <p:cNvGrpSpPr/>
              <p:nvPr/>
            </p:nvGrpSpPr>
            <p:grpSpPr>
              <a:xfrm>
                <a:off x="4929479" y="3939140"/>
                <a:ext cx="33497" cy="28692"/>
                <a:chOff x="4929479" y="3939140"/>
                <a:chExt cx="33497" cy="28692"/>
              </a:xfrm>
            </p:grpSpPr>
            <p:sp>
              <p:nvSpPr>
                <p:cNvPr id="821" name="Google Shape;8505;p124"/>
                <p:cNvSpPr/>
                <p:nvPr/>
              </p:nvSpPr>
              <p:spPr>
                <a:xfrm>
                  <a:off x="4929479" y="3939140"/>
                  <a:ext cx="33497" cy="286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48" extrusionOk="0">
                      <a:moveTo>
                        <a:pt x="2426" y="0"/>
                      </a:moveTo>
                      <a:cubicBezTo>
                        <a:pt x="1978" y="0"/>
                        <a:pt x="1521" y="167"/>
                        <a:pt x="1149" y="539"/>
                      </a:cubicBezTo>
                      <a:cubicBezTo>
                        <a:pt x="0" y="1688"/>
                        <a:pt x="811" y="3648"/>
                        <a:pt x="2431" y="3648"/>
                      </a:cubicBezTo>
                      <a:cubicBezTo>
                        <a:pt x="3448" y="3648"/>
                        <a:pt x="4258" y="2837"/>
                        <a:pt x="4258" y="1833"/>
                      </a:cubicBezTo>
                      <a:cubicBezTo>
                        <a:pt x="4258" y="729"/>
                        <a:pt x="3361" y="0"/>
                        <a:pt x="242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22" name="Google Shape;8506;p124"/>
                <p:cNvSpPr/>
                <p:nvPr/>
              </p:nvSpPr>
              <p:spPr>
                <a:xfrm>
                  <a:off x="4943935" y="3948893"/>
                  <a:ext cx="9430" cy="93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1186" extrusionOk="0">
                      <a:moveTo>
                        <a:pt x="593" y="0"/>
                      </a:moveTo>
                      <a:cubicBezTo>
                        <a:pt x="267" y="0"/>
                        <a:pt x="1" y="267"/>
                        <a:pt x="1" y="593"/>
                      </a:cubicBezTo>
                      <a:cubicBezTo>
                        <a:pt x="1" y="920"/>
                        <a:pt x="267" y="1186"/>
                        <a:pt x="593" y="1186"/>
                      </a:cubicBezTo>
                      <a:cubicBezTo>
                        <a:pt x="932" y="1186"/>
                        <a:pt x="1198" y="920"/>
                        <a:pt x="1198" y="593"/>
                      </a:cubicBezTo>
                      <a:cubicBezTo>
                        <a:pt x="1198" y="267"/>
                        <a:pt x="932" y="0"/>
                        <a:pt x="59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04" name="Google Shape;8507;p124"/>
              <p:cNvGrpSpPr/>
              <p:nvPr/>
            </p:nvGrpSpPr>
            <p:grpSpPr>
              <a:xfrm>
                <a:off x="4907119" y="3986039"/>
                <a:ext cx="33497" cy="28699"/>
                <a:chOff x="4907119" y="3986039"/>
                <a:chExt cx="33497" cy="28699"/>
              </a:xfrm>
            </p:grpSpPr>
            <p:sp>
              <p:nvSpPr>
                <p:cNvPr id="819" name="Google Shape;8508;p124"/>
                <p:cNvSpPr/>
                <p:nvPr/>
              </p:nvSpPr>
              <p:spPr>
                <a:xfrm>
                  <a:off x="4907119" y="3986039"/>
                  <a:ext cx="33497" cy="28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49" extrusionOk="0">
                      <a:moveTo>
                        <a:pt x="2427" y="1"/>
                      </a:moveTo>
                      <a:cubicBezTo>
                        <a:pt x="1979" y="1"/>
                        <a:pt x="1522" y="167"/>
                        <a:pt x="1149" y="540"/>
                      </a:cubicBezTo>
                      <a:cubicBezTo>
                        <a:pt x="0" y="1689"/>
                        <a:pt x="811" y="3648"/>
                        <a:pt x="2444" y="3648"/>
                      </a:cubicBezTo>
                      <a:cubicBezTo>
                        <a:pt x="3448" y="3648"/>
                        <a:pt x="4258" y="2826"/>
                        <a:pt x="4258" y="1822"/>
                      </a:cubicBezTo>
                      <a:cubicBezTo>
                        <a:pt x="4258" y="726"/>
                        <a:pt x="3363" y="1"/>
                        <a:pt x="242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20" name="Google Shape;8509;p124"/>
                <p:cNvSpPr/>
                <p:nvPr/>
              </p:nvSpPr>
              <p:spPr>
                <a:xfrm>
                  <a:off x="4921583" y="3995705"/>
                  <a:ext cx="9422" cy="93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1186" extrusionOk="0">
                      <a:moveTo>
                        <a:pt x="605" y="0"/>
                      </a:moveTo>
                      <a:cubicBezTo>
                        <a:pt x="266" y="0"/>
                        <a:pt x="0" y="266"/>
                        <a:pt x="0" y="593"/>
                      </a:cubicBezTo>
                      <a:cubicBezTo>
                        <a:pt x="0" y="919"/>
                        <a:pt x="266" y="1186"/>
                        <a:pt x="605" y="1186"/>
                      </a:cubicBezTo>
                      <a:cubicBezTo>
                        <a:pt x="931" y="1186"/>
                        <a:pt x="1198" y="919"/>
                        <a:pt x="1198" y="593"/>
                      </a:cubicBezTo>
                      <a:cubicBezTo>
                        <a:pt x="1198" y="266"/>
                        <a:pt x="931" y="0"/>
                        <a:pt x="60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05" name="Google Shape;8510;p124"/>
              <p:cNvGrpSpPr/>
              <p:nvPr/>
            </p:nvGrpSpPr>
            <p:grpSpPr>
              <a:xfrm>
                <a:off x="4911783" y="4048102"/>
                <a:ext cx="33591" cy="28762"/>
                <a:chOff x="4911783" y="4048102"/>
                <a:chExt cx="33591" cy="28762"/>
              </a:xfrm>
            </p:grpSpPr>
            <p:sp>
              <p:nvSpPr>
                <p:cNvPr id="817" name="Google Shape;8511;p124"/>
                <p:cNvSpPr/>
                <p:nvPr/>
              </p:nvSpPr>
              <p:spPr>
                <a:xfrm>
                  <a:off x="4911783" y="4048102"/>
                  <a:ext cx="33591" cy="287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3657" extrusionOk="0">
                      <a:moveTo>
                        <a:pt x="2422" y="0"/>
                      </a:moveTo>
                      <a:cubicBezTo>
                        <a:pt x="1974" y="0"/>
                        <a:pt x="1519" y="166"/>
                        <a:pt x="1149" y="536"/>
                      </a:cubicBezTo>
                      <a:cubicBezTo>
                        <a:pt x="0" y="1685"/>
                        <a:pt x="823" y="3657"/>
                        <a:pt x="2456" y="3657"/>
                      </a:cubicBezTo>
                      <a:cubicBezTo>
                        <a:pt x="3448" y="3645"/>
                        <a:pt x="4258" y="2834"/>
                        <a:pt x="4270" y="1842"/>
                      </a:cubicBezTo>
                      <a:cubicBezTo>
                        <a:pt x="4270" y="735"/>
                        <a:pt x="3364" y="0"/>
                        <a:pt x="242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18" name="Google Shape;8512;p124"/>
                <p:cNvSpPr/>
                <p:nvPr/>
              </p:nvSpPr>
              <p:spPr>
                <a:xfrm>
                  <a:off x="4926333" y="4057831"/>
                  <a:ext cx="9336" cy="93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7" h="1186" extrusionOk="0">
                      <a:moveTo>
                        <a:pt x="594" y="0"/>
                      </a:moveTo>
                      <a:cubicBezTo>
                        <a:pt x="267" y="0"/>
                        <a:pt x="1" y="266"/>
                        <a:pt x="1" y="593"/>
                      </a:cubicBezTo>
                      <a:cubicBezTo>
                        <a:pt x="1" y="920"/>
                        <a:pt x="267" y="1186"/>
                        <a:pt x="594" y="1186"/>
                      </a:cubicBezTo>
                      <a:cubicBezTo>
                        <a:pt x="920" y="1186"/>
                        <a:pt x="1186" y="920"/>
                        <a:pt x="1186" y="593"/>
                      </a:cubicBezTo>
                      <a:cubicBezTo>
                        <a:pt x="1186" y="266"/>
                        <a:pt x="920" y="0"/>
                        <a:pt x="59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806" name="Google Shape;8513;p124"/>
              <p:cNvSpPr/>
              <p:nvPr/>
            </p:nvSpPr>
            <p:spPr>
              <a:xfrm>
                <a:off x="4713506" y="3934476"/>
                <a:ext cx="33497" cy="28692"/>
              </a:xfrm>
              <a:custGeom>
                <a:avLst/>
                <a:gdLst/>
                <a:ahLst/>
                <a:cxnLst/>
                <a:rect l="l" t="t" r="r" b="b"/>
                <a:pathLst>
                  <a:path w="4259" h="3648" extrusionOk="0">
                    <a:moveTo>
                      <a:pt x="2422" y="0"/>
                    </a:moveTo>
                    <a:cubicBezTo>
                      <a:pt x="1974" y="0"/>
                      <a:pt x="1518" y="167"/>
                      <a:pt x="1150" y="539"/>
                    </a:cubicBezTo>
                    <a:cubicBezTo>
                      <a:pt x="0" y="1688"/>
                      <a:pt x="811" y="3648"/>
                      <a:pt x="2432" y="3648"/>
                    </a:cubicBezTo>
                    <a:cubicBezTo>
                      <a:pt x="3436" y="3648"/>
                      <a:pt x="4258" y="2838"/>
                      <a:pt x="4258" y="1821"/>
                    </a:cubicBezTo>
                    <a:cubicBezTo>
                      <a:pt x="4258" y="726"/>
                      <a:pt x="3357" y="0"/>
                      <a:pt x="2422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07" name="Google Shape;8514;p124"/>
              <p:cNvSpPr/>
              <p:nvPr/>
            </p:nvSpPr>
            <p:spPr>
              <a:xfrm>
                <a:off x="4727970" y="3944135"/>
                <a:ext cx="9328" cy="9430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1199" extrusionOk="0">
                    <a:moveTo>
                      <a:pt x="593" y="1"/>
                    </a:moveTo>
                    <a:cubicBezTo>
                      <a:pt x="266" y="1"/>
                      <a:pt x="0" y="267"/>
                      <a:pt x="0" y="593"/>
                    </a:cubicBezTo>
                    <a:cubicBezTo>
                      <a:pt x="0" y="932"/>
                      <a:pt x="266" y="1198"/>
                      <a:pt x="593" y="1198"/>
                    </a:cubicBezTo>
                    <a:cubicBezTo>
                      <a:pt x="919" y="1198"/>
                      <a:pt x="1186" y="932"/>
                      <a:pt x="1186" y="593"/>
                    </a:cubicBezTo>
                    <a:cubicBezTo>
                      <a:pt x="1186" y="267"/>
                      <a:pt x="919" y="1"/>
                      <a:pt x="593" y="1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808" name="Google Shape;8515;p124"/>
              <p:cNvGrpSpPr/>
              <p:nvPr/>
            </p:nvGrpSpPr>
            <p:grpSpPr>
              <a:xfrm>
                <a:off x="4762623" y="3837847"/>
                <a:ext cx="42416" cy="36273"/>
                <a:chOff x="4762623" y="3837847"/>
                <a:chExt cx="42416" cy="36273"/>
              </a:xfrm>
            </p:grpSpPr>
            <p:sp>
              <p:nvSpPr>
                <p:cNvPr id="815" name="Google Shape;8516;p124"/>
                <p:cNvSpPr/>
                <p:nvPr/>
              </p:nvSpPr>
              <p:spPr>
                <a:xfrm>
                  <a:off x="4762623" y="3837847"/>
                  <a:ext cx="42416" cy="36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3" h="4612" extrusionOk="0">
                      <a:moveTo>
                        <a:pt x="3064" y="1"/>
                      </a:moveTo>
                      <a:cubicBezTo>
                        <a:pt x="2496" y="1"/>
                        <a:pt x="1918" y="211"/>
                        <a:pt x="1449" y="680"/>
                      </a:cubicBezTo>
                      <a:cubicBezTo>
                        <a:pt x="1" y="2128"/>
                        <a:pt x="1033" y="4611"/>
                        <a:pt x="3067" y="4611"/>
                      </a:cubicBezTo>
                      <a:cubicBezTo>
                        <a:pt x="3072" y="4611"/>
                        <a:pt x="3077" y="4611"/>
                        <a:pt x="3082" y="4611"/>
                      </a:cubicBezTo>
                      <a:cubicBezTo>
                        <a:pt x="4352" y="4611"/>
                        <a:pt x="5380" y="3583"/>
                        <a:pt x="5392" y="2313"/>
                      </a:cubicBezTo>
                      <a:cubicBezTo>
                        <a:pt x="5392" y="921"/>
                        <a:pt x="4251" y="1"/>
                        <a:pt x="306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16" name="Google Shape;8517;p124"/>
                <p:cNvSpPr/>
                <p:nvPr/>
              </p:nvSpPr>
              <p:spPr>
                <a:xfrm>
                  <a:off x="4775538" y="3847568"/>
                  <a:ext cx="19796" cy="16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7" h="2156" extrusionOk="0">
                      <a:moveTo>
                        <a:pt x="1440" y="0"/>
                      </a:moveTo>
                      <a:cubicBezTo>
                        <a:pt x="484" y="0"/>
                        <a:pt x="0" y="1162"/>
                        <a:pt x="678" y="1839"/>
                      </a:cubicBezTo>
                      <a:cubicBezTo>
                        <a:pt x="896" y="2058"/>
                        <a:pt x="1165" y="2155"/>
                        <a:pt x="1429" y="2155"/>
                      </a:cubicBezTo>
                      <a:cubicBezTo>
                        <a:pt x="1984" y="2155"/>
                        <a:pt x="2517" y="1724"/>
                        <a:pt x="2517" y="1077"/>
                      </a:cubicBezTo>
                      <a:cubicBezTo>
                        <a:pt x="2517" y="484"/>
                        <a:pt x="2045" y="0"/>
                        <a:pt x="1440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09" name="Google Shape;8518;p124"/>
              <p:cNvGrpSpPr/>
              <p:nvPr/>
            </p:nvGrpSpPr>
            <p:grpSpPr>
              <a:xfrm>
                <a:off x="4746044" y="4104966"/>
                <a:ext cx="33497" cy="28699"/>
                <a:chOff x="4746044" y="4104966"/>
                <a:chExt cx="33497" cy="28699"/>
              </a:xfrm>
            </p:grpSpPr>
            <p:sp>
              <p:nvSpPr>
                <p:cNvPr id="813" name="Google Shape;8519;p124"/>
                <p:cNvSpPr/>
                <p:nvPr/>
              </p:nvSpPr>
              <p:spPr>
                <a:xfrm>
                  <a:off x="4746044" y="4104966"/>
                  <a:ext cx="33497" cy="28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49" extrusionOk="0">
                      <a:moveTo>
                        <a:pt x="2428" y="1"/>
                      </a:moveTo>
                      <a:cubicBezTo>
                        <a:pt x="1979" y="1"/>
                        <a:pt x="1522" y="167"/>
                        <a:pt x="1150" y="540"/>
                      </a:cubicBezTo>
                      <a:cubicBezTo>
                        <a:pt x="0" y="1677"/>
                        <a:pt x="811" y="3648"/>
                        <a:pt x="2432" y="3648"/>
                      </a:cubicBezTo>
                      <a:cubicBezTo>
                        <a:pt x="3436" y="3648"/>
                        <a:pt x="4259" y="2826"/>
                        <a:pt x="4259" y="1822"/>
                      </a:cubicBezTo>
                      <a:cubicBezTo>
                        <a:pt x="4259" y="726"/>
                        <a:pt x="3363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14" name="Google Shape;8520;p124"/>
                <p:cNvSpPr/>
                <p:nvPr/>
              </p:nvSpPr>
              <p:spPr>
                <a:xfrm>
                  <a:off x="4758887" y="4114632"/>
                  <a:ext cx="11042" cy="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4" h="1192" extrusionOk="0">
                      <a:moveTo>
                        <a:pt x="799" y="0"/>
                      </a:moveTo>
                      <a:cubicBezTo>
                        <a:pt x="267" y="0"/>
                        <a:pt x="1" y="641"/>
                        <a:pt x="376" y="1016"/>
                      </a:cubicBezTo>
                      <a:cubicBezTo>
                        <a:pt x="497" y="1137"/>
                        <a:pt x="645" y="1191"/>
                        <a:pt x="792" y="1191"/>
                      </a:cubicBezTo>
                      <a:cubicBezTo>
                        <a:pt x="1099" y="1191"/>
                        <a:pt x="1396" y="953"/>
                        <a:pt x="1404" y="593"/>
                      </a:cubicBezTo>
                      <a:cubicBezTo>
                        <a:pt x="1404" y="266"/>
                        <a:pt x="1126" y="0"/>
                        <a:pt x="799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810" name="Google Shape;8521;p124"/>
              <p:cNvGrpSpPr/>
              <p:nvPr/>
            </p:nvGrpSpPr>
            <p:grpSpPr>
              <a:xfrm>
                <a:off x="4859646" y="4162554"/>
                <a:ext cx="33591" cy="28762"/>
                <a:chOff x="4859646" y="4162554"/>
                <a:chExt cx="33591" cy="28762"/>
              </a:xfrm>
            </p:grpSpPr>
            <p:sp>
              <p:nvSpPr>
                <p:cNvPr id="811" name="Google Shape;8522;p124"/>
                <p:cNvSpPr/>
                <p:nvPr/>
              </p:nvSpPr>
              <p:spPr>
                <a:xfrm>
                  <a:off x="4859646" y="4162554"/>
                  <a:ext cx="33591" cy="287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3657" extrusionOk="0">
                      <a:moveTo>
                        <a:pt x="2423" y="0"/>
                      </a:moveTo>
                      <a:cubicBezTo>
                        <a:pt x="1975" y="0"/>
                        <a:pt x="1520" y="166"/>
                        <a:pt x="1149" y="536"/>
                      </a:cubicBezTo>
                      <a:cubicBezTo>
                        <a:pt x="0" y="1685"/>
                        <a:pt x="823" y="3657"/>
                        <a:pt x="2444" y="3657"/>
                      </a:cubicBezTo>
                      <a:cubicBezTo>
                        <a:pt x="3448" y="3657"/>
                        <a:pt x="4258" y="2834"/>
                        <a:pt x="4270" y="1830"/>
                      </a:cubicBezTo>
                      <a:cubicBezTo>
                        <a:pt x="4270" y="732"/>
                        <a:pt x="3365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812" name="Google Shape;8523;p124"/>
                <p:cNvSpPr/>
                <p:nvPr/>
              </p:nvSpPr>
              <p:spPr>
                <a:xfrm>
                  <a:off x="4874196" y="4172283"/>
                  <a:ext cx="9336" cy="93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7" h="1187" extrusionOk="0">
                      <a:moveTo>
                        <a:pt x="594" y="1"/>
                      </a:moveTo>
                      <a:cubicBezTo>
                        <a:pt x="267" y="1"/>
                        <a:pt x="1" y="267"/>
                        <a:pt x="1" y="593"/>
                      </a:cubicBezTo>
                      <a:cubicBezTo>
                        <a:pt x="1" y="920"/>
                        <a:pt x="267" y="1186"/>
                        <a:pt x="594" y="1186"/>
                      </a:cubicBezTo>
                      <a:cubicBezTo>
                        <a:pt x="920" y="1186"/>
                        <a:pt x="1186" y="920"/>
                        <a:pt x="1186" y="593"/>
                      </a:cubicBezTo>
                      <a:cubicBezTo>
                        <a:pt x="1186" y="267"/>
                        <a:pt x="920" y="1"/>
                        <a:pt x="59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grpSp>
          <p:nvGrpSpPr>
            <p:cNvPr id="24" name="Google Shape;8524;p124"/>
            <p:cNvGrpSpPr/>
            <p:nvPr/>
          </p:nvGrpSpPr>
          <p:grpSpPr>
            <a:xfrm>
              <a:off x="3597785" y="3274438"/>
              <a:ext cx="855610" cy="1122100"/>
              <a:chOff x="3597785" y="3274438"/>
              <a:chExt cx="855610" cy="1122100"/>
            </a:xfrm>
          </p:grpSpPr>
          <p:grpSp>
            <p:nvGrpSpPr>
              <p:cNvPr id="25" name="Google Shape;8525;p124"/>
              <p:cNvGrpSpPr/>
              <p:nvPr/>
            </p:nvGrpSpPr>
            <p:grpSpPr>
              <a:xfrm>
                <a:off x="3617857" y="3284717"/>
                <a:ext cx="826785" cy="1099165"/>
                <a:chOff x="3617857" y="3284717"/>
                <a:chExt cx="826785" cy="1099165"/>
              </a:xfrm>
            </p:grpSpPr>
            <p:sp>
              <p:nvSpPr>
                <p:cNvPr id="642" name="Google Shape;8526;p124"/>
                <p:cNvSpPr/>
                <p:nvPr/>
              </p:nvSpPr>
              <p:spPr>
                <a:xfrm>
                  <a:off x="4155028" y="3869354"/>
                  <a:ext cx="289613" cy="5145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23" h="65420" fill="none" extrusionOk="0">
                      <a:moveTo>
                        <a:pt x="5928" y="64827"/>
                      </a:moveTo>
                      <a:lnTo>
                        <a:pt x="6158" y="49755"/>
                      </a:lnTo>
                      <a:lnTo>
                        <a:pt x="8202" y="42327"/>
                      </a:lnTo>
                      <a:lnTo>
                        <a:pt x="8795" y="36351"/>
                      </a:lnTo>
                      <a:lnTo>
                        <a:pt x="8795" y="28912"/>
                      </a:lnTo>
                      <a:lnTo>
                        <a:pt x="3049" y="23347"/>
                      </a:lnTo>
                      <a:lnTo>
                        <a:pt x="0" y="12291"/>
                      </a:lnTo>
                      <a:lnTo>
                        <a:pt x="11601" y="1"/>
                      </a:lnTo>
                      <a:lnTo>
                        <a:pt x="19319" y="4259"/>
                      </a:lnTo>
                      <a:lnTo>
                        <a:pt x="27266" y="11747"/>
                      </a:lnTo>
                      <a:lnTo>
                        <a:pt x="36823" y="15472"/>
                      </a:lnTo>
                      <a:lnTo>
                        <a:pt x="34827" y="25803"/>
                      </a:lnTo>
                      <a:lnTo>
                        <a:pt x="26722" y="36944"/>
                      </a:lnTo>
                      <a:lnTo>
                        <a:pt x="19924" y="49198"/>
                      </a:lnTo>
                      <a:lnTo>
                        <a:pt x="11008" y="60690"/>
                      </a:lnTo>
                      <a:lnTo>
                        <a:pt x="5335" y="6542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3" name="Google Shape;8527;p124"/>
                <p:cNvSpPr/>
                <p:nvPr/>
              </p:nvSpPr>
              <p:spPr>
                <a:xfrm>
                  <a:off x="3617857" y="3284717"/>
                  <a:ext cx="662957" cy="685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292" h="87218" fill="none" extrusionOk="0">
                      <a:moveTo>
                        <a:pt x="79900" y="75157"/>
                      </a:moveTo>
                      <a:lnTo>
                        <a:pt x="77916" y="83262"/>
                      </a:lnTo>
                      <a:lnTo>
                        <a:pt x="68299" y="87218"/>
                      </a:lnTo>
                      <a:lnTo>
                        <a:pt x="61610" y="72314"/>
                      </a:lnTo>
                      <a:lnTo>
                        <a:pt x="48376" y="64524"/>
                      </a:lnTo>
                      <a:lnTo>
                        <a:pt x="37489" y="50685"/>
                      </a:lnTo>
                      <a:lnTo>
                        <a:pt x="32771" y="39181"/>
                      </a:lnTo>
                      <a:lnTo>
                        <a:pt x="28525" y="27000"/>
                      </a:lnTo>
                      <a:lnTo>
                        <a:pt x="19779" y="19379"/>
                      </a:lnTo>
                      <a:lnTo>
                        <a:pt x="1" y="14057"/>
                      </a:lnTo>
                      <a:lnTo>
                        <a:pt x="5227" y="0"/>
                      </a:lnTo>
                      <a:lnTo>
                        <a:pt x="40380" y="3605"/>
                      </a:lnTo>
                      <a:lnTo>
                        <a:pt x="53662" y="9254"/>
                      </a:lnTo>
                      <a:lnTo>
                        <a:pt x="56711" y="17734"/>
                      </a:lnTo>
                      <a:lnTo>
                        <a:pt x="69727" y="26177"/>
                      </a:lnTo>
                      <a:lnTo>
                        <a:pt x="84291" y="20649"/>
                      </a:lnTo>
                      <a:lnTo>
                        <a:pt x="79465" y="38165"/>
                      </a:lnTo>
                      <a:lnTo>
                        <a:pt x="72207" y="46960"/>
                      </a:lnTo>
                      <a:lnTo>
                        <a:pt x="64791" y="54677"/>
                      </a:lnTo>
                      <a:lnTo>
                        <a:pt x="54497" y="63206"/>
                      </a:lnTo>
                      <a:lnTo>
                        <a:pt x="62094" y="63556"/>
                      </a:lnTo>
                      <a:lnTo>
                        <a:pt x="66098" y="74335"/>
                      </a:lnTo>
                      <a:close/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4" name="Google Shape;8528;p124"/>
                <p:cNvSpPr/>
                <p:nvPr/>
              </p:nvSpPr>
              <p:spPr>
                <a:xfrm>
                  <a:off x="4230666" y="3943372"/>
                  <a:ext cx="15612" cy="77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5" h="9909" fill="none" extrusionOk="0">
                      <a:moveTo>
                        <a:pt x="1984" y="9908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5" name="Google Shape;8529;p124"/>
                <p:cNvSpPr/>
                <p:nvPr/>
              </p:nvSpPr>
              <p:spPr>
                <a:xfrm>
                  <a:off x="4230666" y="3902843"/>
                  <a:ext cx="138817" cy="116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50" h="14868" fill="none" extrusionOk="0">
                      <a:moveTo>
                        <a:pt x="11952" y="14868"/>
                      </a:moveTo>
                      <a:lnTo>
                        <a:pt x="0" y="4670"/>
                      </a:lnTo>
                      <a:lnTo>
                        <a:pt x="9702" y="1"/>
                      </a:lnTo>
                      <a:lnTo>
                        <a:pt x="17649" y="7489"/>
                      </a:lnTo>
                      <a:close/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6" name="Google Shape;8530;p124"/>
                <p:cNvSpPr/>
                <p:nvPr/>
              </p:nvSpPr>
              <p:spPr>
                <a:xfrm>
                  <a:off x="4234473" y="3939573"/>
                  <a:ext cx="143953" cy="221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03" h="2819" fill="none" extrusionOk="0">
                      <a:moveTo>
                        <a:pt x="0" y="0"/>
                      </a:moveTo>
                      <a:lnTo>
                        <a:pt x="18303" y="2819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7" name="Google Shape;8531;p124"/>
                <p:cNvSpPr/>
                <p:nvPr/>
              </p:nvSpPr>
              <p:spPr>
                <a:xfrm>
                  <a:off x="4300405" y="4023579"/>
                  <a:ext cx="24264" cy="11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14323" fill="none" extrusionOk="0">
                      <a:moveTo>
                        <a:pt x="0" y="14323"/>
                      </a:moveTo>
                      <a:lnTo>
                        <a:pt x="3085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8" name="Google Shape;8532;p124"/>
                <p:cNvSpPr/>
                <p:nvPr/>
              </p:nvSpPr>
              <p:spPr>
                <a:xfrm>
                  <a:off x="4324661" y="4019772"/>
                  <a:ext cx="40544" cy="1401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55" h="17820" fill="none" extrusionOk="0">
                      <a:moveTo>
                        <a:pt x="1" y="1"/>
                      </a:moveTo>
                      <a:lnTo>
                        <a:pt x="5154" y="17819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9" name="Google Shape;8533;p124"/>
                <p:cNvSpPr/>
                <p:nvPr/>
              </p:nvSpPr>
              <p:spPr>
                <a:xfrm>
                  <a:off x="4324661" y="4019772"/>
                  <a:ext cx="104282" cy="5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59" h="6678" fill="none" extrusionOk="0">
                      <a:moveTo>
                        <a:pt x="1" y="1"/>
                      </a:moveTo>
                      <a:lnTo>
                        <a:pt x="13259" y="6678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0" name="Google Shape;8534;p124"/>
                <p:cNvSpPr/>
                <p:nvPr/>
              </p:nvSpPr>
              <p:spPr>
                <a:xfrm>
                  <a:off x="4328467" y="3989901"/>
                  <a:ext cx="113421" cy="29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1" h="3799" fill="none" extrusionOk="0">
                      <a:moveTo>
                        <a:pt x="14420" y="0"/>
                      </a:moveTo>
                      <a:lnTo>
                        <a:pt x="1" y="3799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1" name="Google Shape;8535;p124"/>
                <p:cNvSpPr/>
                <p:nvPr/>
              </p:nvSpPr>
              <p:spPr>
                <a:xfrm>
                  <a:off x="4224193" y="4019772"/>
                  <a:ext cx="23886" cy="7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7" h="9787" fill="none" extrusionOk="0">
                      <a:moveTo>
                        <a:pt x="1" y="9787"/>
                      </a:moveTo>
                      <a:lnTo>
                        <a:pt x="3037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2" name="Google Shape;8536;p124"/>
                <p:cNvSpPr/>
                <p:nvPr/>
              </p:nvSpPr>
              <p:spPr>
                <a:xfrm>
                  <a:off x="4248071" y="4019772"/>
                  <a:ext cx="52342" cy="116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5" h="14807" fill="none" extrusionOk="0">
                      <a:moveTo>
                        <a:pt x="1" y="1"/>
                      </a:moveTo>
                      <a:lnTo>
                        <a:pt x="6654" y="14807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3" name="Google Shape;8537;p124"/>
                <p:cNvSpPr/>
                <p:nvPr/>
              </p:nvSpPr>
              <p:spPr>
                <a:xfrm>
                  <a:off x="4300405" y="4138982"/>
                  <a:ext cx="6567" cy="1190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5" h="15134" fill="none" extrusionOk="0">
                      <a:moveTo>
                        <a:pt x="0" y="1"/>
                      </a:moveTo>
                      <a:lnTo>
                        <a:pt x="835" y="15134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4" name="Google Shape;8538;p124"/>
                <p:cNvSpPr/>
                <p:nvPr/>
              </p:nvSpPr>
              <p:spPr>
                <a:xfrm>
                  <a:off x="4219726" y="4200164"/>
                  <a:ext cx="85343" cy="605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1" h="7694" fill="none" extrusionOk="0">
                      <a:moveTo>
                        <a:pt x="0" y="0"/>
                      </a:moveTo>
                      <a:lnTo>
                        <a:pt x="10851" y="7694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5" name="Google Shape;8539;p124"/>
                <p:cNvSpPr/>
                <p:nvPr/>
              </p:nvSpPr>
              <p:spPr>
                <a:xfrm>
                  <a:off x="4223430" y="4137275"/>
                  <a:ext cx="81930" cy="15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17" h="1924" fill="none" extrusionOk="0">
                      <a:moveTo>
                        <a:pt x="1" y="1923"/>
                      </a:moveTo>
                      <a:lnTo>
                        <a:pt x="10416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6" name="Google Shape;8540;p124"/>
                <p:cNvSpPr/>
                <p:nvPr/>
              </p:nvSpPr>
              <p:spPr>
                <a:xfrm>
                  <a:off x="4303638" y="4138982"/>
                  <a:ext cx="59947" cy="238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2" h="3038" fill="none" extrusionOk="0">
                      <a:moveTo>
                        <a:pt x="7621" y="3037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7" name="Google Shape;8541;p124"/>
                <p:cNvSpPr/>
                <p:nvPr/>
              </p:nvSpPr>
              <p:spPr>
                <a:xfrm>
                  <a:off x="4201644" y="4267237"/>
                  <a:ext cx="39970" cy="77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82" h="9811" fill="none" extrusionOk="0">
                      <a:moveTo>
                        <a:pt x="1" y="0"/>
                      </a:moveTo>
                      <a:lnTo>
                        <a:pt x="5081" y="981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8" name="Google Shape;8542;p124"/>
                <p:cNvSpPr/>
                <p:nvPr/>
              </p:nvSpPr>
              <p:spPr>
                <a:xfrm>
                  <a:off x="4203831" y="4258003"/>
                  <a:ext cx="103142" cy="9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14" h="1175" fill="none" extrusionOk="0">
                      <a:moveTo>
                        <a:pt x="1" y="1174"/>
                      </a:moveTo>
                      <a:lnTo>
                        <a:pt x="13114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59" name="Google Shape;8543;p124"/>
                <p:cNvSpPr/>
                <p:nvPr/>
              </p:nvSpPr>
              <p:spPr>
                <a:xfrm>
                  <a:off x="4179001" y="3943372"/>
                  <a:ext cx="51673" cy="1049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70" h="13344" fill="none" extrusionOk="0">
                      <a:moveTo>
                        <a:pt x="1" y="13344"/>
                      </a:moveTo>
                      <a:lnTo>
                        <a:pt x="6569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0" name="Google Shape;8544;p124"/>
                <p:cNvSpPr/>
                <p:nvPr/>
              </p:nvSpPr>
              <p:spPr>
                <a:xfrm>
                  <a:off x="4248071" y="4019772"/>
                  <a:ext cx="76597" cy="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39" h="1" fill="none" extrusionOk="0">
                      <a:moveTo>
                        <a:pt x="1" y="1"/>
                      </a:moveTo>
                      <a:lnTo>
                        <a:pt x="9739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1" name="Google Shape;8545;p124"/>
                <p:cNvSpPr/>
                <p:nvPr/>
              </p:nvSpPr>
              <p:spPr>
                <a:xfrm>
                  <a:off x="4219529" y="4138982"/>
                  <a:ext cx="84116" cy="63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95" h="8046" fill="none" extrusionOk="0">
                      <a:moveTo>
                        <a:pt x="1" y="8045"/>
                      </a:moveTo>
                      <a:lnTo>
                        <a:pt x="10694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2" name="Google Shape;8546;p124"/>
                <p:cNvSpPr/>
                <p:nvPr/>
              </p:nvSpPr>
              <p:spPr>
                <a:xfrm>
                  <a:off x="3654964" y="3289853"/>
                  <a:ext cx="46820" cy="638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53" h="8118" fill="none" extrusionOk="0">
                      <a:moveTo>
                        <a:pt x="1" y="0"/>
                      </a:moveTo>
                      <a:lnTo>
                        <a:pt x="5952" y="8117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3" name="Google Shape;8547;p124"/>
                <p:cNvSpPr/>
                <p:nvPr/>
              </p:nvSpPr>
              <p:spPr>
                <a:xfrm>
                  <a:off x="3619760" y="3353693"/>
                  <a:ext cx="85736" cy="36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01" h="4670" fill="none" extrusionOk="0">
                      <a:moveTo>
                        <a:pt x="1" y="4670"/>
                      </a:moveTo>
                      <a:lnTo>
                        <a:pt x="10900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4" name="Google Shape;8548;p124"/>
                <p:cNvSpPr/>
                <p:nvPr/>
              </p:nvSpPr>
              <p:spPr>
                <a:xfrm>
                  <a:off x="3703011" y="3354739"/>
                  <a:ext cx="70415" cy="7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3" h="10089" fill="none" extrusionOk="0">
                      <a:moveTo>
                        <a:pt x="1" y="0"/>
                      </a:moveTo>
                      <a:lnTo>
                        <a:pt x="8952" y="10089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5" name="Google Shape;8549;p124"/>
                <p:cNvSpPr/>
                <p:nvPr/>
              </p:nvSpPr>
              <p:spPr>
                <a:xfrm>
                  <a:off x="3779884" y="3366443"/>
                  <a:ext cx="34449" cy="676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8601" fill="none" extrusionOk="0">
                      <a:moveTo>
                        <a:pt x="1" y="8601"/>
                      </a:moveTo>
                      <a:lnTo>
                        <a:pt x="4380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6" name="Google Shape;8550;p124"/>
                <p:cNvSpPr/>
                <p:nvPr/>
              </p:nvSpPr>
              <p:spPr>
                <a:xfrm>
                  <a:off x="3701776" y="3353693"/>
                  <a:ext cx="116363" cy="127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5" h="1622" fill="none" extrusionOk="0">
                      <a:moveTo>
                        <a:pt x="14795" y="162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7" name="Google Shape;8551;p124"/>
                <p:cNvSpPr/>
                <p:nvPr/>
              </p:nvSpPr>
              <p:spPr>
                <a:xfrm>
                  <a:off x="3701776" y="3313063"/>
                  <a:ext cx="227204" cy="406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888" h="5167" fill="none" extrusionOk="0">
                      <a:moveTo>
                        <a:pt x="28887" y="1"/>
                      </a:moveTo>
                      <a:lnTo>
                        <a:pt x="0" y="5166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8" name="Google Shape;8552;p124"/>
                <p:cNvSpPr/>
                <p:nvPr/>
              </p:nvSpPr>
              <p:spPr>
                <a:xfrm>
                  <a:off x="3888633" y="3313063"/>
                  <a:ext cx="40347" cy="114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30" h="14554" fill="none" extrusionOk="0">
                      <a:moveTo>
                        <a:pt x="5129" y="1"/>
                      </a:moveTo>
                      <a:lnTo>
                        <a:pt x="0" y="14553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69" name="Google Shape;8553;p124"/>
                <p:cNvSpPr/>
                <p:nvPr/>
              </p:nvSpPr>
              <p:spPr>
                <a:xfrm>
                  <a:off x="3814325" y="3366443"/>
                  <a:ext cx="74316" cy="61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9" h="7767" fill="none" extrusionOk="0">
                      <a:moveTo>
                        <a:pt x="1" y="0"/>
                      </a:moveTo>
                      <a:lnTo>
                        <a:pt x="9448" y="7766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0" name="Google Shape;8554;p124"/>
                <p:cNvSpPr/>
                <p:nvPr/>
              </p:nvSpPr>
              <p:spPr>
                <a:xfrm>
                  <a:off x="3838399" y="3427522"/>
                  <a:ext cx="50242" cy="67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88" h="8614" fill="none" extrusionOk="0">
                      <a:moveTo>
                        <a:pt x="0" y="8613"/>
                      </a:moveTo>
                      <a:lnTo>
                        <a:pt x="6387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1" name="Google Shape;8555;p124"/>
                <p:cNvSpPr/>
                <p:nvPr/>
              </p:nvSpPr>
              <p:spPr>
                <a:xfrm>
                  <a:off x="3814325" y="3313063"/>
                  <a:ext cx="114656" cy="533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78" h="6788" fill="none" extrusionOk="0">
                      <a:moveTo>
                        <a:pt x="1" y="6787"/>
                      </a:moveTo>
                      <a:lnTo>
                        <a:pt x="14577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2" name="Google Shape;8556;p124"/>
                <p:cNvSpPr/>
                <p:nvPr/>
              </p:nvSpPr>
              <p:spPr>
                <a:xfrm>
                  <a:off x="3888633" y="3427522"/>
                  <a:ext cx="55377" cy="76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1" h="9690" fill="none" extrusionOk="0">
                      <a:moveTo>
                        <a:pt x="0" y="0"/>
                      </a:moveTo>
                      <a:lnTo>
                        <a:pt x="7041" y="969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3" name="Google Shape;8557;p124"/>
                <p:cNvSpPr/>
                <p:nvPr/>
              </p:nvSpPr>
              <p:spPr>
                <a:xfrm>
                  <a:off x="3944003" y="3406208"/>
                  <a:ext cx="40631" cy="97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6" h="12400" fill="none" extrusionOk="0">
                      <a:moveTo>
                        <a:pt x="1" y="12400"/>
                      </a:moveTo>
                      <a:lnTo>
                        <a:pt x="5166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4" name="Google Shape;8558;p124"/>
                <p:cNvSpPr/>
                <p:nvPr/>
              </p:nvSpPr>
              <p:spPr>
                <a:xfrm>
                  <a:off x="3984625" y="3357500"/>
                  <a:ext cx="55291" cy="487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0" h="6194" fill="none" extrusionOk="0">
                      <a:moveTo>
                        <a:pt x="1" y="6194"/>
                      </a:moveTo>
                      <a:lnTo>
                        <a:pt x="7029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5" name="Google Shape;8559;p124"/>
                <p:cNvSpPr/>
                <p:nvPr/>
              </p:nvSpPr>
              <p:spPr>
                <a:xfrm>
                  <a:off x="3888633" y="3406208"/>
                  <a:ext cx="96000" cy="213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06" h="2711" fill="none" extrusionOk="0">
                      <a:moveTo>
                        <a:pt x="0" y="2710"/>
                      </a:moveTo>
                      <a:lnTo>
                        <a:pt x="12206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6" name="Google Shape;8560;p124"/>
                <p:cNvSpPr/>
                <p:nvPr/>
              </p:nvSpPr>
              <p:spPr>
                <a:xfrm>
                  <a:off x="3984625" y="3406208"/>
                  <a:ext cx="42251" cy="136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72" h="17336" fill="none" extrusionOk="0">
                      <a:moveTo>
                        <a:pt x="1" y="1"/>
                      </a:moveTo>
                      <a:lnTo>
                        <a:pt x="5372" y="17335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7" name="Google Shape;8561;p124"/>
                <p:cNvSpPr/>
                <p:nvPr/>
              </p:nvSpPr>
              <p:spPr>
                <a:xfrm>
                  <a:off x="4026868" y="3427522"/>
                  <a:ext cx="35597" cy="1150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6" h="14626" fill="none" extrusionOk="0">
                      <a:moveTo>
                        <a:pt x="1" y="14625"/>
                      </a:moveTo>
                      <a:lnTo>
                        <a:pt x="4525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8" name="Google Shape;8562;p124"/>
                <p:cNvSpPr/>
                <p:nvPr/>
              </p:nvSpPr>
              <p:spPr>
                <a:xfrm>
                  <a:off x="3876261" y="3542548"/>
                  <a:ext cx="150615" cy="52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50" h="6618" fill="none" extrusionOk="0">
                      <a:moveTo>
                        <a:pt x="1" y="6617"/>
                      </a:moveTo>
                      <a:lnTo>
                        <a:pt x="19150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79" name="Google Shape;8563;p124"/>
                <p:cNvSpPr/>
                <p:nvPr/>
              </p:nvSpPr>
              <p:spPr>
                <a:xfrm>
                  <a:off x="4006702" y="3542548"/>
                  <a:ext cx="20174" cy="990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5" h="12593" fill="none" extrusionOk="0">
                      <a:moveTo>
                        <a:pt x="2565" y="0"/>
                      </a:moveTo>
                      <a:lnTo>
                        <a:pt x="0" y="12593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0" name="Google Shape;8564;p124"/>
                <p:cNvSpPr/>
                <p:nvPr/>
              </p:nvSpPr>
              <p:spPr>
                <a:xfrm>
                  <a:off x="3912700" y="3641584"/>
                  <a:ext cx="97817" cy="417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37" h="5312" fill="none" extrusionOk="0">
                      <a:moveTo>
                        <a:pt x="1" y="5311"/>
                      </a:moveTo>
                      <a:lnTo>
                        <a:pt x="12436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1" name="Google Shape;8565;p124"/>
                <p:cNvSpPr/>
                <p:nvPr/>
              </p:nvSpPr>
              <p:spPr>
                <a:xfrm>
                  <a:off x="3875601" y="3503726"/>
                  <a:ext cx="68410" cy="89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8" h="11336" fill="none" extrusionOk="0">
                      <a:moveTo>
                        <a:pt x="8698" y="1"/>
                      </a:moveTo>
                      <a:lnTo>
                        <a:pt x="0" y="11335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2" name="Google Shape;8566;p124"/>
                <p:cNvSpPr/>
                <p:nvPr/>
              </p:nvSpPr>
              <p:spPr>
                <a:xfrm>
                  <a:off x="3944003" y="3503726"/>
                  <a:ext cx="89441" cy="361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72" h="4598" fill="none" extrusionOk="0">
                      <a:moveTo>
                        <a:pt x="1" y="1"/>
                      </a:moveTo>
                      <a:lnTo>
                        <a:pt x="11372" y="4598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3" name="Google Shape;8567;p124"/>
                <p:cNvSpPr/>
                <p:nvPr/>
              </p:nvSpPr>
              <p:spPr>
                <a:xfrm>
                  <a:off x="4033436" y="3490599"/>
                  <a:ext cx="132824" cy="49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88" h="6267" fill="none" extrusionOk="0">
                      <a:moveTo>
                        <a:pt x="1" y="6267"/>
                      </a:moveTo>
                      <a:lnTo>
                        <a:pt x="16888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4" name="Google Shape;8568;p124"/>
                <p:cNvSpPr/>
                <p:nvPr/>
              </p:nvSpPr>
              <p:spPr>
                <a:xfrm>
                  <a:off x="4166252" y="3490599"/>
                  <a:ext cx="73459" cy="955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40" h="12146" fill="none" extrusionOk="0">
                      <a:moveTo>
                        <a:pt x="1" y="0"/>
                      </a:moveTo>
                      <a:lnTo>
                        <a:pt x="9339" y="12146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5" name="Google Shape;8569;p124"/>
                <p:cNvSpPr/>
                <p:nvPr/>
              </p:nvSpPr>
              <p:spPr>
                <a:xfrm>
                  <a:off x="4027726" y="3539882"/>
                  <a:ext cx="211985" cy="39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53" h="5082" fill="none" extrusionOk="0">
                      <a:moveTo>
                        <a:pt x="26952" y="508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6" name="Google Shape;8570;p124"/>
                <p:cNvSpPr/>
                <p:nvPr/>
              </p:nvSpPr>
              <p:spPr>
                <a:xfrm>
                  <a:off x="4027726" y="3539882"/>
                  <a:ext cx="99720" cy="1748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79" h="22235" fill="none" extrusionOk="0">
                      <a:moveTo>
                        <a:pt x="1" y="1"/>
                      </a:moveTo>
                      <a:lnTo>
                        <a:pt x="12678" y="22234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7" name="Google Shape;8571;p124"/>
                <p:cNvSpPr/>
                <p:nvPr/>
              </p:nvSpPr>
              <p:spPr>
                <a:xfrm>
                  <a:off x="4027726" y="3539882"/>
                  <a:ext cx="159754" cy="11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12" h="14203" fill="none" extrusionOk="0">
                      <a:moveTo>
                        <a:pt x="1" y="1"/>
                      </a:moveTo>
                      <a:lnTo>
                        <a:pt x="20311" y="14202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8" name="Google Shape;8572;p124"/>
                <p:cNvSpPr/>
                <p:nvPr/>
              </p:nvSpPr>
              <p:spPr>
                <a:xfrm>
                  <a:off x="4006702" y="3641584"/>
                  <a:ext cx="120743" cy="73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52" h="9304" fill="none" extrusionOk="0">
                      <a:moveTo>
                        <a:pt x="0" y="1"/>
                      </a:moveTo>
                      <a:lnTo>
                        <a:pt x="15351" y="9303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89" name="Google Shape;8573;p124"/>
                <p:cNvSpPr/>
                <p:nvPr/>
              </p:nvSpPr>
              <p:spPr>
                <a:xfrm>
                  <a:off x="4006702" y="3641584"/>
                  <a:ext cx="39773" cy="140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7" h="17832" fill="none" extrusionOk="0">
                      <a:moveTo>
                        <a:pt x="5057" y="17832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0" name="Google Shape;8574;p124"/>
                <p:cNvSpPr/>
                <p:nvPr/>
              </p:nvSpPr>
              <p:spPr>
                <a:xfrm>
                  <a:off x="3996423" y="3784585"/>
                  <a:ext cx="51862" cy="10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94" h="1307" fill="none" extrusionOk="0">
                      <a:moveTo>
                        <a:pt x="1" y="1307"/>
                      </a:moveTo>
                      <a:lnTo>
                        <a:pt x="6594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1" name="Google Shape;8575;p124"/>
                <p:cNvSpPr/>
                <p:nvPr/>
              </p:nvSpPr>
              <p:spPr>
                <a:xfrm>
                  <a:off x="4048277" y="3784585"/>
                  <a:ext cx="47583" cy="688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0" h="8759" fill="none" extrusionOk="0">
                      <a:moveTo>
                        <a:pt x="1" y="0"/>
                      </a:moveTo>
                      <a:lnTo>
                        <a:pt x="6049" y="8758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2" name="Google Shape;8576;p124"/>
                <p:cNvSpPr/>
                <p:nvPr/>
              </p:nvSpPr>
              <p:spPr>
                <a:xfrm>
                  <a:off x="4095947" y="3788392"/>
                  <a:ext cx="10280" cy="648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" h="8251" fill="none" extrusionOk="0">
                      <a:moveTo>
                        <a:pt x="0" y="8250"/>
                      </a:moveTo>
                      <a:lnTo>
                        <a:pt x="1307" y="0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3" name="Google Shape;8577;p124"/>
                <p:cNvSpPr/>
                <p:nvPr/>
              </p:nvSpPr>
              <p:spPr>
                <a:xfrm>
                  <a:off x="4095852" y="3853467"/>
                  <a:ext cx="45672" cy="158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07" h="2021" fill="none" extrusionOk="0">
                      <a:moveTo>
                        <a:pt x="0" y="0"/>
                      </a:moveTo>
                      <a:lnTo>
                        <a:pt x="5807" y="202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4" name="Google Shape;8578;p124"/>
                <p:cNvSpPr/>
                <p:nvPr/>
              </p:nvSpPr>
              <p:spPr>
                <a:xfrm>
                  <a:off x="4138567" y="3868308"/>
                  <a:ext cx="16469" cy="1017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4" h="12932" fill="none" extrusionOk="0">
                      <a:moveTo>
                        <a:pt x="1" y="1"/>
                      </a:moveTo>
                      <a:lnTo>
                        <a:pt x="2093" y="12932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5" name="Google Shape;8579;p124"/>
                <p:cNvSpPr/>
                <p:nvPr/>
              </p:nvSpPr>
              <p:spPr>
                <a:xfrm>
                  <a:off x="3875601" y="3592876"/>
                  <a:ext cx="131110" cy="487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70" h="6194" fill="none" extrusionOk="0">
                      <a:moveTo>
                        <a:pt x="0" y="0"/>
                      </a:moveTo>
                      <a:lnTo>
                        <a:pt x="16669" y="6194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6" name="Google Shape;8580;p124"/>
                <p:cNvSpPr/>
                <p:nvPr/>
              </p:nvSpPr>
              <p:spPr>
                <a:xfrm>
                  <a:off x="4164828" y="3394410"/>
                  <a:ext cx="26458" cy="931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64" h="11844" fill="none" extrusionOk="0">
                      <a:moveTo>
                        <a:pt x="0" y="11843"/>
                      </a:moveTo>
                      <a:lnTo>
                        <a:pt x="3363" y="1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97" name="Google Shape;8581;p124"/>
                <p:cNvSpPr/>
                <p:nvPr/>
              </p:nvSpPr>
              <p:spPr>
                <a:xfrm>
                  <a:off x="4191278" y="3394410"/>
                  <a:ext cx="86586" cy="527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09" h="6703" fill="none" extrusionOk="0">
                      <a:moveTo>
                        <a:pt x="0" y="1"/>
                      </a:moveTo>
                      <a:lnTo>
                        <a:pt x="11008" y="6702"/>
                      </a:lnTo>
                    </a:path>
                  </a:pathLst>
                </a:custGeom>
                <a:noFill/>
                <a:ln w="1825" cap="flat" cmpd="sng">
                  <a:solidFill>
                    <a:schemeClr val="accent6"/>
                  </a:solidFill>
                  <a:prstDash val="solid"/>
                  <a:miter lim="1209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26" name="Google Shape;8582;p124"/>
              <p:cNvGrpSpPr/>
              <p:nvPr/>
            </p:nvGrpSpPr>
            <p:grpSpPr>
              <a:xfrm>
                <a:off x="4180904" y="4251758"/>
                <a:ext cx="37783" cy="32420"/>
                <a:chOff x="4180904" y="4251758"/>
                <a:chExt cx="37783" cy="32420"/>
              </a:xfrm>
            </p:grpSpPr>
            <p:sp>
              <p:nvSpPr>
                <p:cNvPr id="640" name="Google Shape;8583;p124"/>
                <p:cNvSpPr/>
                <p:nvPr/>
              </p:nvSpPr>
              <p:spPr>
                <a:xfrm>
                  <a:off x="4180904" y="4251758"/>
                  <a:ext cx="37783" cy="32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22" extrusionOk="0">
                      <a:moveTo>
                        <a:pt x="2738" y="0"/>
                      </a:moveTo>
                      <a:cubicBezTo>
                        <a:pt x="2231" y="0"/>
                        <a:pt x="1715" y="190"/>
                        <a:pt x="1295" y="613"/>
                      </a:cubicBezTo>
                      <a:cubicBezTo>
                        <a:pt x="1" y="1908"/>
                        <a:pt x="920" y="4121"/>
                        <a:pt x="2759" y="4121"/>
                      </a:cubicBezTo>
                      <a:cubicBezTo>
                        <a:pt x="3884" y="4109"/>
                        <a:pt x="4803" y="3190"/>
                        <a:pt x="4803" y="2065"/>
                      </a:cubicBezTo>
                      <a:cubicBezTo>
                        <a:pt x="4803" y="823"/>
                        <a:pt x="3792" y="0"/>
                        <a:pt x="273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41" name="Google Shape;8584;p124"/>
                <p:cNvSpPr/>
                <p:nvPr/>
              </p:nvSpPr>
              <p:spPr>
                <a:xfrm>
                  <a:off x="4196037" y="4261432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5" y="0"/>
                        <a:pt x="0" y="375"/>
                        <a:pt x="0" y="835"/>
                      </a:cubicBezTo>
                      <a:cubicBezTo>
                        <a:pt x="0" y="1295"/>
                        <a:pt x="375" y="1658"/>
                        <a:pt x="835" y="1658"/>
                      </a:cubicBezTo>
                      <a:cubicBezTo>
                        <a:pt x="1282" y="1658"/>
                        <a:pt x="1657" y="1295"/>
                        <a:pt x="1657" y="835"/>
                      </a:cubicBezTo>
                      <a:cubicBezTo>
                        <a:pt x="1657" y="375"/>
                        <a:pt x="1282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27" name="Google Shape;8585;p124"/>
              <p:cNvGrpSpPr/>
              <p:nvPr/>
            </p:nvGrpSpPr>
            <p:grpSpPr>
              <a:xfrm>
                <a:off x="4201644" y="4081324"/>
                <a:ext cx="37783" cy="32364"/>
                <a:chOff x="4201644" y="4081324"/>
                <a:chExt cx="37783" cy="32364"/>
              </a:xfrm>
            </p:grpSpPr>
            <p:sp>
              <p:nvSpPr>
                <p:cNvPr id="638" name="Google Shape;8586;p124"/>
                <p:cNvSpPr/>
                <p:nvPr/>
              </p:nvSpPr>
              <p:spPr>
                <a:xfrm>
                  <a:off x="4201644" y="4081324"/>
                  <a:ext cx="37783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5" extrusionOk="0">
                      <a:moveTo>
                        <a:pt x="2732" y="1"/>
                      </a:moveTo>
                      <a:cubicBezTo>
                        <a:pt x="2228" y="1"/>
                        <a:pt x="1713" y="188"/>
                        <a:pt x="1295" y="606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39" name="Google Shape;8587;p124"/>
                <p:cNvSpPr/>
                <p:nvPr/>
              </p:nvSpPr>
              <p:spPr>
                <a:xfrm>
                  <a:off x="4214582" y="4091037"/>
                  <a:ext cx="15235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58" extrusionOk="0">
                      <a:moveTo>
                        <a:pt x="1102" y="0"/>
                      </a:moveTo>
                      <a:cubicBezTo>
                        <a:pt x="364" y="0"/>
                        <a:pt x="1" y="883"/>
                        <a:pt x="521" y="1415"/>
                      </a:cubicBezTo>
                      <a:cubicBezTo>
                        <a:pt x="688" y="1582"/>
                        <a:pt x="894" y="1657"/>
                        <a:pt x="1096" y="1657"/>
                      </a:cubicBezTo>
                      <a:cubicBezTo>
                        <a:pt x="1524" y="1657"/>
                        <a:pt x="1936" y="1323"/>
                        <a:pt x="1936" y="823"/>
                      </a:cubicBezTo>
                      <a:cubicBezTo>
                        <a:pt x="1936" y="363"/>
                        <a:pt x="1561" y="0"/>
                        <a:pt x="1102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28" name="Google Shape;8588;p124"/>
              <p:cNvGrpSpPr/>
              <p:nvPr/>
            </p:nvGrpSpPr>
            <p:grpSpPr>
              <a:xfrm>
                <a:off x="4284416" y="3887428"/>
                <a:ext cx="37783" cy="32451"/>
                <a:chOff x="4284416" y="3887428"/>
                <a:chExt cx="37783" cy="32451"/>
              </a:xfrm>
            </p:grpSpPr>
            <p:sp>
              <p:nvSpPr>
                <p:cNvPr id="636" name="Google Shape;8589;p124"/>
                <p:cNvSpPr/>
                <p:nvPr/>
              </p:nvSpPr>
              <p:spPr>
                <a:xfrm>
                  <a:off x="4284416" y="3887428"/>
                  <a:ext cx="37783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26" extrusionOk="0">
                      <a:moveTo>
                        <a:pt x="2731" y="1"/>
                      </a:moveTo>
                      <a:cubicBezTo>
                        <a:pt x="2227" y="1"/>
                        <a:pt x="1713" y="188"/>
                        <a:pt x="1295" y="606"/>
                      </a:cubicBezTo>
                      <a:cubicBezTo>
                        <a:pt x="1" y="1900"/>
                        <a:pt x="920" y="4126"/>
                        <a:pt x="2747" y="4126"/>
                      </a:cubicBezTo>
                      <a:cubicBezTo>
                        <a:pt x="3884" y="4114"/>
                        <a:pt x="4803" y="3195"/>
                        <a:pt x="4803" y="2070"/>
                      </a:cubicBezTo>
                      <a:cubicBezTo>
                        <a:pt x="4803" y="824"/>
                        <a:pt x="3788" y="1"/>
                        <a:pt x="273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37" name="Google Shape;8590;p124"/>
                <p:cNvSpPr/>
                <p:nvPr/>
              </p:nvSpPr>
              <p:spPr>
                <a:xfrm>
                  <a:off x="4299548" y="3897039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23" y="1"/>
                      </a:moveTo>
                      <a:cubicBezTo>
                        <a:pt x="363" y="1"/>
                        <a:pt x="0" y="376"/>
                        <a:pt x="0" y="835"/>
                      </a:cubicBezTo>
                      <a:cubicBezTo>
                        <a:pt x="0" y="1295"/>
                        <a:pt x="363" y="1658"/>
                        <a:pt x="823" y="1658"/>
                      </a:cubicBezTo>
                      <a:cubicBezTo>
                        <a:pt x="1283" y="1658"/>
                        <a:pt x="1658" y="1295"/>
                        <a:pt x="1658" y="835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29" name="Google Shape;8591;p124"/>
              <p:cNvGrpSpPr/>
              <p:nvPr/>
            </p:nvGrpSpPr>
            <p:grpSpPr>
              <a:xfrm>
                <a:off x="4223721" y="3860404"/>
                <a:ext cx="37870" cy="32364"/>
                <a:chOff x="4223721" y="3860404"/>
                <a:chExt cx="37870" cy="32364"/>
              </a:xfrm>
            </p:grpSpPr>
            <p:sp>
              <p:nvSpPr>
                <p:cNvPr id="634" name="Google Shape;8592;p124"/>
                <p:cNvSpPr/>
                <p:nvPr/>
              </p:nvSpPr>
              <p:spPr>
                <a:xfrm>
                  <a:off x="4223721" y="3860404"/>
                  <a:ext cx="37870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15" extrusionOk="0">
                      <a:moveTo>
                        <a:pt x="2735" y="1"/>
                      </a:moveTo>
                      <a:cubicBezTo>
                        <a:pt x="2228" y="1"/>
                        <a:pt x="1713" y="188"/>
                        <a:pt x="1295" y="606"/>
                      </a:cubicBezTo>
                      <a:cubicBezTo>
                        <a:pt x="0" y="1901"/>
                        <a:pt x="920" y="4114"/>
                        <a:pt x="2758" y="4114"/>
                      </a:cubicBezTo>
                      <a:cubicBezTo>
                        <a:pt x="3883" y="4114"/>
                        <a:pt x="4803" y="3195"/>
                        <a:pt x="4815" y="2058"/>
                      </a:cubicBezTo>
                      <a:cubicBezTo>
                        <a:pt x="4815" y="822"/>
                        <a:pt x="3795" y="1"/>
                        <a:pt x="273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35" name="Google Shape;8593;p124"/>
                <p:cNvSpPr/>
                <p:nvPr/>
              </p:nvSpPr>
              <p:spPr>
                <a:xfrm>
                  <a:off x="4238846" y="3870117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6" y="0"/>
                        <a:pt x="1" y="363"/>
                        <a:pt x="1" y="823"/>
                      </a:cubicBezTo>
                      <a:cubicBezTo>
                        <a:pt x="1" y="1283"/>
                        <a:pt x="376" y="1658"/>
                        <a:pt x="835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3"/>
                        <a:pt x="1283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30" name="Google Shape;8594;p124"/>
              <p:cNvGrpSpPr/>
              <p:nvPr/>
            </p:nvGrpSpPr>
            <p:grpSpPr>
              <a:xfrm>
                <a:off x="4104889" y="3699242"/>
                <a:ext cx="37776" cy="32357"/>
                <a:chOff x="4104889" y="3699242"/>
                <a:chExt cx="37776" cy="32357"/>
              </a:xfrm>
            </p:grpSpPr>
            <p:sp>
              <p:nvSpPr>
                <p:cNvPr id="632" name="Google Shape;8595;p124"/>
                <p:cNvSpPr/>
                <p:nvPr/>
              </p:nvSpPr>
              <p:spPr>
                <a:xfrm>
                  <a:off x="4104889" y="3699242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0" y="0"/>
                      </a:moveTo>
                      <a:cubicBezTo>
                        <a:pt x="2226" y="0"/>
                        <a:pt x="1712" y="188"/>
                        <a:pt x="1295" y="605"/>
                      </a:cubicBezTo>
                      <a:cubicBezTo>
                        <a:pt x="0" y="1900"/>
                        <a:pt x="920" y="4114"/>
                        <a:pt x="2746" y="4114"/>
                      </a:cubicBezTo>
                      <a:cubicBezTo>
                        <a:pt x="3883" y="4114"/>
                        <a:pt x="4803" y="3194"/>
                        <a:pt x="4803" y="2069"/>
                      </a:cubicBezTo>
                      <a:cubicBezTo>
                        <a:pt x="4803" y="824"/>
                        <a:pt x="3788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33" name="Google Shape;8596;p124"/>
                <p:cNvSpPr/>
                <p:nvPr/>
              </p:nvSpPr>
              <p:spPr>
                <a:xfrm>
                  <a:off x="4120013" y="3708948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0"/>
                      </a:moveTo>
                      <a:cubicBezTo>
                        <a:pt x="376" y="0"/>
                        <a:pt x="1" y="375"/>
                        <a:pt x="1" y="823"/>
                      </a:cubicBezTo>
                      <a:cubicBezTo>
                        <a:pt x="1" y="1283"/>
                        <a:pt x="376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75"/>
                        <a:pt x="1283" y="0"/>
                        <a:pt x="82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31" name="Google Shape;8597;p124"/>
              <p:cNvGrpSpPr/>
              <p:nvPr/>
            </p:nvGrpSpPr>
            <p:grpSpPr>
              <a:xfrm>
                <a:off x="4143608" y="3475121"/>
                <a:ext cx="37878" cy="32420"/>
                <a:chOff x="4143608" y="3475121"/>
                <a:chExt cx="37878" cy="32420"/>
              </a:xfrm>
            </p:grpSpPr>
            <p:sp>
              <p:nvSpPr>
                <p:cNvPr id="630" name="Google Shape;8598;p124"/>
                <p:cNvSpPr/>
                <p:nvPr/>
              </p:nvSpPr>
              <p:spPr>
                <a:xfrm>
                  <a:off x="4143608" y="3475121"/>
                  <a:ext cx="37878" cy="32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6" h="4122" extrusionOk="0">
                      <a:moveTo>
                        <a:pt x="2750" y="0"/>
                      </a:moveTo>
                      <a:cubicBezTo>
                        <a:pt x="2244" y="0"/>
                        <a:pt x="1727" y="190"/>
                        <a:pt x="1307" y="614"/>
                      </a:cubicBezTo>
                      <a:cubicBezTo>
                        <a:pt x="1" y="1908"/>
                        <a:pt x="920" y="4122"/>
                        <a:pt x="2759" y="4122"/>
                      </a:cubicBezTo>
                      <a:cubicBezTo>
                        <a:pt x="3896" y="4122"/>
                        <a:pt x="4815" y="3202"/>
                        <a:pt x="4815" y="2065"/>
                      </a:cubicBezTo>
                      <a:cubicBezTo>
                        <a:pt x="4815" y="823"/>
                        <a:pt x="3805" y="0"/>
                        <a:pt x="275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31" name="Google Shape;8599;p124"/>
                <p:cNvSpPr/>
                <p:nvPr/>
              </p:nvSpPr>
              <p:spPr>
                <a:xfrm>
                  <a:off x="4158741" y="3484795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1"/>
                      </a:moveTo>
                      <a:cubicBezTo>
                        <a:pt x="375" y="1"/>
                        <a:pt x="0" y="376"/>
                        <a:pt x="0" y="835"/>
                      </a:cubicBezTo>
                      <a:cubicBezTo>
                        <a:pt x="0" y="1295"/>
                        <a:pt x="375" y="1658"/>
                        <a:pt x="835" y="1658"/>
                      </a:cubicBezTo>
                      <a:cubicBezTo>
                        <a:pt x="1294" y="1658"/>
                        <a:pt x="1657" y="1295"/>
                        <a:pt x="1657" y="835"/>
                      </a:cubicBezTo>
                      <a:cubicBezTo>
                        <a:pt x="1657" y="376"/>
                        <a:pt x="1294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80" name="Google Shape;8600;p124"/>
              <p:cNvGrpSpPr/>
              <p:nvPr/>
            </p:nvGrpSpPr>
            <p:grpSpPr>
              <a:xfrm>
                <a:off x="4217248" y="3570893"/>
                <a:ext cx="37776" cy="32364"/>
                <a:chOff x="4217248" y="3570893"/>
                <a:chExt cx="37776" cy="32364"/>
              </a:xfrm>
            </p:grpSpPr>
            <p:sp>
              <p:nvSpPr>
                <p:cNvPr id="628" name="Google Shape;8601;p124"/>
                <p:cNvSpPr/>
                <p:nvPr/>
              </p:nvSpPr>
              <p:spPr>
                <a:xfrm>
                  <a:off x="4217248" y="3570893"/>
                  <a:ext cx="37776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5" extrusionOk="0">
                      <a:moveTo>
                        <a:pt x="2732" y="1"/>
                      </a:moveTo>
                      <a:cubicBezTo>
                        <a:pt x="2228" y="1"/>
                        <a:pt x="1713" y="188"/>
                        <a:pt x="1295" y="606"/>
                      </a:cubicBezTo>
                      <a:cubicBezTo>
                        <a:pt x="1" y="1900"/>
                        <a:pt x="920" y="4114"/>
                        <a:pt x="2759" y="4114"/>
                      </a:cubicBezTo>
                      <a:cubicBezTo>
                        <a:pt x="3884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29" name="Google Shape;8602;p124"/>
                <p:cNvSpPr/>
                <p:nvPr/>
              </p:nvSpPr>
              <p:spPr>
                <a:xfrm>
                  <a:off x="4232373" y="3580599"/>
                  <a:ext cx="13048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9" extrusionOk="0">
                      <a:moveTo>
                        <a:pt x="824" y="1"/>
                      </a:moveTo>
                      <a:cubicBezTo>
                        <a:pt x="364" y="1"/>
                        <a:pt x="1" y="376"/>
                        <a:pt x="1" y="824"/>
                      </a:cubicBezTo>
                      <a:cubicBezTo>
                        <a:pt x="1" y="1283"/>
                        <a:pt x="364" y="1658"/>
                        <a:pt x="824" y="1658"/>
                      </a:cubicBezTo>
                      <a:cubicBezTo>
                        <a:pt x="1283" y="1658"/>
                        <a:pt x="1658" y="1283"/>
                        <a:pt x="1658" y="824"/>
                      </a:cubicBezTo>
                      <a:cubicBezTo>
                        <a:pt x="1658" y="376"/>
                        <a:pt x="1283" y="1"/>
                        <a:pt x="82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81" name="Google Shape;8603;p124"/>
              <p:cNvGrpSpPr/>
              <p:nvPr/>
            </p:nvGrpSpPr>
            <p:grpSpPr>
              <a:xfrm>
                <a:off x="4255307" y="3431612"/>
                <a:ext cx="37776" cy="32451"/>
                <a:chOff x="4255307" y="3431612"/>
                <a:chExt cx="37776" cy="32451"/>
              </a:xfrm>
            </p:grpSpPr>
            <p:sp>
              <p:nvSpPr>
                <p:cNvPr id="626" name="Google Shape;8604;p124"/>
                <p:cNvSpPr/>
                <p:nvPr/>
              </p:nvSpPr>
              <p:spPr>
                <a:xfrm>
                  <a:off x="4255307" y="3431612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0"/>
                      </a:moveTo>
                      <a:cubicBezTo>
                        <a:pt x="2226" y="0"/>
                        <a:pt x="1712" y="187"/>
                        <a:pt x="1295" y="605"/>
                      </a:cubicBezTo>
                      <a:cubicBezTo>
                        <a:pt x="0" y="1912"/>
                        <a:pt x="920" y="4125"/>
                        <a:pt x="2758" y="4125"/>
                      </a:cubicBezTo>
                      <a:cubicBezTo>
                        <a:pt x="3883" y="4113"/>
                        <a:pt x="4803" y="3194"/>
                        <a:pt x="4803" y="2069"/>
                      </a:cubicBezTo>
                      <a:cubicBezTo>
                        <a:pt x="4803" y="824"/>
                        <a:pt x="3788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27" name="Google Shape;8605;p124"/>
                <p:cNvSpPr/>
                <p:nvPr/>
              </p:nvSpPr>
              <p:spPr>
                <a:xfrm>
                  <a:off x="4270432" y="3441317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6" y="0"/>
                        <a:pt x="1" y="375"/>
                        <a:pt x="1" y="835"/>
                      </a:cubicBezTo>
                      <a:cubicBezTo>
                        <a:pt x="1" y="1295"/>
                        <a:pt x="376" y="1658"/>
                        <a:pt x="835" y="1658"/>
                      </a:cubicBezTo>
                      <a:cubicBezTo>
                        <a:pt x="1295" y="1658"/>
                        <a:pt x="1658" y="1295"/>
                        <a:pt x="1658" y="835"/>
                      </a:cubicBezTo>
                      <a:cubicBezTo>
                        <a:pt x="1658" y="375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82" name="Google Shape;8606;p124"/>
              <p:cNvGrpSpPr/>
              <p:nvPr/>
            </p:nvGrpSpPr>
            <p:grpSpPr>
              <a:xfrm>
                <a:off x="3853052" y="3577398"/>
                <a:ext cx="37776" cy="32420"/>
                <a:chOff x="3853052" y="3577398"/>
                <a:chExt cx="37776" cy="32420"/>
              </a:xfrm>
            </p:grpSpPr>
            <p:sp>
              <p:nvSpPr>
                <p:cNvPr id="624" name="Google Shape;8607;p124"/>
                <p:cNvSpPr/>
                <p:nvPr/>
              </p:nvSpPr>
              <p:spPr>
                <a:xfrm>
                  <a:off x="3853052" y="3577398"/>
                  <a:ext cx="37776" cy="32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2" extrusionOk="0">
                      <a:moveTo>
                        <a:pt x="2737" y="0"/>
                      </a:moveTo>
                      <a:cubicBezTo>
                        <a:pt x="2231" y="0"/>
                        <a:pt x="1714" y="190"/>
                        <a:pt x="1294" y="614"/>
                      </a:cubicBezTo>
                      <a:cubicBezTo>
                        <a:pt x="0" y="1908"/>
                        <a:pt x="919" y="4122"/>
                        <a:pt x="2746" y="4122"/>
                      </a:cubicBezTo>
                      <a:cubicBezTo>
                        <a:pt x="3883" y="4122"/>
                        <a:pt x="4803" y="3202"/>
                        <a:pt x="4803" y="2065"/>
                      </a:cubicBezTo>
                      <a:cubicBezTo>
                        <a:pt x="4803" y="823"/>
                        <a:pt x="3792" y="0"/>
                        <a:pt x="2737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25" name="Google Shape;8608;p124"/>
                <p:cNvSpPr/>
                <p:nvPr/>
              </p:nvSpPr>
              <p:spPr>
                <a:xfrm>
                  <a:off x="3868176" y="3587072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1"/>
                      </a:moveTo>
                      <a:cubicBezTo>
                        <a:pt x="363" y="1"/>
                        <a:pt x="1" y="376"/>
                        <a:pt x="1" y="835"/>
                      </a:cubicBezTo>
                      <a:cubicBezTo>
                        <a:pt x="1" y="1295"/>
                        <a:pt x="363" y="1658"/>
                        <a:pt x="823" y="1658"/>
                      </a:cubicBezTo>
                      <a:cubicBezTo>
                        <a:pt x="1283" y="1658"/>
                        <a:pt x="1658" y="1295"/>
                        <a:pt x="1658" y="835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83" name="Google Shape;8609;p124"/>
              <p:cNvGrpSpPr/>
              <p:nvPr/>
            </p:nvGrpSpPr>
            <p:grpSpPr>
              <a:xfrm>
                <a:off x="4039908" y="3412107"/>
                <a:ext cx="37776" cy="32357"/>
                <a:chOff x="4039908" y="3412107"/>
                <a:chExt cx="37776" cy="32357"/>
              </a:xfrm>
            </p:grpSpPr>
            <p:sp>
              <p:nvSpPr>
                <p:cNvPr id="622" name="Google Shape;8610;p124"/>
                <p:cNvSpPr/>
                <p:nvPr/>
              </p:nvSpPr>
              <p:spPr>
                <a:xfrm>
                  <a:off x="4039908" y="3412107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7" y="0"/>
                        <a:pt x="1713" y="187"/>
                        <a:pt x="1295" y="605"/>
                      </a:cubicBezTo>
                      <a:cubicBezTo>
                        <a:pt x="0" y="1900"/>
                        <a:pt x="920" y="4114"/>
                        <a:pt x="2746" y="4114"/>
                      </a:cubicBezTo>
                      <a:cubicBezTo>
                        <a:pt x="3883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23" name="Google Shape;8611;p124"/>
                <p:cNvSpPr/>
                <p:nvPr/>
              </p:nvSpPr>
              <p:spPr>
                <a:xfrm>
                  <a:off x="4055033" y="3421812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1"/>
                      </a:moveTo>
                      <a:cubicBezTo>
                        <a:pt x="363" y="1"/>
                        <a:pt x="1" y="363"/>
                        <a:pt x="1" y="823"/>
                      </a:cubicBezTo>
                      <a:cubicBezTo>
                        <a:pt x="1" y="1283"/>
                        <a:pt x="363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3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84" name="Google Shape;8612;p124"/>
              <p:cNvGrpSpPr/>
              <p:nvPr/>
            </p:nvGrpSpPr>
            <p:grpSpPr>
              <a:xfrm>
                <a:off x="4017360" y="3342061"/>
                <a:ext cx="37870" cy="32380"/>
                <a:chOff x="4017360" y="3342061"/>
                <a:chExt cx="37870" cy="32380"/>
              </a:xfrm>
            </p:grpSpPr>
            <p:sp>
              <p:nvSpPr>
                <p:cNvPr id="620" name="Google Shape;8613;p124"/>
                <p:cNvSpPr/>
                <p:nvPr/>
              </p:nvSpPr>
              <p:spPr>
                <a:xfrm>
                  <a:off x="4017360" y="3342061"/>
                  <a:ext cx="37870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5" h="4117" extrusionOk="0">
                      <a:moveTo>
                        <a:pt x="2749" y="0"/>
                      </a:moveTo>
                      <a:cubicBezTo>
                        <a:pt x="2243" y="0"/>
                        <a:pt x="1726" y="189"/>
                        <a:pt x="1307" y="608"/>
                      </a:cubicBezTo>
                      <a:cubicBezTo>
                        <a:pt x="0" y="1903"/>
                        <a:pt x="920" y="4116"/>
                        <a:pt x="2758" y="4116"/>
                      </a:cubicBezTo>
                      <a:cubicBezTo>
                        <a:pt x="3895" y="4116"/>
                        <a:pt x="4815" y="3197"/>
                        <a:pt x="4815" y="2060"/>
                      </a:cubicBezTo>
                      <a:cubicBezTo>
                        <a:pt x="4815" y="817"/>
                        <a:pt x="3804" y="0"/>
                        <a:pt x="2749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21" name="Google Shape;8614;p124"/>
                <p:cNvSpPr/>
                <p:nvPr/>
              </p:nvSpPr>
              <p:spPr>
                <a:xfrm>
                  <a:off x="4032484" y="3351790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6" y="0"/>
                        <a:pt x="1" y="363"/>
                        <a:pt x="1" y="823"/>
                      </a:cubicBezTo>
                      <a:cubicBezTo>
                        <a:pt x="1" y="1283"/>
                        <a:pt x="376" y="1658"/>
                        <a:pt x="835" y="1658"/>
                      </a:cubicBezTo>
                      <a:cubicBezTo>
                        <a:pt x="1295" y="1658"/>
                        <a:pt x="1658" y="1283"/>
                        <a:pt x="1658" y="823"/>
                      </a:cubicBezTo>
                      <a:cubicBezTo>
                        <a:pt x="1658" y="363"/>
                        <a:pt x="1295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sp>
            <p:nvSpPr>
              <p:cNvPr id="485" name="Google Shape;8615;p124"/>
              <p:cNvSpPr/>
              <p:nvPr/>
            </p:nvSpPr>
            <p:spPr>
              <a:xfrm>
                <a:off x="3998712" y="3520180"/>
                <a:ext cx="47764" cy="40929"/>
              </a:xfrm>
              <a:custGeom>
                <a:avLst/>
                <a:gdLst/>
                <a:ahLst/>
                <a:cxnLst/>
                <a:rect l="l" t="t" r="r" b="b"/>
                <a:pathLst>
                  <a:path w="6073" h="5204" extrusionOk="0">
                    <a:moveTo>
                      <a:pt x="3457" y="0"/>
                    </a:moveTo>
                    <a:cubicBezTo>
                      <a:pt x="2821" y="0"/>
                      <a:pt x="2173" y="236"/>
                      <a:pt x="1645" y="764"/>
                    </a:cubicBezTo>
                    <a:cubicBezTo>
                      <a:pt x="0" y="2397"/>
                      <a:pt x="1162" y="5191"/>
                      <a:pt x="3472" y="5203"/>
                    </a:cubicBezTo>
                    <a:cubicBezTo>
                      <a:pt x="4899" y="5191"/>
                      <a:pt x="6061" y="4030"/>
                      <a:pt x="6073" y="2602"/>
                    </a:cubicBezTo>
                    <a:cubicBezTo>
                      <a:pt x="6073" y="1038"/>
                      <a:pt x="4792" y="0"/>
                      <a:pt x="3457" y="0"/>
                    </a:cubicBez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86" name="Google Shape;8616;p124"/>
              <p:cNvSpPr/>
              <p:nvPr/>
            </p:nvSpPr>
            <p:spPr>
              <a:xfrm>
                <a:off x="4011744" y="3529893"/>
                <a:ext cx="25026" cy="21448"/>
              </a:xfrm>
              <a:custGeom>
                <a:avLst/>
                <a:gdLst/>
                <a:ahLst/>
                <a:cxnLst/>
                <a:rect l="l" t="t" r="r" b="b"/>
                <a:pathLst>
                  <a:path w="3182" h="2727" extrusionOk="0">
                    <a:moveTo>
                      <a:pt x="1815" y="0"/>
                    </a:moveTo>
                    <a:cubicBezTo>
                      <a:pt x="605" y="0"/>
                      <a:pt x="1" y="1464"/>
                      <a:pt x="847" y="2323"/>
                    </a:cubicBezTo>
                    <a:cubicBezTo>
                      <a:pt x="1126" y="2601"/>
                      <a:pt x="1468" y="2726"/>
                      <a:pt x="1803" y="2726"/>
                    </a:cubicBezTo>
                    <a:cubicBezTo>
                      <a:pt x="2503" y="2726"/>
                      <a:pt x="3174" y="2185"/>
                      <a:pt x="3182" y="1367"/>
                    </a:cubicBezTo>
                    <a:cubicBezTo>
                      <a:pt x="3182" y="605"/>
                      <a:pt x="2565" y="0"/>
                      <a:pt x="1815" y="0"/>
                    </a:cubicBezTo>
                    <a:close/>
                  </a:path>
                </a:pathLst>
              </a:custGeom>
              <a:solidFill>
                <a:srgbClr val="869FB1"/>
              </a:solidFill>
              <a:ln>
                <a:solidFill>
                  <a:schemeClr val="accent6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487" name="Google Shape;8617;p124"/>
              <p:cNvGrpSpPr/>
              <p:nvPr/>
            </p:nvGrpSpPr>
            <p:grpSpPr>
              <a:xfrm>
                <a:off x="3750870" y="3418650"/>
                <a:ext cx="37776" cy="32380"/>
                <a:chOff x="3750870" y="3418650"/>
                <a:chExt cx="37776" cy="32380"/>
              </a:xfrm>
            </p:grpSpPr>
            <p:sp>
              <p:nvSpPr>
                <p:cNvPr id="618" name="Google Shape;8618;p124"/>
                <p:cNvSpPr/>
                <p:nvPr/>
              </p:nvSpPr>
              <p:spPr>
                <a:xfrm>
                  <a:off x="3750870" y="3418650"/>
                  <a:ext cx="37776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7" extrusionOk="0">
                      <a:moveTo>
                        <a:pt x="2737" y="0"/>
                      </a:moveTo>
                      <a:cubicBezTo>
                        <a:pt x="2231" y="0"/>
                        <a:pt x="1714" y="188"/>
                        <a:pt x="1295" y="608"/>
                      </a:cubicBezTo>
                      <a:cubicBezTo>
                        <a:pt x="0" y="1903"/>
                        <a:pt x="920" y="4116"/>
                        <a:pt x="2746" y="4116"/>
                      </a:cubicBezTo>
                      <a:cubicBezTo>
                        <a:pt x="3883" y="4104"/>
                        <a:pt x="4803" y="3185"/>
                        <a:pt x="4803" y="2060"/>
                      </a:cubicBezTo>
                      <a:cubicBezTo>
                        <a:pt x="4803" y="817"/>
                        <a:pt x="3792" y="0"/>
                        <a:pt x="2737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19" name="Google Shape;8619;p124"/>
                <p:cNvSpPr/>
                <p:nvPr/>
              </p:nvSpPr>
              <p:spPr>
                <a:xfrm>
                  <a:off x="3765994" y="3428285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0"/>
                      </a:moveTo>
                      <a:cubicBezTo>
                        <a:pt x="363" y="0"/>
                        <a:pt x="1" y="375"/>
                        <a:pt x="1" y="835"/>
                      </a:cubicBezTo>
                      <a:cubicBezTo>
                        <a:pt x="1" y="1294"/>
                        <a:pt x="363" y="1657"/>
                        <a:pt x="823" y="1657"/>
                      </a:cubicBezTo>
                      <a:cubicBezTo>
                        <a:pt x="1283" y="1657"/>
                        <a:pt x="1658" y="1294"/>
                        <a:pt x="1658" y="835"/>
                      </a:cubicBezTo>
                      <a:cubicBezTo>
                        <a:pt x="1658" y="375"/>
                        <a:pt x="1283" y="0"/>
                        <a:pt x="82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88" name="Google Shape;8620;p124"/>
              <p:cNvGrpSpPr/>
              <p:nvPr/>
            </p:nvGrpSpPr>
            <p:grpSpPr>
              <a:xfrm>
                <a:off x="3632509" y="3274438"/>
                <a:ext cx="37783" cy="32357"/>
                <a:chOff x="3632509" y="3274438"/>
                <a:chExt cx="37783" cy="32357"/>
              </a:xfrm>
            </p:grpSpPr>
            <p:sp>
              <p:nvSpPr>
                <p:cNvPr id="616" name="Google Shape;8621;p124"/>
                <p:cNvSpPr/>
                <p:nvPr/>
              </p:nvSpPr>
              <p:spPr>
                <a:xfrm>
                  <a:off x="3632509" y="3274438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3" y="187"/>
                        <a:pt x="1295" y="605"/>
                      </a:cubicBezTo>
                      <a:cubicBezTo>
                        <a:pt x="1" y="1900"/>
                        <a:pt x="908" y="4114"/>
                        <a:pt x="2747" y="4114"/>
                      </a:cubicBezTo>
                      <a:cubicBezTo>
                        <a:pt x="3872" y="4114"/>
                        <a:pt x="4791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17" name="Google Shape;8622;p124"/>
                <p:cNvSpPr/>
                <p:nvPr/>
              </p:nvSpPr>
              <p:spPr>
                <a:xfrm>
                  <a:off x="3647547" y="3284049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0"/>
                      </a:moveTo>
                      <a:cubicBezTo>
                        <a:pt x="375" y="0"/>
                        <a:pt x="0" y="375"/>
                        <a:pt x="0" y="835"/>
                      </a:cubicBezTo>
                      <a:cubicBezTo>
                        <a:pt x="0" y="1295"/>
                        <a:pt x="375" y="1658"/>
                        <a:pt x="835" y="1658"/>
                      </a:cubicBezTo>
                      <a:cubicBezTo>
                        <a:pt x="1282" y="1658"/>
                        <a:pt x="1657" y="1295"/>
                        <a:pt x="1657" y="835"/>
                      </a:cubicBezTo>
                      <a:cubicBezTo>
                        <a:pt x="1657" y="375"/>
                        <a:pt x="1282" y="0"/>
                        <a:pt x="83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89" name="Google Shape;8623;p124"/>
              <p:cNvGrpSpPr/>
              <p:nvPr/>
            </p:nvGrpSpPr>
            <p:grpSpPr>
              <a:xfrm>
                <a:off x="3906424" y="3297561"/>
                <a:ext cx="37776" cy="32451"/>
                <a:chOff x="3906424" y="3297561"/>
                <a:chExt cx="37776" cy="32451"/>
              </a:xfrm>
            </p:grpSpPr>
            <p:sp>
              <p:nvSpPr>
                <p:cNvPr id="614" name="Google Shape;8624;p124"/>
                <p:cNvSpPr/>
                <p:nvPr/>
              </p:nvSpPr>
              <p:spPr>
                <a:xfrm>
                  <a:off x="3906424" y="3297561"/>
                  <a:ext cx="37776" cy="32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26" extrusionOk="0">
                      <a:moveTo>
                        <a:pt x="2730" y="0"/>
                      </a:moveTo>
                      <a:cubicBezTo>
                        <a:pt x="2226" y="0"/>
                        <a:pt x="1713" y="187"/>
                        <a:pt x="1295" y="605"/>
                      </a:cubicBezTo>
                      <a:cubicBezTo>
                        <a:pt x="0" y="1899"/>
                        <a:pt x="920" y="4125"/>
                        <a:pt x="2746" y="4125"/>
                      </a:cubicBezTo>
                      <a:cubicBezTo>
                        <a:pt x="3883" y="4113"/>
                        <a:pt x="4803" y="3194"/>
                        <a:pt x="4803" y="2069"/>
                      </a:cubicBezTo>
                      <a:cubicBezTo>
                        <a:pt x="4803" y="824"/>
                        <a:pt x="3788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15" name="Google Shape;8625;p124"/>
                <p:cNvSpPr/>
                <p:nvPr/>
              </p:nvSpPr>
              <p:spPr>
                <a:xfrm>
                  <a:off x="3921548" y="3307361"/>
                  <a:ext cx="13048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8" extrusionOk="0">
                      <a:moveTo>
                        <a:pt x="823" y="0"/>
                      </a:moveTo>
                      <a:cubicBezTo>
                        <a:pt x="364" y="0"/>
                        <a:pt x="1" y="363"/>
                        <a:pt x="1" y="823"/>
                      </a:cubicBezTo>
                      <a:cubicBezTo>
                        <a:pt x="1" y="1282"/>
                        <a:pt x="364" y="1657"/>
                        <a:pt x="823" y="1657"/>
                      </a:cubicBezTo>
                      <a:cubicBezTo>
                        <a:pt x="1283" y="1657"/>
                        <a:pt x="1658" y="1282"/>
                        <a:pt x="1658" y="823"/>
                      </a:cubicBezTo>
                      <a:cubicBezTo>
                        <a:pt x="1658" y="363"/>
                        <a:pt x="1283" y="0"/>
                        <a:pt x="82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90" name="Google Shape;8626;p124"/>
              <p:cNvGrpSpPr/>
              <p:nvPr/>
            </p:nvGrpSpPr>
            <p:grpSpPr>
              <a:xfrm>
                <a:off x="3866084" y="3412107"/>
                <a:ext cx="37776" cy="32357"/>
                <a:chOff x="3866084" y="3412107"/>
                <a:chExt cx="37776" cy="32357"/>
              </a:xfrm>
            </p:grpSpPr>
            <p:sp>
              <p:nvSpPr>
                <p:cNvPr id="612" name="Google Shape;8627;p124"/>
                <p:cNvSpPr/>
                <p:nvPr/>
              </p:nvSpPr>
              <p:spPr>
                <a:xfrm>
                  <a:off x="3866084" y="3412107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2" y="0"/>
                      </a:moveTo>
                      <a:cubicBezTo>
                        <a:pt x="2227" y="0"/>
                        <a:pt x="1713" y="187"/>
                        <a:pt x="1295" y="605"/>
                      </a:cubicBezTo>
                      <a:cubicBezTo>
                        <a:pt x="0" y="1900"/>
                        <a:pt x="920" y="4114"/>
                        <a:pt x="2746" y="4114"/>
                      </a:cubicBezTo>
                      <a:cubicBezTo>
                        <a:pt x="3883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13" name="Google Shape;8628;p124"/>
                <p:cNvSpPr/>
                <p:nvPr/>
              </p:nvSpPr>
              <p:spPr>
                <a:xfrm>
                  <a:off x="3881208" y="3421812"/>
                  <a:ext cx="13048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658" extrusionOk="0">
                      <a:moveTo>
                        <a:pt x="823" y="1"/>
                      </a:moveTo>
                      <a:cubicBezTo>
                        <a:pt x="364" y="1"/>
                        <a:pt x="1" y="363"/>
                        <a:pt x="1" y="823"/>
                      </a:cubicBezTo>
                      <a:cubicBezTo>
                        <a:pt x="1" y="1283"/>
                        <a:pt x="364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3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91" name="Google Shape;8629;p124"/>
              <p:cNvGrpSpPr/>
              <p:nvPr/>
            </p:nvGrpSpPr>
            <p:grpSpPr>
              <a:xfrm>
                <a:off x="4023919" y="3766409"/>
                <a:ext cx="37783" cy="32357"/>
                <a:chOff x="4023919" y="3766409"/>
                <a:chExt cx="37783" cy="32357"/>
              </a:xfrm>
            </p:grpSpPr>
            <p:sp>
              <p:nvSpPr>
                <p:cNvPr id="610" name="Google Shape;8630;p124"/>
                <p:cNvSpPr/>
                <p:nvPr/>
              </p:nvSpPr>
              <p:spPr>
                <a:xfrm>
                  <a:off x="4023919" y="3766409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4" y="187"/>
                        <a:pt x="1295" y="606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11" name="Google Shape;8631;p124"/>
                <p:cNvSpPr/>
                <p:nvPr/>
              </p:nvSpPr>
              <p:spPr>
                <a:xfrm>
                  <a:off x="4039051" y="3776115"/>
                  <a:ext cx="13040" cy="13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9" extrusionOk="0">
                      <a:moveTo>
                        <a:pt x="823" y="1"/>
                      </a:moveTo>
                      <a:cubicBezTo>
                        <a:pt x="363" y="1"/>
                        <a:pt x="0" y="376"/>
                        <a:pt x="0" y="823"/>
                      </a:cubicBezTo>
                      <a:cubicBezTo>
                        <a:pt x="0" y="1283"/>
                        <a:pt x="363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76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92" name="Google Shape;8632;p124"/>
              <p:cNvGrpSpPr/>
              <p:nvPr/>
            </p:nvGrpSpPr>
            <p:grpSpPr>
              <a:xfrm>
                <a:off x="3973882" y="3779449"/>
                <a:ext cx="37776" cy="32357"/>
                <a:chOff x="3973882" y="3779449"/>
                <a:chExt cx="37776" cy="32357"/>
              </a:xfrm>
            </p:grpSpPr>
            <p:sp>
              <p:nvSpPr>
                <p:cNvPr id="608" name="Google Shape;8633;p124"/>
                <p:cNvSpPr/>
                <p:nvPr/>
              </p:nvSpPr>
              <p:spPr>
                <a:xfrm>
                  <a:off x="3973882" y="3779449"/>
                  <a:ext cx="37776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4" extrusionOk="0">
                      <a:moveTo>
                        <a:pt x="2730" y="0"/>
                      </a:moveTo>
                      <a:cubicBezTo>
                        <a:pt x="2226" y="0"/>
                        <a:pt x="1712" y="187"/>
                        <a:pt x="1294" y="605"/>
                      </a:cubicBezTo>
                      <a:cubicBezTo>
                        <a:pt x="0" y="1899"/>
                        <a:pt x="919" y="4113"/>
                        <a:pt x="2746" y="4113"/>
                      </a:cubicBezTo>
                      <a:cubicBezTo>
                        <a:pt x="3883" y="4113"/>
                        <a:pt x="4802" y="3194"/>
                        <a:pt x="4802" y="2069"/>
                      </a:cubicBezTo>
                      <a:cubicBezTo>
                        <a:pt x="4802" y="824"/>
                        <a:pt x="3787" y="0"/>
                        <a:pt x="2730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09" name="Google Shape;8634;p124"/>
                <p:cNvSpPr/>
                <p:nvPr/>
              </p:nvSpPr>
              <p:spPr>
                <a:xfrm>
                  <a:off x="3989006" y="3789155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0"/>
                      </a:moveTo>
                      <a:cubicBezTo>
                        <a:pt x="363" y="0"/>
                        <a:pt x="0" y="375"/>
                        <a:pt x="0" y="823"/>
                      </a:cubicBezTo>
                      <a:cubicBezTo>
                        <a:pt x="0" y="1282"/>
                        <a:pt x="363" y="1657"/>
                        <a:pt x="823" y="1657"/>
                      </a:cubicBezTo>
                      <a:cubicBezTo>
                        <a:pt x="1283" y="1657"/>
                        <a:pt x="1658" y="1282"/>
                        <a:pt x="1658" y="823"/>
                      </a:cubicBezTo>
                      <a:cubicBezTo>
                        <a:pt x="1658" y="375"/>
                        <a:pt x="1283" y="0"/>
                        <a:pt x="82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493" name="Google Shape;8635;p124"/>
              <p:cNvGrpSpPr/>
              <p:nvPr/>
            </p:nvGrpSpPr>
            <p:grpSpPr>
              <a:xfrm>
                <a:off x="4073398" y="3838028"/>
                <a:ext cx="37776" cy="32380"/>
                <a:chOff x="4073398" y="3838028"/>
                <a:chExt cx="37776" cy="32380"/>
              </a:xfrm>
            </p:grpSpPr>
            <p:sp>
              <p:nvSpPr>
                <p:cNvPr id="606" name="Google Shape;8636;p124"/>
                <p:cNvSpPr/>
                <p:nvPr/>
              </p:nvSpPr>
              <p:spPr>
                <a:xfrm>
                  <a:off x="4073398" y="3838028"/>
                  <a:ext cx="37776" cy="323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7" extrusionOk="0">
                      <a:moveTo>
                        <a:pt x="2737" y="1"/>
                      </a:moveTo>
                      <a:cubicBezTo>
                        <a:pt x="2231" y="1"/>
                        <a:pt x="1714" y="189"/>
                        <a:pt x="1295" y="609"/>
                      </a:cubicBezTo>
                      <a:cubicBezTo>
                        <a:pt x="0" y="1891"/>
                        <a:pt x="920" y="4105"/>
                        <a:pt x="2746" y="4117"/>
                      </a:cubicBezTo>
                      <a:cubicBezTo>
                        <a:pt x="3883" y="4105"/>
                        <a:pt x="4803" y="3185"/>
                        <a:pt x="4803" y="2060"/>
                      </a:cubicBezTo>
                      <a:cubicBezTo>
                        <a:pt x="4803" y="818"/>
                        <a:pt x="3792" y="1"/>
                        <a:pt x="273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07" name="Google Shape;8637;p124"/>
                <p:cNvSpPr/>
                <p:nvPr/>
              </p:nvSpPr>
              <p:spPr>
                <a:xfrm>
                  <a:off x="4088428" y="3847663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35" y="1"/>
                      </a:moveTo>
                      <a:cubicBezTo>
                        <a:pt x="376" y="1"/>
                        <a:pt x="1" y="376"/>
                        <a:pt x="1" y="835"/>
                      </a:cubicBezTo>
                      <a:cubicBezTo>
                        <a:pt x="1" y="1283"/>
                        <a:pt x="376" y="1658"/>
                        <a:pt x="835" y="1658"/>
                      </a:cubicBezTo>
                      <a:cubicBezTo>
                        <a:pt x="1295" y="1658"/>
                        <a:pt x="1658" y="1283"/>
                        <a:pt x="1658" y="835"/>
                      </a:cubicBezTo>
                      <a:cubicBezTo>
                        <a:pt x="1658" y="376"/>
                        <a:pt x="1295" y="1"/>
                        <a:pt x="83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25" name="Google Shape;8638;p124"/>
              <p:cNvGrpSpPr/>
              <p:nvPr/>
            </p:nvGrpSpPr>
            <p:grpSpPr>
              <a:xfrm>
                <a:off x="4342672" y="4144496"/>
                <a:ext cx="37752" cy="32364"/>
                <a:chOff x="4342672" y="4144496"/>
                <a:chExt cx="37752" cy="32364"/>
              </a:xfrm>
            </p:grpSpPr>
            <p:sp>
              <p:nvSpPr>
                <p:cNvPr id="604" name="Google Shape;8639;p124"/>
                <p:cNvSpPr/>
                <p:nvPr/>
              </p:nvSpPr>
              <p:spPr>
                <a:xfrm>
                  <a:off x="4342672" y="4144496"/>
                  <a:ext cx="37752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0" h="4115" extrusionOk="0">
                      <a:moveTo>
                        <a:pt x="2729" y="1"/>
                      </a:moveTo>
                      <a:cubicBezTo>
                        <a:pt x="2224" y="1"/>
                        <a:pt x="1710" y="188"/>
                        <a:pt x="1291" y="606"/>
                      </a:cubicBezTo>
                      <a:cubicBezTo>
                        <a:pt x="1" y="1897"/>
                        <a:pt x="912" y="4114"/>
                        <a:pt x="2740" y="4114"/>
                      </a:cubicBezTo>
                      <a:cubicBezTo>
                        <a:pt x="2745" y="4114"/>
                        <a:pt x="2750" y="4114"/>
                        <a:pt x="2755" y="4114"/>
                      </a:cubicBezTo>
                      <a:cubicBezTo>
                        <a:pt x="3880" y="4114"/>
                        <a:pt x="4800" y="3195"/>
                        <a:pt x="4800" y="2058"/>
                      </a:cubicBezTo>
                      <a:cubicBezTo>
                        <a:pt x="4800" y="822"/>
                        <a:pt x="3785" y="1"/>
                        <a:pt x="2729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05" name="Google Shape;8640;p124"/>
                <p:cNvSpPr/>
                <p:nvPr/>
              </p:nvSpPr>
              <p:spPr>
                <a:xfrm>
                  <a:off x="4355586" y="4154209"/>
                  <a:ext cx="15227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58" extrusionOk="0">
                      <a:moveTo>
                        <a:pt x="1101" y="0"/>
                      </a:moveTo>
                      <a:cubicBezTo>
                        <a:pt x="363" y="0"/>
                        <a:pt x="0" y="895"/>
                        <a:pt x="520" y="1416"/>
                      </a:cubicBezTo>
                      <a:cubicBezTo>
                        <a:pt x="688" y="1583"/>
                        <a:pt x="893" y="1657"/>
                        <a:pt x="1096" y="1657"/>
                      </a:cubicBezTo>
                      <a:cubicBezTo>
                        <a:pt x="1523" y="1657"/>
                        <a:pt x="1936" y="1324"/>
                        <a:pt x="1936" y="823"/>
                      </a:cubicBezTo>
                      <a:cubicBezTo>
                        <a:pt x="1936" y="375"/>
                        <a:pt x="1561" y="0"/>
                        <a:pt x="110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26" name="Google Shape;8641;p124"/>
              <p:cNvGrpSpPr/>
              <p:nvPr/>
            </p:nvGrpSpPr>
            <p:grpSpPr>
              <a:xfrm>
                <a:off x="4406386" y="4056872"/>
                <a:ext cx="37783" cy="32364"/>
                <a:chOff x="4406386" y="4056872"/>
                <a:chExt cx="37783" cy="32364"/>
              </a:xfrm>
            </p:grpSpPr>
            <p:sp>
              <p:nvSpPr>
                <p:cNvPr id="602" name="Google Shape;8642;p124"/>
                <p:cNvSpPr/>
                <p:nvPr/>
              </p:nvSpPr>
              <p:spPr>
                <a:xfrm>
                  <a:off x="4406386" y="4056872"/>
                  <a:ext cx="37783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5" extrusionOk="0">
                      <a:moveTo>
                        <a:pt x="2733" y="1"/>
                      </a:moveTo>
                      <a:cubicBezTo>
                        <a:pt x="2228" y="1"/>
                        <a:pt x="1714" y="188"/>
                        <a:pt x="1295" y="606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03" name="Google Shape;8643;p124"/>
                <p:cNvSpPr/>
                <p:nvPr/>
              </p:nvSpPr>
              <p:spPr>
                <a:xfrm>
                  <a:off x="4419332" y="4066577"/>
                  <a:ext cx="15227" cy="130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6" h="1655" extrusionOk="0">
                      <a:moveTo>
                        <a:pt x="1123" y="1"/>
                      </a:moveTo>
                      <a:cubicBezTo>
                        <a:pt x="1115" y="1"/>
                        <a:pt x="1108" y="1"/>
                        <a:pt x="1101" y="1"/>
                      </a:cubicBezTo>
                      <a:cubicBezTo>
                        <a:pt x="363" y="1"/>
                        <a:pt x="0" y="884"/>
                        <a:pt x="520" y="1404"/>
                      </a:cubicBezTo>
                      <a:cubicBezTo>
                        <a:pt x="689" y="1577"/>
                        <a:pt x="898" y="1655"/>
                        <a:pt x="1103" y="1655"/>
                      </a:cubicBezTo>
                      <a:cubicBezTo>
                        <a:pt x="1528" y="1655"/>
                        <a:pt x="1936" y="1322"/>
                        <a:pt x="1936" y="824"/>
                      </a:cubicBezTo>
                      <a:cubicBezTo>
                        <a:pt x="1936" y="371"/>
                        <a:pt x="1572" y="1"/>
                        <a:pt x="11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27" name="Google Shape;8644;p124"/>
              <p:cNvGrpSpPr/>
              <p:nvPr/>
            </p:nvGrpSpPr>
            <p:grpSpPr>
              <a:xfrm>
                <a:off x="4284416" y="4245254"/>
                <a:ext cx="37783" cy="32357"/>
                <a:chOff x="4284416" y="4245254"/>
                <a:chExt cx="37783" cy="32357"/>
              </a:xfrm>
            </p:grpSpPr>
            <p:sp>
              <p:nvSpPr>
                <p:cNvPr id="600" name="Google Shape;8645;p124"/>
                <p:cNvSpPr/>
                <p:nvPr/>
              </p:nvSpPr>
              <p:spPr>
                <a:xfrm>
                  <a:off x="4284416" y="4245254"/>
                  <a:ext cx="37783" cy="32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4" h="4114" extrusionOk="0">
                      <a:moveTo>
                        <a:pt x="2732" y="0"/>
                      </a:moveTo>
                      <a:cubicBezTo>
                        <a:pt x="2228" y="0"/>
                        <a:pt x="1714" y="187"/>
                        <a:pt x="1295" y="606"/>
                      </a:cubicBezTo>
                      <a:cubicBezTo>
                        <a:pt x="1" y="1900"/>
                        <a:pt x="920" y="4114"/>
                        <a:pt x="2747" y="4114"/>
                      </a:cubicBezTo>
                      <a:cubicBezTo>
                        <a:pt x="3884" y="4114"/>
                        <a:pt x="4803" y="3194"/>
                        <a:pt x="4803" y="2057"/>
                      </a:cubicBezTo>
                      <a:cubicBezTo>
                        <a:pt x="4803" y="821"/>
                        <a:pt x="3789" y="0"/>
                        <a:pt x="273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601" name="Google Shape;8646;p124"/>
                <p:cNvSpPr/>
                <p:nvPr/>
              </p:nvSpPr>
              <p:spPr>
                <a:xfrm>
                  <a:off x="4299548" y="4254959"/>
                  <a:ext cx="13040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8" h="1658" extrusionOk="0">
                      <a:moveTo>
                        <a:pt x="823" y="1"/>
                      </a:moveTo>
                      <a:cubicBezTo>
                        <a:pt x="363" y="1"/>
                        <a:pt x="0" y="364"/>
                        <a:pt x="0" y="823"/>
                      </a:cubicBezTo>
                      <a:cubicBezTo>
                        <a:pt x="0" y="1283"/>
                        <a:pt x="363" y="1658"/>
                        <a:pt x="823" y="1658"/>
                      </a:cubicBezTo>
                      <a:cubicBezTo>
                        <a:pt x="1283" y="1658"/>
                        <a:pt x="1658" y="1283"/>
                        <a:pt x="1658" y="823"/>
                      </a:cubicBezTo>
                      <a:cubicBezTo>
                        <a:pt x="1658" y="364"/>
                        <a:pt x="1283" y="1"/>
                        <a:pt x="82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28" name="Google Shape;8647;p124"/>
              <p:cNvGrpSpPr/>
              <p:nvPr/>
            </p:nvGrpSpPr>
            <p:grpSpPr>
              <a:xfrm>
                <a:off x="4219057" y="4331258"/>
                <a:ext cx="37776" cy="32364"/>
                <a:chOff x="4219057" y="4331258"/>
                <a:chExt cx="37776" cy="32364"/>
              </a:xfrm>
            </p:grpSpPr>
            <p:sp>
              <p:nvSpPr>
                <p:cNvPr id="598" name="Google Shape;8648;p124"/>
                <p:cNvSpPr/>
                <p:nvPr/>
              </p:nvSpPr>
              <p:spPr>
                <a:xfrm>
                  <a:off x="4219057" y="4331258"/>
                  <a:ext cx="37776" cy="32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3" h="4115" extrusionOk="0">
                      <a:moveTo>
                        <a:pt x="2732" y="1"/>
                      </a:moveTo>
                      <a:cubicBezTo>
                        <a:pt x="2227" y="1"/>
                        <a:pt x="1713" y="188"/>
                        <a:pt x="1295" y="606"/>
                      </a:cubicBezTo>
                      <a:cubicBezTo>
                        <a:pt x="0" y="1901"/>
                        <a:pt x="920" y="4114"/>
                        <a:pt x="2746" y="4114"/>
                      </a:cubicBezTo>
                      <a:cubicBezTo>
                        <a:pt x="3883" y="4114"/>
                        <a:pt x="4803" y="3195"/>
                        <a:pt x="4803" y="2058"/>
                      </a:cubicBezTo>
                      <a:cubicBezTo>
                        <a:pt x="4803" y="821"/>
                        <a:pt x="3789" y="1"/>
                        <a:pt x="2732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99" name="Google Shape;8649;p124"/>
                <p:cNvSpPr/>
                <p:nvPr/>
              </p:nvSpPr>
              <p:spPr>
                <a:xfrm>
                  <a:off x="4231995" y="4340971"/>
                  <a:ext cx="15235" cy="1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7" h="1658" extrusionOk="0">
                      <a:moveTo>
                        <a:pt x="1113" y="0"/>
                      </a:moveTo>
                      <a:cubicBezTo>
                        <a:pt x="363" y="0"/>
                        <a:pt x="1" y="895"/>
                        <a:pt x="521" y="1416"/>
                      </a:cubicBezTo>
                      <a:cubicBezTo>
                        <a:pt x="688" y="1583"/>
                        <a:pt x="894" y="1657"/>
                        <a:pt x="1096" y="1657"/>
                      </a:cubicBezTo>
                      <a:cubicBezTo>
                        <a:pt x="1524" y="1657"/>
                        <a:pt x="1936" y="1324"/>
                        <a:pt x="1936" y="823"/>
                      </a:cubicBezTo>
                      <a:cubicBezTo>
                        <a:pt x="1936" y="375"/>
                        <a:pt x="1561" y="0"/>
                        <a:pt x="1113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29" name="Google Shape;8650;p124"/>
              <p:cNvGrpSpPr/>
              <p:nvPr/>
            </p:nvGrpSpPr>
            <p:grpSpPr>
              <a:xfrm>
                <a:off x="4204122" y="4141688"/>
                <a:ext cx="33497" cy="28699"/>
                <a:chOff x="4204122" y="4141688"/>
                <a:chExt cx="33497" cy="28699"/>
              </a:xfrm>
            </p:grpSpPr>
            <p:sp>
              <p:nvSpPr>
                <p:cNvPr id="596" name="Google Shape;8651;p124"/>
                <p:cNvSpPr/>
                <p:nvPr/>
              </p:nvSpPr>
              <p:spPr>
                <a:xfrm>
                  <a:off x="4204122" y="4141688"/>
                  <a:ext cx="33497" cy="28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49" extrusionOk="0">
                      <a:moveTo>
                        <a:pt x="2427" y="1"/>
                      </a:moveTo>
                      <a:cubicBezTo>
                        <a:pt x="1979" y="1"/>
                        <a:pt x="1522" y="168"/>
                        <a:pt x="1149" y="540"/>
                      </a:cubicBezTo>
                      <a:cubicBezTo>
                        <a:pt x="0" y="1677"/>
                        <a:pt x="811" y="3649"/>
                        <a:pt x="2432" y="3649"/>
                      </a:cubicBezTo>
                      <a:cubicBezTo>
                        <a:pt x="3448" y="3649"/>
                        <a:pt x="4258" y="2826"/>
                        <a:pt x="4258" y="1822"/>
                      </a:cubicBezTo>
                      <a:cubicBezTo>
                        <a:pt x="4258" y="726"/>
                        <a:pt x="3363" y="1"/>
                        <a:pt x="242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97" name="Google Shape;8652;p124"/>
                <p:cNvSpPr/>
                <p:nvPr/>
              </p:nvSpPr>
              <p:spPr>
                <a:xfrm>
                  <a:off x="4216965" y="4151259"/>
                  <a:ext cx="11042" cy="93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4" h="1195" extrusionOk="0">
                      <a:moveTo>
                        <a:pt x="799" y="0"/>
                      </a:moveTo>
                      <a:cubicBezTo>
                        <a:pt x="266" y="0"/>
                        <a:pt x="0" y="641"/>
                        <a:pt x="375" y="1016"/>
                      </a:cubicBezTo>
                      <a:cubicBezTo>
                        <a:pt x="498" y="1139"/>
                        <a:pt x="650" y="1195"/>
                        <a:pt x="799" y="1195"/>
                      </a:cubicBezTo>
                      <a:cubicBezTo>
                        <a:pt x="1103" y="1195"/>
                        <a:pt x="1395" y="963"/>
                        <a:pt x="1404" y="605"/>
                      </a:cubicBezTo>
                      <a:cubicBezTo>
                        <a:pt x="1404" y="278"/>
                        <a:pt x="1137" y="0"/>
                        <a:pt x="799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0" name="Google Shape;8653;p124"/>
              <p:cNvGrpSpPr/>
              <p:nvPr/>
            </p:nvGrpSpPr>
            <p:grpSpPr>
              <a:xfrm>
                <a:off x="4301546" y="4003869"/>
                <a:ext cx="38916" cy="33324"/>
                <a:chOff x="4301546" y="4003869"/>
                <a:chExt cx="38916" cy="33324"/>
              </a:xfrm>
            </p:grpSpPr>
            <p:sp>
              <p:nvSpPr>
                <p:cNvPr id="594" name="Google Shape;8654;p124"/>
                <p:cNvSpPr/>
                <p:nvPr/>
              </p:nvSpPr>
              <p:spPr>
                <a:xfrm>
                  <a:off x="4301546" y="4003869"/>
                  <a:ext cx="38916" cy="333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8" h="4237" extrusionOk="0">
                      <a:moveTo>
                        <a:pt x="2818" y="1"/>
                      </a:moveTo>
                      <a:cubicBezTo>
                        <a:pt x="2295" y="1"/>
                        <a:pt x="1763" y="196"/>
                        <a:pt x="1331" y="631"/>
                      </a:cubicBezTo>
                      <a:cubicBezTo>
                        <a:pt x="0" y="1962"/>
                        <a:pt x="944" y="4236"/>
                        <a:pt x="2831" y="4236"/>
                      </a:cubicBezTo>
                      <a:cubicBezTo>
                        <a:pt x="3992" y="4236"/>
                        <a:pt x="4948" y="3293"/>
                        <a:pt x="4948" y="2119"/>
                      </a:cubicBezTo>
                      <a:cubicBezTo>
                        <a:pt x="4948" y="845"/>
                        <a:pt x="3905" y="1"/>
                        <a:pt x="2818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95" name="Google Shape;8655;p124"/>
                <p:cNvSpPr/>
                <p:nvPr/>
              </p:nvSpPr>
              <p:spPr>
                <a:xfrm>
                  <a:off x="4314389" y="4013590"/>
                  <a:ext cx="16469" cy="1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4" h="1780" extrusionOk="0">
                      <a:moveTo>
                        <a:pt x="1220" y="0"/>
                      </a:moveTo>
                      <a:cubicBezTo>
                        <a:pt x="1213" y="0"/>
                        <a:pt x="1205" y="0"/>
                        <a:pt x="1198" y="0"/>
                      </a:cubicBezTo>
                      <a:cubicBezTo>
                        <a:pt x="400" y="0"/>
                        <a:pt x="0" y="956"/>
                        <a:pt x="569" y="1512"/>
                      </a:cubicBezTo>
                      <a:cubicBezTo>
                        <a:pt x="750" y="1697"/>
                        <a:pt x="974" y="1780"/>
                        <a:pt x="1194" y="1780"/>
                      </a:cubicBezTo>
                      <a:cubicBezTo>
                        <a:pt x="1652" y="1780"/>
                        <a:pt x="2093" y="1422"/>
                        <a:pt x="2093" y="883"/>
                      </a:cubicBezTo>
                      <a:cubicBezTo>
                        <a:pt x="2093" y="395"/>
                        <a:pt x="1706" y="0"/>
                        <a:pt x="1220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1" name="Google Shape;8656;p124"/>
              <p:cNvGrpSpPr/>
              <p:nvPr/>
            </p:nvGrpSpPr>
            <p:grpSpPr>
              <a:xfrm>
                <a:off x="4210681" y="3924669"/>
                <a:ext cx="36549" cy="31366"/>
                <a:chOff x="4210681" y="3924669"/>
                <a:chExt cx="36549" cy="31366"/>
              </a:xfrm>
            </p:grpSpPr>
            <p:sp>
              <p:nvSpPr>
                <p:cNvPr id="592" name="Google Shape;8657;p124"/>
                <p:cNvSpPr/>
                <p:nvPr/>
              </p:nvSpPr>
              <p:spPr>
                <a:xfrm>
                  <a:off x="4210681" y="3924669"/>
                  <a:ext cx="36549" cy="313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7" h="3988" extrusionOk="0">
                      <a:moveTo>
                        <a:pt x="2642" y="0"/>
                      </a:moveTo>
                      <a:cubicBezTo>
                        <a:pt x="2152" y="0"/>
                        <a:pt x="1654" y="182"/>
                        <a:pt x="1247" y="589"/>
                      </a:cubicBezTo>
                      <a:cubicBezTo>
                        <a:pt x="1" y="1847"/>
                        <a:pt x="884" y="3988"/>
                        <a:pt x="2662" y="3988"/>
                      </a:cubicBezTo>
                      <a:cubicBezTo>
                        <a:pt x="3751" y="3976"/>
                        <a:pt x="4646" y="3093"/>
                        <a:pt x="4646" y="1992"/>
                      </a:cubicBezTo>
                      <a:cubicBezTo>
                        <a:pt x="4646" y="797"/>
                        <a:pt x="3665" y="0"/>
                        <a:pt x="264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93" name="Google Shape;8658;p124"/>
                <p:cNvSpPr/>
                <p:nvPr/>
              </p:nvSpPr>
              <p:spPr>
                <a:xfrm>
                  <a:off x="4225625" y="3934335"/>
                  <a:ext cx="11994" cy="119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5" h="1525" extrusionOk="0">
                      <a:moveTo>
                        <a:pt x="762" y="1"/>
                      </a:moveTo>
                      <a:cubicBezTo>
                        <a:pt x="339" y="1"/>
                        <a:pt x="0" y="339"/>
                        <a:pt x="0" y="763"/>
                      </a:cubicBezTo>
                      <a:cubicBezTo>
                        <a:pt x="0" y="1186"/>
                        <a:pt x="339" y="1525"/>
                        <a:pt x="762" y="1525"/>
                      </a:cubicBezTo>
                      <a:cubicBezTo>
                        <a:pt x="1173" y="1525"/>
                        <a:pt x="1524" y="1186"/>
                        <a:pt x="1524" y="763"/>
                      </a:cubicBezTo>
                      <a:cubicBezTo>
                        <a:pt x="1524" y="339"/>
                        <a:pt x="1173" y="1"/>
                        <a:pt x="762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2" name="Google Shape;8659;p124"/>
              <p:cNvGrpSpPr/>
              <p:nvPr/>
            </p:nvGrpSpPr>
            <p:grpSpPr>
              <a:xfrm>
                <a:off x="3987771" y="3628874"/>
                <a:ext cx="31499" cy="26993"/>
                <a:chOff x="3987771" y="3628874"/>
                <a:chExt cx="31499" cy="26993"/>
              </a:xfrm>
            </p:grpSpPr>
            <p:sp>
              <p:nvSpPr>
                <p:cNvPr id="590" name="Google Shape;8660;p124"/>
                <p:cNvSpPr/>
                <p:nvPr/>
              </p:nvSpPr>
              <p:spPr>
                <a:xfrm>
                  <a:off x="3987771" y="3628874"/>
                  <a:ext cx="31499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2" extrusionOk="0">
                      <a:moveTo>
                        <a:pt x="2284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4" y="3432"/>
                        <a:pt x="2299" y="3432"/>
                      </a:cubicBezTo>
                      <a:cubicBezTo>
                        <a:pt x="3242" y="3419"/>
                        <a:pt x="4004" y="2657"/>
                        <a:pt x="4004" y="1714"/>
                      </a:cubicBezTo>
                      <a:cubicBezTo>
                        <a:pt x="4004" y="682"/>
                        <a:pt x="3162" y="0"/>
                        <a:pt x="2284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91" name="Google Shape;8661;p124"/>
                <p:cNvSpPr/>
                <p:nvPr/>
              </p:nvSpPr>
              <p:spPr>
                <a:xfrm>
                  <a:off x="4000709" y="3638540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41" y="1"/>
                      </a:moveTo>
                      <a:cubicBezTo>
                        <a:pt x="218" y="1"/>
                        <a:pt x="0" y="521"/>
                        <a:pt x="303" y="823"/>
                      </a:cubicBezTo>
                      <a:cubicBezTo>
                        <a:pt x="402" y="922"/>
                        <a:pt x="524" y="967"/>
                        <a:pt x="643" y="967"/>
                      </a:cubicBezTo>
                      <a:cubicBezTo>
                        <a:pt x="890" y="967"/>
                        <a:pt x="1125" y="778"/>
                        <a:pt x="1125" y="485"/>
                      </a:cubicBezTo>
                      <a:cubicBezTo>
                        <a:pt x="1125" y="219"/>
                        <a:pt x="908" y="1"/>
                        <a:pt x="641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3" name="Google Shape;8662;p124"/>
              <p:cNvGrpSpPr/>
              <p:nvPr/>
            </p:nvGrpSpPr>
            <p:grpSpPr>
              <a:xfrm>
                <a:off x="4087382" y="3775674"/>
                <a:ext cx="31405" cy="26898"/>
                <a:chOff x="4087382" y="3775674"/>
                <a:chExt cx="31405" cy="26898"/>
              </a:xfrm>
            </p:grpSpPr>
            <p:sp>
              <p:nvSpPr>
                <p:cNvPr id="588" name="Google Shape;8663;p124"/>
                <p:cNvSpPr/>
                <p:nvPr/>
              </p:nvSpPr>
              <p:spPr>
                <a:xfrm>
                  <a:off x="4087382" y="3775674"/>
                  <a:ext cx="31405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0" extrusionOk="0">
                      <a:moveTo>
                        <a:pt x="2273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0" y="1581"/>
                        <a:pt x="750" y="3420"/>
                        <a:pt x="2275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89" name="Google Shape;8664;p124"/>
                <p:cNvSpPr/>
                <p:nvPr/>
              </p:nvSpPr>
              <p:spPr>
                <a:xfrm>
                  <a:off x="4101460" y="3785348"/>
                  <a:ext cx="7621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8" extrusionOk="0">
                      <a:moveTo>
                        <a:pt x="485" y="0"/>
                      </a:moveTo>
                      <a:cubicBezTo>
                        <a:pt x="219" y="0"/>
                        <a:pt x="1" y="218"/>
                        <a:pt x="1" y="484"/>
                      </a:cubicBezTo>
                      <a:cubicBezTo>
                        <a:pt x="1" y="750"/>
                        <a:pt x="219" y="968"/>
                        <a:pt x="485" y="968"/>
                      </a:cubicBezTo>
                      <a:cubicBezTo>
                        <a:pt x="751" y="968"/>
                        <a:pt x="969" y="750"/>
                        <a:pt x="969" y="484"/>
                      </a:cubicBezTo>
                      <a:cubicBezTo>
                        <a:pt x="969" y="218"/>
                        <a:pt x="751" y="0"/>
                        <a:pt x="485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4" name="Google Shape;8665;p124"/>
              <p:cNvGrpSpPr/>
              <p:nvPr/>
            </p:nvGrpSpPr>
            <p:grpSpPr>
              <a:xfrm>
                <a:off x="4118873" y="3856637"/>
                <a:ext cx="31405" cy="26906"/>
                <a:chOff x="4118873" y="3856637"/>
                <a:chExt cx="31405" cy="26906"/>
              </a:xfrm>
            </p:grpSpPr>
            <p:sp>
              <p:nvSpPr>
                <p:cNvPr id="586" name="Google Shape;8666;p124"/>
                <p:cNvSpPr/>
                <p:nvPr/>
              </p:nvSpPr>
              <p:spPr>
                <a:xfrm>
                  <a:off x="4118873" y="3856637"/>
                  <a:ext cx="31405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1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1" y="1581"/>
                        <a:pt x="763" y="3420"/>
                        <a:pt x="2287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87" name="Google Shape;8667;p124"/>
                <p:cNvSpPr/>
                <p:nvPr/>
              </p:nvSpPr>
              <p:spPr>
                <a:xfrm>
                  <a:off x="4133046" y="3866310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5" y="1"/>
                      </a:moveTo>
                      <a:cubicBezTo>
                        <a:pt x="219" y="1"/>
                        <a:pt x="1" y="218"/>
                        <a:pt x="1" y="484"/>
                      </a:cubicBezTo>
                      <a:cubicBezTo>
                        <a:pt x="1" y="751"/>
                        <a:pt x="219" y="968"/>
                        <a:pt x="485" y="968"/>
                      </a:cubicBezTo>
                      <a:cubicBezTo>
                        <a:pt x="751" y="968"/>
                        <a:pt x="969" y="751"/>
                        <a:pt x="969" y="484"/>
                      </a:cubicBezTo>
                      <a:cubicBezTo>
                        <a:pt x="969" y="218"/>
                        <a:pt x="751" y="1"/>
                        <a:pt x="48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5" name="Google Shape;8668;p124"/>
              <p:cNvGrpSpPr/>
              <p:nvPr/>
            </p:nvGrpSpPr>
            <p:grpSpPr>
              <a:xfrm>
                <a:off x="4168541" y="3639523"/>
                <a:ext cx="31499" cy="26906"/>
                <a:chOff x="4168541" y="3639523"/>
                <a:chExt cx="31499" cy="26906"/>
              </a:xfrm>
            </p:grpSpPr>
            <p:sp>
              <p:nvSpPr>
                <p:cNvPr id="584" name="Google Shape;8669;p124"/>
                <p:cNvSpPr/>
                <p:nvPr/>
              </p:nvSpPr>
              <p:spPr>
                <a:xfrm>
                  <a:off x="4168541" y="3639523"/>
                  <a:ext cx="31499" cy="26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21" extrusionOk="0">
                      <a:moveTo>
                        <a:pt x="2284" y="1"/>
                      </a:moveTo>
                      <a:cubicBezTo>
                        <a:pt x="1865" y="1"/>
                        <a:pt x="1437" y="157"/>
                        <a:pt x="1089" y="505"/>
                      </a:cubicBezTo>
                      <a:cubicBezTo>
                        <a:pt x="0" y="1582"/>
                        <a:pt x="774" y="3420"/>
                        <a:pt x="2298" y="3420"/>
                      </a:cubicBezTo>
                      <a:cubicBezTo>
                        <a:pt x="3242" y="3420"/>
                        <a:pt x="4004" y="2658"/>
                        <a:pt x="4004" y="1715"/>
                      </a:cubicBezTo>
                      <a:cubicBezTo>
                        <a:pt x="4004" y="683"/>
                        <a:pt x="3162" y="1"/>
                        <a:pt x="2284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85" name="Google Shape;8670;p124"/>
                <p:cNvSpPr/>
                <p:nvPr/>
              </p:nvSpPr>
              <p:spPr>
                <a:xfrm>
                  <a:off x="4182713" y="3649197"/>
                  <a:ext cx="7716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1" h="969" extrusionOk="0">
                      <a:moveTo>
                        <a:pt x="496" y="1"/>
                      </a:moveTo>
                      <a:cubicBezTo>
                        <a:pt x="218" y="1"/>
                        <a:pt x="0" y="218"/>
                        <a:pt x="0" y="485"/>
                      </a:cubicBezTo>
                      <a:cubicBezTo>
                        <a:pt x="0" y="751"/>
                        <a:pt x="218" y="968"/>
                        <a:pt x="496" y="968"/>
                      </a:cubicBezTo>
                      <a:cubicBezTo>
                        <a:pt x="763" y="968"/>
                        <a:pt x="980" y="751"/>
                        <a:pt x="980" y="485"/>
                      </a:cubicBezTo>
                      <a:cubicBezTo>
                        <a:pt x="980" y="218"/>
                        <a:pt x="763" y="1"/>
                        <a:pt x="496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6" name="Google Shape;8671;p124"/>
              <p:cNvGrpSpPr/>
              <p:nvPr/>
            </p:nvGrpSpPr>
            <p:grpSpPr>
              <a:xfrm>
                <a:off x="3965789" y="3393545"/>
                <a:ext cx="31405" cy="26945"/>
                <a:chOff x="3965789" y="3393545"/>
                <a:chExt cx="31405" cy="26945"/>
              </a:xfrm>
            </p:grpSpPr>
            <p:sp>
              <p:nvSpPr>
                <p:cNvPr id="582" name="Google Shape;8672;p124"/>
                <p:cNvSpPr/>
                <p:nvPr/>
              </p:nvSpPr>
              <p:spPr>
                <a:xfrm>
                  <a:off x="3965789" y="3393545"/>
                  <a:ext cx="31405" cy="26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26" extrusionOk="0">
                      <a:moveTo>
                        <a:pt x="2273" y="0"/>
                      </a:moveTo>
                      <a:cubicBezTo>
                        <a:pt x="1854" y="0"/>
                        <a:pt x="1426" y="158"/>
                        <a:pt x="1077" y="510"/>
                      </a:cubicBezTo>
                      <a:cubicBezTo>
                        <a:pt x="1" y="1586"/>
                        <a:pt x="763" y="3425"/>
                        <a:pt x="2287" y="3425"/>
                      </a:cubicBezTo>
                      <a:cubicBezTo>
                        <a:pt x="3231" y="3425"/>
                        <a:pt x="3993" y="2663"/>
                        <a:pt x="3993" y="1720"/>
                      </a:cubicBezTo>
                      <a:cubicBezTo>
                        <a:pt x="3993" y="688"/>
                        <a:pt x="3151" y="0"/>
                        <a:pt x="227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83" name="Google Shape;8673;p124"/>
                <p:cNvSpPr/>
                <p:nvPr/>
              </p:nvSpPr>
              <p:spPr>
                <a:xfrm>
                  <a:off x="3978632" y="3403259"/>
                  <a:ext cx="8950" cy="7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" h="965" extrusionOk="0">
                      <a:moveTo>
                        <a:pt x="654" y="1"/>
                      </a:moveTo>
                      <a:cubicBezTo>
                        <a:pt x="219" y="1"/>
                        <a:pt x="1" y="509"/>
                        <a:pt x="315" y="823"/>
                      </a:cubicBezTo>
                      <a:cubicBezTo>
                        <a:pt x="413" y="921"/>
                        <a:pt x="533" y="964"/>
                        <a:pt x="651" y="964"/>
                      </a:cubicBezTo>
                      <a:cubicBezTo>
                        <a:pt x="899" y="964"/>
                        <a:pt x="1138" y="772"/>
                        <a:pt x="1138" y="485"/>
                      </a:cubicBezTo>
                      <a:cubicBezTo>
                        <a:pt x="1138" y="206"/>
                        <a:pt x="920" y="1"/>
                        <a:pt x="65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7" name="Google Shape;8674;p124"/>
              <p:cNvGrpSpPr/>
              <p:nvPr/>
            </p:nvGrpSpPr>
            <p:grpSpPr>
              <a:xfrm>
                <a:off x="3925166" y="3491008"/>
                <a:ext cx="31405" cy="27001"/>
                <a:chOff x="3925166" y="3491008"/>
                <a:chExt cx="31405" cy="27001"/>
              </a:xfrm>
            </p:grpSpPr>
            <p:sp>
              <p:nvSpPr>
                <p:cNvPr id="580" name="Google Shape;8675;p124"/>
                <p:cNvSpPr/>
                <p:nvPr/>
              </p:nvSpPr>
              <p:spPr>
                <a:xfrm>
                  <a:off x="3925166" y="3491008"/>
                  <a:ext cx="31405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3" h="3433" extrusionOk="0">
                      <a:moveTo>
                        <a:pt x="2273" y="1"/>
                      </a:moveTo>
                      <a:cubicBezTo>
                        <a:pt x="1853" y="1"/>
                        <a:pt x="1425" y="157"/>
                        <a:pt x="1077" y="505"/>
                      </a:cubicBezTo>
                      <a:cubicBezTo>
                        <a:pt x="0" y="1582"/>
                        <a:pt x="763" y="3432"/>
                        <a:pt x="2287" y="3432"/>
                      </a:cubicBezTo>
                      <a:cubicBezTo>
                        <a:pt x="3230" y="3432"/>
                        <a:pt x="3992" y="2658"/>
                        <a:pt x="3992" y="1715"/>
                      </a:cubicBezTo>
                      <a:cubicBezTo>
                        <a:pt x="3992" y="683"/>
                        <a:pt x="3151" y="1"/>
                        <a:pt x="2273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81" name="Google Shape;8676;p124"/>
                <p:cNvSpPr/>
                <p:nvPr/>
              </p:nvSpPr>
              <p:spPr>
                <a:xfrm>
                  <a:off x="3939339" y="3500682"/>
                  <a:ext cx="7621" cy="7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9" h="969" extrusionOk="0">
                      <a:moveTo>
                        <a:pt x="485" y="1"/>
                      </a:moveTo>
                      <a:cubicBezTo>
                        <a:pt x="219" y="1"/>
                        <a:pt x="1" y="218"/>
                        <a:pt x="1" y="485"/>
                      </a:cubicBezTo>
                      <a:cubicBezTo>
                        <a:pt x="1" y="751"/>
                        <a:pt x="219" y="968"/>
                        <a:pt x="485" y="968"/>
                      </a:cubicBezTo>
                      <a:cubicBezTo>
                        <a:pt x="751" y="968"/>
                        <a:pt x="969" y="751"/>
                        <a:pt x="969" y="485"/>
                      </a:cubicBezTo>
                      <a:cubicBezTo>
                        <a:pt x="969" y="218"/>
                        <a:pt x="751" y="1"/>
                        <a:pt x="48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8" name="Google Shape;8677;p124"/>
              <p:cNvGrpSpPr/>
              <p:nvPr/>
            </p:nvGrpSpPr>
            <p:grpSpPr>
              <a:xfrm>
                <a:off x="3682845" y="3340976"/>
                <a:ext cx="31397" cy="26898"/>
                <a:chOff x="3682845" y="3340976"/>
                <a:chExt cx="31397" cy="26898"/>
              </a:xfrm>
            </p:grpSpPr>
            <p:sp>
              <p:nvSpPr>
                <p:cNvPr id="578" name="Google Shape;8678;p124"/>
                <p:cNvSpPr/>
                <p:nvPr/>
              </p:nvSpPr>
              <p:spPr>
                <a:xfrm>
                  <a:off x="3682845" y="3340976"/>
                  <a:ext cx="31397" cy="2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92" h="3420" extrusionOk="0">
                      <a:moveTo>
                        <a:pt x="2272" y="0"/>
                      </a:moveTo>
                      <a:cubicBezTo>
                        <a:pt x="1853" y="0"/>
                        <a:pt x="1425" y="156"/>
                        <a:pt x="1077" y="504"/>
                      </a:cubicBezTo>
                      <a:cubicBezTo>
                        <a:pt x="0" y="1581"/>
                        <a:pt x="762" y="3420"/>
                        <a:pt x="2286" y="3420"/>
                      </a:cubicBezTo>
                      <a:cubicBezTo>
                        <a:pt x="3230" y="3420"/>
                        <a:pt x="3992" y="2658"/>
                        <a:pt x="3992" y="1714"/>
                      </a:cubicBezTo>
                      <a:cubicBezTo>
                        <a:pt x="3992" y="683"/>
                        <a:pt x="3150" y="0"/>
                        <a:pt x="2272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79" name="Google Shape;8679;p124"/>
                <p:cNvSpPr/>
                <p:nvPr/>
              </p:nvSpPr>
              <p:spPr>
                <a:xfrm>
                  <a:off x="3695783" y="3350650"/>
                  <a:ext cx="8856" cy="7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72" extrusionOk="0">
                      <a:moveTo>
                        <a:pt x="641" y="0"/>
                      </a:moveTo>
                      <a:cubicBezTo>
                        <a:pt x="206" y="0"/>
                        <a:pt x="0" y="520"/>
                        <a:pt x="303" y="823"/>
                      </a:cubicBezTo>
                      <a:cubicBezTo>
                        <a:pt x="401" y="926"/>
                        <a:pt x="524" y="972"/>
                        <a:pt x="643" y="972"/>
                      </a:cubicBezTo>
                      <a:cubicBezTo>
                        <a:pt x="890" y="972"/>
                        <a:pt x="1125" y="777"/>
                        <a:pt x="1125" y="484"/>
                      </a:cubicBezTo>
                      <a:cubicBezTo>
                        <a:pt x="1125" y="218"/>
                        <a:pt x="907" y="0"/>
                        <a:pt x="641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39" name="Google Shape;8680;p124"/>
              <p:cNvGrpSpPr/>
              <p:nvPr/>
            </p:nvGrpSpPr>
            <p:grpSpPr>
              <a:xfrm>
                <a:off x="3795393" y="3353725"/>
                <a:ext cx="31499" cy="26993"/>
                <a:chOff x="3795393" y="3353725"/>
                <a:chExt cx="31499" cy="26993"/>
              </a:xfrm>
            </p:grpSpPr>
            <p:sp>
              <p:nvSpPr>
                <p:cNvPr id="576" name="Google Shape;8681;p124"/>
                <p:cNvSpPr/>
                <p:nvPr/>
              </p:nvSpPr>
              <p:spPr>
                <a:xfrm>
                  <a:off x="3795393" y="3353725"/>
                  <a:ext cx="31499" cy="26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2" extrusionOk="0">
                      <a:moveTo>
                        <a:pt x="2285" y="0"/>
                      </a:moveTo>
                      <a:cubicBezTo>
                        <a:pt x="1865" y="0"/>
                        <a:pt x="1437" y="156"/>
                        <a:pt x="1089" y="504"/>
                      </a:cubicBezTo>
                      <a:cubicBezTo>
                        <a:pt x="0" y="1581"/>
                        <a:pt x="775" y="3432"/>
                        <a:pt x="2299" y="3432"/>
                      </a:cubicBezTo>
                      <a:cubicBezTo>
                        <a:pt x="3242" y="3432"/>
                        <a:pt x="4005" y="2658"/>
                        <a:pt x="4005" y="1714"/>
                      </a:cubicBezTo>
                      <a:cubicBezTo>
                        <a:pt x="4005" y="683"/>
                        <a:pt x="3163" y="0"/>
                        <a:pt x="2285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77" name="Google Shape;8682;p124"/>
                <p:cNvSpPr/>
                <p:nvPr/>
              </p:nvSpPr>
              <p:spPr>
                <a:xfrm>
                  <a:off x="3809668" y="3363399"/>
                  <a:ext cx="7613" cy="7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8" h="968" extrusionOk="0">
                      <a:moveTo>
                        <a:pt x="484" y="0"/>
                      </a:moveTo>
                      <a:cubicBezTo>
                        <a:pt x="206" y="0"/>
                        <a:pt x="0" y="218"/>
                        <a:pt x="0" y="484"/>
                      </a:cubicBezTo>
                      <a:cubicBezTo>
                        <a:pt x="0" y="750"/>
                        <a:pt x="206" y="968"/>
                        <a:pt x="484" y="968"/>
                      </a:cubicBezTo>
                      <a:cubicBezTo>
                        <a:pt x="750" y="968"/>
                        <a:pt x="968" y="750"/>
                        <a:pt x="968" y="484"/>
                      </a:cubicBezTo>
                      <a:cubicBezTo>
                        <a:pt x="968" y="218"/>
                        <a:pt x="750" y="0"/>
                        <a:pt x="484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0" name="Google Shape;8683;p124"/>
              <p:cNvGrpSpPr/>
              <p:nvPr/>
            </p:nvGrpSpPr>
            <p:grpSpPr>
              <a:xfrm>
                <a:off x="4176909" y="4363221"/>
                <a:ext cx="38924" cy="33316"/>
                <a:chOff x="4176909" y="4363221"/>
                <a:chExt cx="38924" cy="33316"/>
              </a:xfrm>
            </p:grpSpPr>
            <p:sp>
              <p:nvSpPr>
                <p:cNvPr id="574" name="Google Shape;8684;p124"/>
                <p:cNvSpPr/>
                <p:nvPr/>
              </p:nvSpPr>
              <p:spPr>
                <a:xfrm>
                  <a:off x="4176909" y="4363221"/>
                  <a:ext cx="38924" cy="333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49" h="4236" extrusionOk="0">
                      <a:moveTo>
                        <a:pt x="2823" y="0"/>
                      </a:moveTo>
                      <a:cubicBezTo>
                        <a:pt x="2301" y="0"/>
                        <a:pt x="1767" y="195"/>
                        <a:pt x="1331" y="631"/>
                      </a:cubicBezTo>
                      <a:cubicBezTo>
                        <a:pt x="1" y="1961"/>
                        <a:pt x="944" y="4236"/>
                        <a:pt x="2831" y="4236"/>
                      </a:cubicBezTo>
                      <a:cubicBezTo>
                        <a:pt x="4005" y="4236"/>
                        <a:pt x="4948" y="3292"/>
                        <a:pt x="4948" y="2119"/>
                      </a:cubicBezTo>
                      <a:cubicBezTo>
                        <a:pt x="4948" y="844"/>
                        <a:pt x="3911" y="0"/>
                        <a:pt x="2823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75" name="Google Shape;8685;p124"/>
                <p:cNvSpPr/>
                <p:nvPr/>
              </p:nvSpPr>
              <p:spPr>
                <a:xfrm>
                  <a:off x="4192230" y="4372934"/>
                  <a:ext cx="13897" cy="13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7" h="1779" extrusionOk="0">
                      <a:moveTo>
                        <a:pt x="883" y="1"/>
                      </a:moveTo>
                      <a:cubicBezTo>
                        <a:pt x="399" y="1"/>
                        <a:pt x="0" y="400"/>
                        <a:pt x="0" y="896"/>
                      </a:cubicBezTo>
                      <a:cubicBezTo>
                        <a:pt x="0" y="1380"/>
                        <a:pt x="399" y="1779"/>
                        <a:pt x="883" y="1779"/>
                      </a:cubicBezTo>
                      <a:cubicBezTo>
                        <a:pt x="1379" y="1779"/>
                        <a:pt x="1766" y="1380"/>
                        <a:pt x="1766" y="896"/>
                      </a:cubicBezTo>
                      <a:cubicBezTo>
                        <a:pt x="1766" y="400"/>
                        <a:pt x="1379" y="1"/>
                        <a:pt x="88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1" name="Google Shape;8686;p124"/>
              <p:cNvGrpSpPr/>
              <p:nvPr/>
            </p:nvGrpSpPr>
            <p:grpSpPr>
              <a:xfrm>
                <a:off x="4226191" y="4007660"/>
                <a:ext cx="33560" cy="28770"/>
                <a:chOff x="4226191" y="4007660"/>
                <a:chExt cx="33560" cy="28770"/>
              </a:xfrm>
            </p:grpSpPr>
            <p:sp>
              <p:nvSpPr>
                <p:cNvPr id="572" name="Google Shape;8687;p124"/>
                <p:cNvSpPr/>
                <p:nvPr/>
              </p:nvSpPr>
              <p:spPr>
                <a:xfrm>
                  <a:off x="4226191" y="4007660"/>
                  <a:ext cx="33560" cy="28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7" h="3658" extrusionOk="0">
                      <a:moveTo>
                        <a:pt x="2427" y="1"/>
                      </a:moveTo>
                      <a:cubicBezTo>
                        <a:pt x="1980" y="1"/>
                        <a:pt x="1524" y="167"/>
                        <a:pt x="1150" y="537"/>
                      </a:cubicBezTo>
                      <a:cubicBezTo>
                        <a:pt x="1" y="1686"/>
                        <a:pt x="811" y="3645"/>
                        <a:pt x="2444" y="3658"/>
                      </a:cubicBezTo>
                      <a:cubicBezTo>
                        <a:pt x="3436" y="3645"/>
                        <a:pt x="4259" y="2835"/>
                        <a:pt x="4259" y="1843"/>
                      </a:cubicBezTo>
                      <a:cubicBezTo>
                        <a:pt x="4267" y="736"/>
                        <a:pt x="3369" y="1"/>
                        <a:pt x="2427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73" name="Google Shape;8688;p124"/>
                <p:cNvSpPr/>
                <p:nvPr/>
              </p:nvSpPr>
              <p:spPr>
                <a:xfrm>
                  <a:off x="4239129" y="4017397"/>
                  <a:ext cx="10948" cy="9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2" h="1193" extrusionOk="0">
                      <a:moveTo>
                        <a:pt x="787" y="0"/>
                      </a:moveTo>
                      <a:cubicBezTo>
                        <a:pt x="267" y="0"/>
                        <a:pt x="1" y="641"/>
                        <a:pt x="376" y="1016"/>
                      </a:cubicBezTo>
                      <a:cubicBezTo>
                        <a:pt x="497" y="1138"/>
                        <a:pt x="647" y="1192"/>
                        <a:pt x="794" y="1192"/>
                      </a:cubicBezTo>
                      <a:cubicBezTo>
                        <a:pt x="1099" y="1192"/>
                        <a:pt x="1392" y="957"/>
                        <a:pt x="1392" y="605"/>
                      </a:cubicBezTo>
                      <a:cubicBezTo>
                        <a:pt x="1392" y="266"/>
                        <a:pt x="1126" y="0"/>
                        <a:pt x="787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2" name="Google Shape;8689;p124"/>
              <p:cNvGrpSpPr/>
              <p:nvPr/>
            </p:nvGrpSpPr>
            <p:grpSpPr>
              <a:xfrm>
                <a:off x="3597785" y="3377045"/>
                <a:ext cx="33591" cy="28699"/>
                <a:chOff x="3597785" y="3377045"/>
                <a:chExt cx="33591" cy="28699"/>
              </a:xfrm>
            </p:grpSpPr>
            <p:sp>
              <p:nvSpPr>
                <p:cNvPr id="570" name="Google Shape;8690;p124"/>
                <p:cNvSpPr/>
                <p:nvPr/>
              </p:nvSpPr>
              <p:spPr>
                <a:xfrm>
                  <a:off x="3597785" y="3377045"/>
                  <a:ext cx="33591" cy="28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3649" extrusionOk="0">
                      <a:moveTo>
                        <a:pt x="2428" y="0"/>
                      </a:moveTo>
                      <a:cubicBezTo>
                        <a:pt x="1979" y="0"/>
                        <a:pt x="1522" y="167"/>
                        <a:pt x="1150" y="539"/>
                      </a:cubicBezTo>
                      <a:cubicBezTo>
                        <a:pt x="0" y="1676"/>
                        <a:pt x="811" y="3648"/>
                        <a:pt x="2444" y="3648"/>
                      </a:cubicBezTo>
                      <a:cubicBezTo>
                        <a:pt x="3448" y="3648"/>
                        <a:pt x="4259" y="2826"/>
                        <a:pt x="4271" y="1822"/>
                      </a:cubicBezTo>
                      <a:cubicBezTo>
                        <a:pt x="4262" y="726"/>
                        <a:pt x="3364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71" name="Google Shape;8691;p124"/>
                <p:cNvSpPr/>
                <p:nvPr/>
              </p:nvSpPr>
              <p:spPr>
                <a:xfrm>
                  <a:off x="3612343" y="3386703"/>
                  <a:ext cx="9328" cy="93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6" h="1187" extrusionOk="0">
                      <a:moveTo>
                        <a:pt x="593" y="1"/>
                      </a:moveTo>
                      <a:cubicBezTo>
                        <a:pt x="266" y="1"/>
                        <a:pt x="0" y="267"/>
                        <a:pt x="0" y="594"/>
                      </a:cubicBezTo>
                      <a:cubicBezTo>
                        <a:pt x="0" y="920"/>
                        <a:pt x="266" y="1186"/>
                        <a:pt x="593" y="1186"/>
                      </a:cubicBezTo>
                      <a:cubicBezTo>
                        <a:pt x="920" y="1186"/>
                        <a:pt x="1186" y="920"/>
                        <a:pt x="1186" y="594"/>
                      </a:cubicBezTo>
                      <a:cubicBezTo>
                        <a:pt x="1186" y="267"/>
                        <a:pt x="920" y="1"/>
                        <a:pt x="59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3" name="Google Shape;8692;p124"/>
              <p:cNvGrpSpPr/>
              <p:nvPr/>
            </p:nvGrpSpPr>
            <p:grpSpPr>
              <a:xfrm>
                <a:off x="3887870" y="3669796"/>
                <a:ext cx="33591" cy="28692"/>
                <a:chOff x="3887870" y="3669796"/>
                <a:chExt cx="33591" cy="28692"/>
              </a:xfrm>
            </p:grpSpPr>
            <p:sp>
              <p:nvSpPr>
                <p:cNvPr id="568" name="Google Shape;8693;p124"/>
                <p:cNvSpPr/>
                <p:nvPr/>
              </p:nvSpPr>
              <p:spPr>
                <a:xfrm>
                  <a:off x="3887870" y="3669796"/>
                  <a:ext cx="33591" cy="286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3648" extrusionOk="0">
                      <a:moveTo>
                        <a:pt x="2431" y="0"/>
                      </a:moveTo>
                      <a:cubicBezTo>
                        <a:pt x="1981" y="0"/>
                        <a:pt x="1522" y="167"/>
                        <a:pt x="1150" y="539"/>
                      </a:cubicBezTo>
                      <a:cubicBezTo>
                        <a:pt x="1" y="1676"/>
                        <a:pt x="823" y="3648"/>
                        <a:pt x="2444" y="3648"/>
                      </a:cubicBezTo>
                      <a:cubicBezTo>
                        <a:pt x="3448" y="3648"/>
                        <a:pt x="4271" y="2825"/>
                        <a:pt x="4271" y="1821"/>
                      </a:cubicBezTo>
                      <a:cubicBezTo>
                        <a:pt x="4271" y="725"/>
                        <a:pt x="3370" y="0"/>
                        <a:pt x="243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69" name="Google Shape;8694;p124"/>
                <p:cNvSpPr/>
                <p:nvPr/>
              </p:nvSpPr>
              <p:spPr>
                <a:xfrm>
                  <a:off x="3902428" y="3679454"/>
                  <a:ext cx="9422" cy="93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" h="1186" extrusionOk="0">
                      <a:moveTo>
                        <a:pt x="593" y="1"/>
                      </a:moveTo>
                      <a:cubicBezTo>
                        <a:pt x="266" y="1"/>
                        <a:pt x="0" y="267"/>
                        <a:pt x="0" y="593"/>
                      </a:cubicBezTo>
                      <a:cubicBezTo>
                        <a:pt x="0" y="920"/>
                        <a:pt x="266" y="1186"/>
                        <a:pt x="593" y="1186"/>
                      </a:cubicBezTo>
                      <a:cubicBezTo>
                        <a:pt x="932" y="1186"/>
                        <a:pt x="1198" y="920"/>
                        <a:pt x="1198" y="593"/>
                      </a:cubicBezTo>
                      <a:cubicBezTo>
                        <a:pt x="1198" y="267"/>
                        <a:pt x="932" y="1"/>
                        <a:pt x="59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4" name="Google Shape;8695;p124"/>
              <p:cNvGrpSpPr/>
              <p:nvPr/>
            </p:nvGrpSpPr>
            <p:grpSpPr>
              <a:xfrm>
                <a:off x="3818320" y="3481625"/>
                <a:ext cx="33497" cy="28770"/>
                <a:chOff x="3818320" y="3481625"/>
                <a:chExt cx="33497" cy="28770"/>
              </a:xfrm>
            </p:grpSpPr>
            <p:sp>
              <p:nvSpPr>
                <p:cNvPr id="566" name="Google Shape;8696;p124"/>
                <p:cNvSpPr/>
                <p:nvPr/>
              </p:nvSpPr>
              <p:spPr>
                <a:xfrm>
                  <a:off x="3818320" y="3481625"/>
                  <a:ext cx="33497" cy="28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58" extrusionOk="0">
                      <a:moveTo>
                        <a:pt x="2421" y="1"/>
                      </a:moveTo>
                      <a:cubicBezTo>
                        <a:pt x="1975" y="1"/>
                        <a:pt x="1520" y="166"/>
                        <a:pt x="1150" y="537"/>
                      </a:cubicBezTo>
                      <a:cubicBezTo>
                        <a:pt x="1" y="1686"/>
                        <a:pt x="811" y="3658"/>
                        <a:pt x="2432" y="3658"/>
                      </a:cubicBezTo>
                      <a:cubicBezTo>
                        <a:pt x="3448" y="3658"/>
                        <a:pt x="4259" y="2835"/>
                        <a:pt x="4259" y="1831"/>
                      </a:cubicBezTo>
                      <a:cubicBezTo>
                        <a:pt x="4259" y="732"/>
                        <a:pt x="3359" y="1"/>
                        <a:pt x="2421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67" name="Google Shape;8697;p124"/>
                <p:cNvSpPr/>
                <p:nvPr/>
              </p:nvSpPr>
              <p:spPr>
                <a:xfrm>
                  <a:off x="3831258" y="3491362"/>
                  <a:ext cx="10956" cy="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3" h="1192" extrusionOk="0">
                      <a:moveTo>
                        <a:pt x="787" y="0"/>
                      </a:moveTo>
                      <a:cubicBezTo>
                        <a:pt x="267" y="0"/>
                        <a:pt x="1" y="641"/>
                        <a:pt x="376" y="1016"/>
                      </a:cubicBezTo>
                      <a:cubicBezTo>
                        <a:pt x="497" y="1137"/>
                        <a:pt x="646" y="1192"/>
                        <a:pt x="792" y="1192"/>
                      </a:cubicBezTo>
                      <a:cubicBezTo>
                        <a:pt x="1098" y="1192"/>
                        <a:pt x="1392" y="953"/>
                        <a:pt x="1392" y="593"/>
                      </a:cubicBezTo>
                      <a:cubicBezTo>
                        <a:pt x="1392" y="266"/>
                        <a:pt x="1126" y="0"/>
                        <a:pt x="787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5" name="Google Shape;8698;p124"/>
              <p:cNvGrpSpPr/>
              <p:nvPr/>
            </p:nvGrpSpPr>
            <p:grpSpPr>
              <a:xfrm>
                <a:off x="4278139" y="4120948"/>
                <a:ext cx="37492" cy="32129"/>
                <a:chOff x="4278139" y="4120948"/>
                <a:chExt cx="37492" cy="32129"/>
              </a:xfrm>
            </p:grpSpPr>
            <p:sp>
              <p:nvSpPr>
                <p:cNvPr id="564" name="Google Shape;8699;p124"/>
                <p:cNvSpPr/>
                <p:nvPr/>
              </p:nvSpPr>
              <p:spPr>
                <a:xfrm>
                  <a:off x="4278139" y="4120948"/>
                  <a:ext cx="37492" cy="32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67" h="4085" extrusionOk="0">
                      <a:moveTo>
                        <a:pt x="2708" y="0"/>
                      </a:moveTo>
                      <a:cubicBezTo>
                        <a:pt x="2207" y="0"/>
                        <a:pt x="1697" y="186"/>
                        <a:pt x="1283" y="600"/>
                      </a:cubicBezTo>
                      <a:cubicBezTo>
                        <a:pt x="1" y="1895"/>
                        <a:pt x="908" y="4084"/>
                        <a:pt x="2722" y="4084"/>
                      </a:cubicBezTo>
                      <a:cubicBezTo>
                        <a:pt x="3847" y="4084"/>
                        <a:pt x="4755" y="3177"/>
                        <a:pt x="4767" y="2052"/>
                      </a:cubicBezTo>
                      <a:cubicBezTo>
                        <a:pt x="4767" y="815"/>
                        <a:pt x="3758" y="0"/>
                        <a:pt x="2708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65" name="Google Shape;8700;p124"/>
                <p:cNvSpPr/>
                <p:nvPr/>
              </p:nvSpPr>
              <p:spPr>
                <a:xfrm>
                  <a:off x="4290983" y="4130614"/>
                  <a:ext cx="14943" cy="128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0" h="1629" extrusionOk="0">
                      <a:moveTo>
                        <a:pt x="1089" y="0"/>
                      </a:moveTo>
                      <a:cubicBezTo>
                        <a:pt x="363" y="0"/>
                        <a:pt x="1" y="883"/>
                        <a:pt x="509" y="1391"/>
                      </a:cubicBezTo>
                      <a:cubicBezTo>
                        <a:pt x="673" y="1555"/>
                        <a:pt x="876" y="1629"/>
                        <a:pt x="1076" y="1629"/>
                      </a:cubicBezTo>
                      <a:cubicBezTo>
                        <a:pt x="1495" y="1629"/>
                        <a:pt x="1900" y="1306"/>
                        <a:pt x="1900" y="823"/>
                      </a:cubicBezTo>
                      <a:cubicBezTo>
                        <a:pt x="1900" y="363"/>
                        <a:pt x="1537" y="0"/>
                        <a:pt x="1089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6" name="Google Shape;8701;p124"/>
              <p:cNvGrpSpPr/>
              <p:nvPr/>
            </p:nvGrpSpPr>
            <p:grpSpPr>
              <a:xfrm>
                <a:off x="4419898" y="3977388"/>
                <a:ext cx="33497" cy="28692"/>
                <a:chOff x="4419898" y="3977388"/>
                <a:chExt cx="33497" cy="28692"/>
              </a:xfrm>
            </p:grpSpPr>
            <p:sp>
              <p:nvSpPr>
                <p:cNvPr id="562" name="Google Shape;8702;p124"/>
                <p:cNvSpPr/>
                <p:nvPr/>
              </p:nvSpPr>
              <p:spPr>
                <a:xfrm>
                  <a:off x="4419898" y="3977388"/>
                  <a:ext cx="33497" cy="286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48" extrusionOk="0">
                      <a:moveTo>
                        <a:pt x="2426" y="0"/>
                      </a:moveTo>
                      <a:cubicBezTo>
                        <a:pt x="1979" y="0"/>
                        <a:pt x="1522" y="167"/>
                        <a:pt x="1150" y="539"/>
                      </a:cubicBezTo>
                      <a:cubicBezTo>
                        <a:pt x="1" y="1688"/>
                        <a:pt x="811" y="3648"/>
                        <a:pt x="2432" y="3648"/>
                      </a:cubicBezTo>
                      <a:cubicBezTo>
                        <a:pt x="3448" y="3648"/>
                        <a:pt x="4259" y="2837"/>
                        <a:pt x="4259" y="1833"/>
                      </a:cubicBezTo>
                      <a:cubicBezTo>
                        <a:pt x="4259" y="729"/>
                        <a:pt x="3362" y="0"/>
                        <a:pt x="2426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63" name="Google Shape;8703;p124"/>
                <p:cNvSpPr/>
                <p:nvPr/>
              </p:nvSpPr>
              <p:spPr>
                <a:xfrm>
                  <a:off x="4432742" y="3987046"/>
                  <a:ext cx="11042" cy="93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4" h="1195" extrusionOk="0">
                      <a:moveTo>
                        <a:pt x="799" y="0"/>
                      </a:moveTo>
                      <a:cubicBezTo>
                        <a:pt x="267" y="0"/>
                        <a:pt x="1" y="641"/>
                        <a:pt x="376" y="1016"/>
                      </a:cubicBezTo>
                      <a:cubicBezTo>
                        <a:pt x="499" y="1139"/>
                        <a:pt x="650" y="1195"/>
                        <a:pt x="799" y="1195"/>
                      </a:cubicBezTo>
                      <a:cubicBezTo>
                        <a:pt x="1104" y="1195"/>
                        <a:pt x="1396" y="963"/>
                        <a:pt x="1404" y="605"/>
                      </a:cubicBezTo>
                      <a:cubicBezTo>
                        <a:pt x="1404" y="266"/>
                        <a:pt x="1138" y="0"/>
                        <a:pt x="799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7" name="Google Shape;8704;p124"/>
              <p:cNvGrpSpPr/>
              <p:nvPr/>
            </p:nvGrpSpPr>
            <p:grpSpPr>
              <a:xfrm>
                <a:off x="4158930" y="4034684"/>
                <a:ext cx="33497" cy="28762"/>
                <a:chOff x="4158930" y="4034684"/>
                <a:chExt cx="33497" cy="28762"/>
              </a:xfrm>
            </p:grpSpPr>
            <p:sp>
              <p:nvSpPr>
                <p:cNvPr id="560" name="Google Shape;8705;p124"/>
                <p:cNvSpPr/>
                <p:nvPr/>
              </p:nvSpPr>
              <p:spPr>
                <a:xfrm>
                  <a:off x="4158930" y="4034684"/>
                  <a:ext cx="33497" cy="287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57" extrusionOk="0">
                      <a:moveTo>
                        <a:pt x="2421" y="0"/>
                      </a:moveTo>
                      <a:cubicBezTo>
                        <a:pt x="1974" y="0"/>
                        <a:pt x="1520" y="166"/>
                        <a:pt x="1149" y="536"/>
                      </a:cubicBezTo>
                      <a:cubicBezTo>
                        <a:pt x="0" y="1685"/>
                        <a:pt x="811" y="3645"/>
                        <a:pt x="2432" y="3657"/>
                      </a:cubicBezTo>
                      <a:cubicBezTo>
                        <a:pt x="3436" y="3645"/>
                        <a:pt x="4258" y="2834"/>
                        <a:pt x="4258" y="1830"/>
                      </a:cubicBezTo>
                      <a:cubicBezTo>
                        <a:pt x="4258" y="732"/>
                        <a:pt x="3358" y="0"/>
                        <a:pt x="242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61" name="Google Shape;8706;p124"/>
                <p:cNvSpPr/>
                <p:nvPr/>
              </p:nvSpPr>
              <p:spPr>
                <a:xfrm>
                  <a:off x="4173385" y="4044319"/>
                  <a:ext cx="9336" cy="9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7" h="1199" extrusionOk="0">
                      <a:moveTo>
                        <a:pt x="594" y="1"/>
                      </a:moveTo>
                      <a:cubicBezTo>
                        <a:pt x="267" y="1"/>
                        <a:pt x="1" y="279"/>
                        <a:pt x="1" y="605"/>
                      </a:cubicBezTo>
                      <a:cubicBezTo>
                        <a:pt x="1" y="932"/>
                        <a:pt x="267" y="1198"/>
                        <a:pt x="594" y="1198"/>
                      </a:cubicBezTo>
                      <a:cubicBezTo>
                        <a:pt x="920" y="1198"/>
                        <a:pt x="1186" y="932"/>
                        <a:pt x="1186" y="605"/>
                      </a:cubicBezTo>
                      <a:cubicBezTo>
                        <a:pt x="1186" y="279"/>
                        <a:pt x="920" y="1"/>
                        <a:pt x="594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8" name="Google Shape;8707;p124"/>
              <p:cNvGrpSpPr/>
              <p:nvPr/>
            </p:nvGrpSpPr>
            <p:grpSpPr>
              <a:xfrm>
                <a:off x="4134949" y="3957049"/>
                <a:ext cx="33497" cy="28770"/>
                <a:chOff x="4134949" y="3957049"/>
                <a:chExt cx="33497" cy="28770"/>
              </a:xfrm>
            </p:grpSpPr>
            <p:sp>
              <p:nvSpPr>
                <p:cNvPr id="558" name="Google Shape;8708;p124"/>
                <p:cNvSpPr/>
                <p:nvPr/>
              </p:nvSpPr>
              <p:spPr>
                <a:xfrm>
                  <a:off x="4134949" y="3957049"/>
                  <a:ext cx="33497" cy="28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9" h="3658" extrusionOk="0">
                      <a:moveTo>
                        <a:pt x="2421" y="0"/>
                      </a:moveTo>
                      <a:cubicBezTo>
                        <a:pt x="1975" y="0"/>
                        <a:pt x="1520" y="166"/>
                        <a:pt x="1150" y="536"/>
                      </a:cubicBezTo>
                      <a:cubicBezTo>
                        <a:pt x="1" y="1685"/>
                        <a:pt x="811" y="3657"/>
                        <a:pt x="2432" y="3657"/>
                      </a:cubicBezTo>
                      <a:cubicBezTo>
                        <a:pt x="3436" y="3657"/>
                        <a:pt x="4259" y="2834"/>
                        <a:pt x="4259" y="1830"/>
                      </a:cubicBezTo>
                      <a:cubicBezTo>
                        <a:pt x="4259" y="732"/>
                        <a:pt x="3359" y="0"/>
                        <a:pt x="2421" y="0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59" name="Google Shape;8709;p124"/>
                <p:cNvSpPr/>
                <p:nvPr/>
              </p:nvSpPr>
              <p:spPr>
                <a:xfrm>
                  <a:off x="4147793" y="3966778"/>
                  <a:ext cx="10956" cy="9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3" h="1193" extrusionOk="0">
                      <a:moveTo>
                        <a:pt x="799" y="1"/>
                      </a:moveTo>
                      <a:cubicBezTo>
                        <a:pt x="267" y="1"/>
                        <a:pt x="1" y="642"/>
                        <a:pt x="376" y="1017"/>
                      </a:cubicBezTo>
                      <a:cubicBezTo>
                        <a:pt x="497" y="1138"/>
                        <a:pt x="646" y="1192"/>
                        <a:pt x="792" y="1192"/>
                      </a:cubicBezTo>
                      <a:cubicBezTo>
                        <a:pt x="1098" y="1192"/>
                        <a:pt x="1392" y="954"/>
                        <a:pt x="1392" y="593"/>
                      </a:cubicBezTo>
                      <a:cubicBezTo>
                        <a:pt x="1392" y="267"/>
                        <a:pt x="1126" y="1"/>
                        <a:pt x="799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49" name="Google Shape;8710;p124"/>
              <p:cNvGrpSpPr/>
              <p:nvPr/>
            </p:nvGrpSpPr>
            <p:grpSpPr>
              <a:xfrm>
                <a:off x="4193653" y="4184403"/>
                <a:ext cx="43580" cy="37264"/>
                <a:chOff x="4193653" y="4184403"/>
                <a:chExt cx="43580" cy="37264"/>
              </a:xfrm>
            </p:grpSpPr>
            <p:sp>
              <p:nvSpPr>
                <p:cNvPr id="556" name="Google Shape;8711;p124"/>
                <p:cNvSpPr/>
                <p:nvPr/>
              </p:nvSpPr>
              <p:spPr>
                <a:xfrm>
                  <a:off x="4193653" y="4184403"/>
                  <a:ext cx="43580" cy="37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41" h="4738" extrusionOk="0">
                      <a:moveTo>
                        <a:pt x="3156" y="1"/>
                      </a:moveTo>
                      <a:cubicBezTo>
                        <a:pt x="2575" y="1"/>
                        <a:pt x="1982" y="216"/>
                        <a:pt x="1501" y="698"/>
                      </a:cubicBezTo>
                      <a:cubicBezTo>
                        <a:pt x="1" y="2185"/>
                        <a:pt x="1065" y="4738"/>
                        <a:pt x="3170" y="4738"/>
                      </a:cubicBezTo>
                      <a:cubicBezTo>
                        <a:pt x="4476" y="4738"/>
                        <a:pt x="5529" y="3673"/>
                        <a:pt x="5541" y="2367"/>
                      </a:cubicBezTo>
                      <a:cubicBezTo>
                        <a:pt x="5541" y="943"/>
                        <a:pt x="4373" y="1"/>
                        <a:pt x="315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57" name="Google Shape;8712;p124"/>
                <p:cNvSpPr/>
                <p:nvPr/>
              </p:nvSpPr>
              <p:spPr>
                <a:xfrm>
                  <a:off x="4206591" y="4194069"/>
                  <a:ext cx="20944" cy="179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3" h="2282" extrusionOk="0">
                      <a:moveTo>
                        <a:pt x="1525" y="1"/>
                      </a:moveTo>
                      <a:cubicBezTo>
                        <a:pt x="509" y="1"/>
                        <a:pt x="1" y="1223"/>
                        <a:pt x="714" y="1948"/>
                      </a:cubicBezTo>
                      <a:cubicBezTo>
                        <a:pt x="948" y="2179"/>
                        <a:pt x="1234" y="2282"/>
                        <a:pt x="1514" y="2282"/>
                      </a:cubicBezTo>
                      <a:cubicBezTo>
                        <a:pt x="2101" y="2282"/>
                        <a:pt x="2662" y="1826"/>
                        <a:pt x="2662" y="1138"/>
                      </a:cubicBezTo>
                      <a:cubicBezTo>
                        <a:pt x="2662" y="509"/>
                        <a:pt x="2154" y="1"/>
                        <a:pt x="1525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50" name="Google Shape;8713;p124"/>
              <p:cNvGrpSpPr/>
              <p:nvPr/>
            </p:nvGrpSpPr>
            <p:grpSpPr>
              <a:xfrm>
                <a:off x="4343600" y="3943844"/>
                <a:ext cx="43580" cy="37312"/>
                <a:chOff x="4343600" y="3943844"/>
                <a:chExt cx="43580" cy="37312"/>
              </a:xfrm>
            </p:grpSpPr>
            <p:sp>
              <p:nvSpPr>
                <p:cNvPr id="554" name="Google Shape;8714;p124"/>
                <p:cNvSpPr/>
                <p:nvPr/>
              </p:nvSpPr>
              <p:spPr>
                <a:xfrm>
                  <a:off x="4343600" y="3943844"/>
                  <a:ext cx="43580" cy="37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41" h="4744" extrusionOk="0">
                      <a:moveTo>
                        <a:pt x="3156" y="1"/>
                      </a:moveTo>
                      <a:cubicBezTo>
                        <a:pt x="2574" y="1"/>
                        <a:pt x="1982" y="218"/>
                        <a:pt x="1500" y="703"/>
                      </a:cubicBezTo>
                      <a:cubicBezTo>
                        <a:pt x="0" y="2191"/>
                        <a:pt x="1065" y="4743"/>
                        <a:pt x="3169" y="4743"/>
                      </a:cubicBezTo>
                      <a:cubicBezTo>
                        <a:pt x="4476" y="4731"/>
                        <a:pt x="5528" y="3679"/>
                        <a:pt x="5540" y="2372"/>
                      </a:cubicBezTo>
                      <a:cubicBezTo>
                        <a:pt x="5540" y="949"/>
                        <a:pt x="4373" y="1"/>
                        <a:pt x="3156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55" name="Google Shape;8715;p124"/>
                <p:cNvSpPr/>
                <p:nvPr/>
              </p:nvSpPr>
              <p:spPr>
                <a:xfrm>
                  <a:off x="4359581" y="3953557"/>
                  <a:ext cx="17893" cy="17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5" h="2275" extrusionOk="0">
                      <a:moveTo>
                        <a:pt x="1137" y="0"/>
                      </a:moveTo>
                      <a:cubicBezTo>
                        <a:pt x="508" y="0"/>
                        <a:pt x="0" y="508"/>
                        <a:pt x="0" y="1137"/>
                      </a:cubicBezTo>
                      <a:cubicBezTo>
                        <a:pt x="0" y="1766"/>
                        <a:pt x="508" y="2274"/>
                        <a:pt x="1137" y="2274"/>
                      </a:cubicBezTo>
                      <a:cubicBezTo>
                        <a:pt x="1766" y="2274"/>
                        <a:pt x="2275" y="1766"/>
                        <a:pt x="2275" y="1137"/>
                      </a:cubicBezTo>
                      <a:cubicBezTo>
                        <a:pt x="2275" y="508"/>
                        <a:pt x="1766" y="0"/>
                        <a:pt x="1137" y="0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  <p:grpSp>
            <p:nvGrpSpPr>
              <p:cNvPr id="551" name="Google Shape;8716;p124"/>
              <p:cNvGrpSpPr/>
              <p:nvPr/>
            </p:nvGrpSpPr>
            <p:grpSpPr>
              <a:xfrm>
                <a:off x="4172339" y="3381693"/>
                <a:ext cx="31499" cy="27001"/>
                <a:chOff x="4172339" y="3381693"/>
                <a:chExt cx="31499" cy="27001"/>
              </a:xfrm>
            </p:grpSpPr>
            <p:sp>
              <p:nvSpPr>
                <p:cNvPr id="552" name="Google Shape;8717;p124"/>
                <p:cNvSpPr/>
                <p:nvPr/>
              </p:nvSpPr>
              <p:spPr>
                <a:xfrm>
                  <a:off x="4172339" y="3381693"/>
                  <a:ext cx="31499" cy="27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5" h="3433" extrusionOk="0">
                      <a:moveTo>
                        <a:pt x="2285" y="1"/>
                      </a:moveTo>
                      <a:cubicBezTo>
                        <a:pt x="1866" y="1"/>
                        <a:pt x="1438" y="157"/>
                        <a:pt x="1090" y="505"/>
                      </a:cubicBezTo>
                      <a:cubicBezTo>
                        <a:pt x="1" y="1581"/>
                        <a:pt x="775" y="3420"/>
                        <a:pt x="2299" y="3432"/>
                      </a:cubicBezTo>
                      <a:cubicBezTo>
                        <a:pt x="3243" y="3420"/>
                        <a:pt x="4005" y="2658"/>
                        <a:pt x="4005" y="1714"/>
                      </a:cubicBezTo>
                      <a:cubicBezTo>
                        <a:pt x="4005" y="683"/>
                        <a:pt x="3163" y="1"/>
                        <a:pt x="2285" y="1"/>
                      </a:cubicBezTo>
                      <a:close/>
                    </a:path>
                  </a:pathLst>
                </a:custGeom>
                <a:solidFill>
                  <a:srgbClr val="CFD9E0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553" name="Google Shape;8718;p124"/>
                <p:cNvSpPr/>
                <p:nvPr/>
              </p:nvSpPr>
              <p:spPr>
                <a:xfrm>
                  <a:off x="4185285" y="3391367"/>
                  <a:ext cx="8856" cy="7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6" h="967" extrusionOk="0">
                      <a:moveTo>
                        <a:pt x="653" y="1"/>
                      </a:moveTo>
                      <a:cubicBezTo>
                        <a:pt x="218" y="1"/>
                        <a:pt x="0" y="521"/>
                        <a:pt x="302" y="823"/>
                      </a:cubicBezTo>
                      <a:cubicBezTo>
                        <a:pt x="401" y="922"/>
                        <a:pt x="523" y="967"/>
                        <a:pt x="643" y="967"/>
                      </a:cubicBezTo>
                      <a:cubicBezTo>
                        <a:pt x="889" y="967"/>
                        <a:pt x="1125" y="778"/>
                        <a:pt x="1125" y="484"/>
                      </a:cubicBezTo>
                      <a:cubicBezTo>
                        <a:pt x="1125" y="218"/>
                        <a:pt x="919" y="1"/>
                        <a:pt x="653" y="1"/>
                      </a:cubicBezTo>
                      <a:close/>
                    </a:path>
                  </a:pathLst>
                </a:custGeom>
                <a:solidFill>
                  <a:srgbClr val="869FB1"/>
                </a:solidFill>
                <a:ln>
                  <a:solidFill>
                    <a:schemeClr val="accent6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</p:grpSp>
      <p:grpSp>
        <p:nvGrpSpPr>
          <p:cNvPr id="495" name="Google Shape;495;p63"/>
          <p:cNvGrpSpPr/>
          <p:nvPr/>
        </p:nvGrpSpPr>
        <p:grpSpPr>
          <a:xfrm>
            <a:off x="1652371" y="2232819"/>
            <a:ext cx="2140289" cy="2169401"/>
            <a:chOff x="-331425" y="1579700"/>
            <a:chExt cx="1880250" cy="1905825"/>
          </a:xfrm>
        </p:grpSpPr>
        <p:sp>
          <p:nvSpPr>
            <p:cNvPr id="496" name="Google Shape;496;p63"/>
            <p:cNvSpPr/>
            <p:nvPr/>
          </p:nvSpPr>
          <p:spPr>
            <a:xfrm>
              <a:off x="-72650" y="1864050"/>
              <a:ext cx="1621475" cy="1621475"/>
            </a:xfrm>
            <a:custGeom>
              <a:avLst/>
              <a:gdLst/>
              <a:ahLst/>
              <a:cxnLst/>
              <a:rect l="l" t="t" r="r" b="b"/>
              <a:pathLst>
                <a:path w="64859" h="64859" extrusionOk="0">
                  <a:moveTo>
                    <a:pt x="7060" y="1"/>
                  </a:moveTo>
                  <a:lnTo>
                    <a:pt x="1" y="57794"/>
                  </a:lnTo>
                  <a:lnTo>
                    <a:pt x="57800" y="64858"/>
                  </a:lnTo>
                  <a:lnTo>
                    <a:pt x="64858" y="7060"/>
                  </a:lnTo>
                  <a:lnTo>
                    <a:pt x="58170" y="6238"/>
                  </a:lnTo>
                  <a:lnTo>
                    <a:pt x="58170" y="6238"/>
                  </a:lnTo>
                  <a:cubicBezTo>
                    <a:pt x="59249" y="7937"/>
                    <a:pt x="58324" y="10802"/>
                    <a:pt x="55874" y="10802"/>
                  </a:cubicBezTo>
                  <a:cubicBezTo>
                    <a:pt x="55742" y="10802"/>
                    <a:pt x="55605" y="10794"/>
                    <a:pt x="55465" y="10777"/>
                  </a:cubicBezTo>
                  <a:cubicBezTo>
                    <a:pt x="52716" y="10439"/>
                    <a:pt x="52395" y="7185"/>
                    <a:pt x="53935" y="5721"/>
                  </a:cubicBezTo>
                  <a:lnTo>
                    <a:pt x="48068" y="5008"/>
                  </a:lnTo>
                  <a:lnTo>
                    <a:pt x="48068" y="5008"/>
                  </a:lnTo>
                  <a:cubicBezTo>
                    <a:pt x="48897" y="6661"/>
                    <a:pt x="47978" y="9180"/>
                    <a:pt x="45724" y="9180"/>
                  </a:cubicBezTo>
                  <a:cubicBezTo>
                    <a:pt x="45596" y="9180"/>
                    <a:pt x="45463" y="9172"/>
                    <a:pt x="45325" y="9155"/>
                  </a:cubicBezTo>
                  <a:cubicBezTo>
                    <a:pt x="42784" y="8845"/>
                    <a:pt x="42397" y="5955"/>
                    <a:pt x="43671" y="4464"/>
                  </a:cubicBezTo>
                  <a:lnTo>
                    <a:pt x="37369" y="3702"/>
                  </a:lnTo>
                  <a:lnTo>
                    <a:pt x="37369" y="3702"/>
                  </a:lnTo>
                  <a:cubicBezTo>
                    <a:pt x="37603" y="3974"/>
                    <a:pt x="37782" y="4284"/>
                    <a:pt x="37907" y="4621"/>
                  </a:cubicBezTo>
                  <a:cubicBezTo>
                    <a:pt x="38098" y="5062"/>
                    <a:pt x="38169" y="5547"/>
                    <a:pt x="38109" y="6026"/>
                  </a:cubicBezTo>
                  <a:lnTo>
                    <a:pt x="37929" y="6728"/>
                  </a:lnTo>
                  <a:cubicBezTo>
                    <a:pt x="37487" y="7799"/>
                    <a:pt x="36466" y="8409"/>
                    <a:pt x="35415" y="8409"/>
                  </a:cubicBezTo>
                  <a:cubicBezTo>
                    <a:pt x="34849" y="8409"/>
                    <a:pt x="34274" y="8232"/>
                    <a:pt x="33777" y="7854"/>
                  </a:cubicBezTo>
                  <a:cubicBezTo>
                    <a:pt x="33472" y="7647"/>
                    <a:pt x="33211" y="7392"/>
                    <a:pt x="32998" y="7092"/>
                  </a:cubicBezTo>
                  <a:cubicBezTo>
                    <a:pt x="32558" y="6494"/>
                    <a:pt x="32340" y="5802"/>
                    <a:pt x="32432" y="5051"/>
                  </a:cubicBezTo>
                  <a:cubicBezTo>
                    <a:pt x="32519" y="4333"/>
                    <a:pt x="32884" y="3674"/>
                    <a:pt x="33450" y="3223"/>
                  </a:cubicBezTo>
                  <a:lnTo>
                    <a:pt x="26761" y="2406"/>
                  </a:lnTo>
                  <a:lnTo>
                    <a:pt x="26761" y="2406"/>
                  </a:lnTo>
                  <a:cubicBezTo>
                    <a:pt x="27618" y="4006"/>
                    <a:pt x="26733" y="6506"/>
                    <a:pt x="24519" y="6506"/>
                  </a:cubicBezTo>
                  <a:cubicBezTo>
                    <a:pt x="24398" y="6506"/>
                    <a:pt x="24273" y="6498"/>
                    <a:pt x="24144" y="6483"/>
                  </a:cubicBezTo>
                  <a:cubicBezTo>
                    <a:pt x="21662" y="6178"/>
                    <a:pt x="21303" y="3315"/>
                    <a:pt x="22587" y="1895"/>
                  </a:cubicBezTo>
                  <a:lnTo>
                    <a:pt x="17493" y="1274"/>
                  </a:lnTo>
                  <a:lnTo>
                    <a:pt x="17493" y="1274"/>
                  </a:lnTo>
                  <a:cubicBezTo>
                    <a:pt x="17536" y="1405"/>
                    <a:pt x="17564" y="1541"/>
                    <a:pt x="17585" y="1677"/>
                  </a:cubicBezTo>
                  <a:cubicBezTo>
                    <a:pt x="17607" y="2194"/>
                    <a:pt x="17651" y="2787"/>
                    <a:pt x="17389" y="3266"/>
                  </a:cubicBezTo>
                  <a:cubicBezTo>
                    <a:pt x="17134" y="3729"/>
                    <a:pt x="16927" y="4164"/>
                    <a:pt x="16464" y="4469"/>
                  </a:cubicBezTo>
                  <a:cubicBezTo>
                    <a:pt x="16002" y="4779"/>
                    <a:pt x="15577" y="5030"/>
                    <a:pt x="15011" y="5089"/>
                  </a:cubicBezTo>
                  <a:cubicBezTo>
                    <a:pt x="14876" y="5109"/>
                    <a:pt x="14739" y="5118"/>
                    <a:pt x="14603" y="5118"/>
                  </a:cubicBezTo>
                  <a:cubicBezTo>
                    <a:pt x="14237" y="5118"/>
                    <a:pt x="13872" y="5049"/>
                    <a:pt x="13531" y="4910"/>
                  </a:cubicBezTo>
                  <a:cubicBezTo>
                    <a:pt x="11838" y="4213"/>
                    <a:pt x="11256" y="2112"/>
                    <a:pt x="12355" y="648"/>
                  </a:cubicBezTo>
                  <a:lnTo>
                    <a:pt x="7060" y="1"/>
                  </a:ln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7" name="Google Shape;497;p63"/>
            <p:cNvSpPr/>
            <p:nvPr/>
          </p:nvSpPr>
          <p:spPr>
            <a:xfrm>
              <a:off x="-82425" y="1854000"/>
              <a:ext cx="1621450" cy="1621725"/>
            </a:xfrm>
            <a:custGeom>
              <a:avLst/>
              <a:gdLst/>
              <a:ahLst/>
              <a:cxnLst/>
              <a:rect l="l" t="t" r="r" b="b"/>
              <a:pathLst>
                <a:path w="64858" h="64869" extrusionOk="0">
                  <a:moveTo>
                    <a:pt x="7064" y="0"/>
                  </a:moveTo>
                  <a:lnTo>
                    <a:pt x="0" y="57810"/>
                  </a:lnTo>
                  <a:lnTo>
                    <a:pt x="57799" y="64868"/>
                  </a:lnTo>
                  <a:lnTo>
                    <a:pt x="64857" y="7064"/>
                  </a:lnTo>
                  <a:lnTo>
                    <a:pt x="58169" y="6248"/>
                  </a:lnTo>
                  <a:lnTo>
                    <a:pt x="58169" y="6248"/>
                  </a:lnTo>
                  <a:cubicBezTo>
                    <a:pt x="59248" y="7947"/>
                    <a:pt x="58323" y="10812"/>
                    <a:pt x="55873" y="10812"/>
                  </a:cubicBezTo>
                  <a:cubicBezTo>
                    <a:pt x="55741" y="10812"/>
                    <a:pt x="55605" y="10804"/>
                    <a:pt x="55464" y="10787"/>
                  </a:cubicBezTo>
                  <a:cubicBezTo>
                    <a:pt x="52715" y="10449"/>
                    <a:pt x="52394" y="7195"/>
                    <a:pt x="53935" y="5731"/>
                  </a:cubicBezTo>
                  <a:lnTo>
                    <a:pt x="48068" y="5018"/>
                  </a:lnTo>
                  <a:lnTo>
                    <a:pt x="48068" y="5018"/>
                  </a:lnTo>
                  <a:cubicBezTo>
                    <a:pt x="48897" y="6671"/>
                    <a:pt x="47982" y="9190"/>
                    <a:pt x="45724" y="9190"/>
                  </a:cubicBezTo>
                  <a:cubicBezTo>
                    <a:pt x="45595" y="9190"/>
                    <a:pt x="45462" y="9182"/>
                    <a:pt x="45325" y="9165"/>
                  </a:cubicBezTo>
                  <a:cubicBezTo>
                    <a:pt x="42783" y="8849"/>
                    <a:pt x="42397" y="5965"/>
                    <a:pt x="43670" y="4474"/>
                  </a:cubicBezTo>
                  <a:lnTo>
                    <a:pt x="37368" y="3701"/>
                  </a:lnTo>
                  <a:lnTo>
                    <a:pt x="37368" y="3701"/>
                  </a:lnTo>
                  <a:cubicBezTo>
                    <a:pt x="37602" y="3973"/>
                    <a:pt x="37781" y="4289"/>
                    <a:pt x="37907" y="4621"/>
                  </a:cubicBezTo>
                  <a:cubicBezTo>
                    <a:pt x="38097" y="5061"/>
                    <a:pt x="38168" y="5551"/>
                    <a:pt x="38108" y="6025"/>
                  </a:cubicBezTo>
                  <a:cubicBezTo>
                    <a:pt x="38048" y="6264"/>
                    <a:pt x="37988" y="6498"/>
                    <a:pt x="37928" y="6732"/>
                  </a:cubicBezTo>
                  <a:cubicBezTo>
                    <a:pt x="37486" y="7801"/>
                    <a:pt x="36463" y="8410"/>
                    <a:pt x="35412" y="8410"/>
                  </a:cubicBezTo>
                  <a:cubicBezTo>
                    <a:pt x="34846" y="8410"/>
                    <a:pt x="34272" y="8234"/>
                    <a:pt x="33776" y="7859"/>
                  </a:cubicBezTo>
                  <a:cubicBezTo>
                    <a:pt x="33471" y="7652"/>
                    <a:pt x="33210" y="7396"/>
                    <a:pt x="32998" y="7097"/>
                  </a:cubicBezTo>
                  <a:cubicBezTo>
                    <a:pt x="32557" y="6498"/>
                    <a:pt x="32339" y="5802"/>
                    <a:pt x="32432" y="5056"/>
                  </a:cubicBezTo>
                  <a:cubicBezTo>
                    <a:pt x="32519" y="4332"/>
                    <a:pt x="32889" y="3679"/>
                    <a:pt x="33455" y="3222"/>
                  </a:cubicBezTo>
                  <a:lnTo>
                    <a:pt x="26766" y="2406"/>
                  </a:lnTo>
                  <a:lnTo>
                    <a:pt x="26766" y="2406"/>
                  </a:lnTo>
                  <a:cubicBezTo>
                    <a:pt x="27623" y="4005"/>
                    <a:pt x="26737" y="6505"/>
                    <a:pt x="24523" y="6505"/>
                  </a:cubicBezTo>
                  <a:cubicBezTo>
                    <a:pt x="24402" y="6505"/>
                    <a:pt x="24277" y="6497"/>
                    <a:pt x="24148" y="6482"/>
                  </a:cubicBezTo>
                  <a:cubicBezTo>
                    <a:pt x="21666" y="6177"/>
                    <a:pt x="21307" y="3320"/>
                    <a:pt x="22592" y="1899"/>
                  </a:cubicBezTo>
                  <a:lnTo>
                    <a:pt x="17497" y="1274"/>
                  </a:lnTo>
                  <a:lnTo>
                    <a:pt x="17497" y="1274"/>
                  </a:lnTo>
                  <a:cubicBezTo>
                    <a:pt x="17541" y="1410"/>
                    <a:pt x="17568" y="1540"/>
                    <a:pt x="17590" y="1676"/>
                  </a:cubicBezTo>
                  <a:cubicBezTo>
                    <a:pt x="17612" y="2193"/>
                    <a:pt x="17655" y="2787"/>
                    <a:pt x="17394" y="3265"/>
                  </a:cubicBezTo>
                  <a:cubicBezTo>
                    <a:pt x="17138" y="3728"/>
                    <a:pt x="16931" y="4163"/>
                    <a:pt x="16469" y="4474"/>
                  </a:cubicBezTo>
                  <a:cubicBezTo>
                    <a:pt x="16006" y="4778"/>
                    <a:pt x="15582" y="5029"/>
                    <a:pt x="15016" y="5089"/>
                  </a:cubicBezTo>
                  <a:cubicBezTo>
                    <a:pt x="14879" y="5110"/>
                    <a:pt x="14741" y="5120"/>
                    <a:pt x="14604" y="5120"/>
                  </a:cubicBezTo>
                  <a:cubicBezTo>
                    <a:pt x="14238" y="5120"/>
                    <a:pt x="13875" y="5047"/>
                    <a:pt x="13535" y="4909"/>
                  </a:cubicBezTo>
                  <a:cubicBezTo>
                    <a:pt x="11843" y="4218"/>
                    <a:pt x="11260" y="2112"/>
                    <a:pt x="12360" y="648"/>
                  </a:cubicBezTo>
                  <a:lnTo>
                    <a:pt x="70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38100" dir="216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8" name="Google Shape;498;p63"/>
            <p:cNvSpPr/>
            <p:nvPr/>
          </p:nvSpPr>
          <p:spPr>
            <a:xfrm>
              <a:off x="-331425" y="1579700"/>
              <a:ext cx="1101300" cy="649025"/>
            </a:xfrm>
            <a:custGeom>
              <a:avLst/>
              <a:gdLst/>
              <a:ahLst/>
              <a:cxnLst/>
              <a:rect l="l" t="t" r="r" b="b"/>
              <a:pathLst>
                <a:path w="44052" h="25961" extrusionOk="0">
                  <a:moveTo>
                    <a:pt x="40035" y="0"/>
                  </a:moveTo>
                  <a:lnTo>
                    <a:pt x="0" y="15402"/>
                  </a:lnTo>
                  <a:cubicBezTo>
                    <a:pt x="0" y="15402"/>
                    <a:pt x="1513" y="15761"/>
                    <a:pt x="1873" y="16638"/>
                  </a:cubicBezTo>
                  <a:cubicBezTo>
                    <a:pt x="2237" y="17514"/>
                    <a:pt x="1524" y="18526"/>
                    <a:pt x="1524" y="18526"/>
                  </a:cubicBezTo>
                  <a:cubicBezTo>
                    <a:pt x="1524" y="18526"/>
                    <a:pt x="2999" y="18885"/>
                    <a:pt x="3380" y="19816"/>
                  </a:cubicBezTo>
                  <a:cubicBezTo>
                    <a:pt x="3767" y="20752"/>
                    <a:pt x="2885" y="22439"/>
                    <a:pt x="2885" y="22439"/>
                  </a:cubicBezTo>
                  <a:cubicBezTo>
                    <a:pt x="2885" y="22439"/>
                    <a:pt x="4447" y="23011"/>
                    <a:pt x="4703" y="23631"/>
                  </a:cubicBezTo>
                  <a:cubicBezTo>
                    <a:pt x="4958" y="24252"/>
                    <a:pt x="4327" y="25960"/>
                    <a:pt x="4327" y="25960"/>
                  </a:cubicBezTo>
                  <a:lnTo>
                    <a:pt x="44051" y="10684"/>
                  </a:lnTo>
                  <a:cubicBezTo>
                    <a:pt x="41510" y="9791"/>
                    <a:pt x="42609" y="7168"/>
                    <a:pt x="42609" y="7168"/>
                  </a:cubicBezTo>
                  <a:cubicBezTo>
                    <a:pt x="42609" y="7168"/>
                    <a:pt x="41521" y="6466"/>
                    <a:pt x="41047" y="5753"/>
                  </a:cubicBezTo>
                  <a:cubicBezTo>
                    <a:pt x="40574" y="5040"/>
                    <a:pt x="41434" y="3418"/>
                    <a:pt x="41434" y="3418"/>
                  </a:cubicBezTo>
                  <a:cubicBezTo>
                    <a:pt x="41434" y="3418"/>
                    <a:pt x="39806" y="2993"/>
                    <a:pt x="39491" y="2221"/>
                  </a:cubicBezTo>
                  <a:cubicBezTo>
                    <a:pt x="39175" y="1442"/>
                    <a:pt x="40035" y="0"/>
                    <a:pt x="40035" y="0"/>
                  </a:cubicBez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99" name="Google Shape;499;p63"/>
          <p:cNvSpPr txBox="1">
            <a:spLocks noGrp="1"/>
          </p:cNvSpPr>
          <p:nvPr>
            <p:ph type="body" idx="4294967295"/>
          </p:nvPr>
        </p:nvSpPr>
        <p:spPr>
          <a:xfrm rot="390862">
            <a:off x="2294607" y="2931439"/>
            <a:ext cx="1438488" cy="11314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-GR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Ε’ </a:t>
            </a:r>
            <a:r>
              <a:rPr lang="en-US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latin typeface="Franklin Gothic Book" panose="020B0503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-GR" sz="2400" b="1" dirty="0">
                <a:latin typeface="Franklin Gothic Book" panose="020B0503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Στ’</a:t>
            </a:r>
            <a:endParaRPr sz="1600" b="1" dirty="0">
              <a:solidFill>
                <a:schemeClr val="dk2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01" name="Google Shape;501;p63"/>
          <p:cNvSpPr txBox="1">
            <a:spLocks noGrp="1"/>
          </p:cNvSpPr>
          <p:nvPr>
            <p:ph type="subTitle" idx="1"/>
          </p:nvPr>
        </p:nvSpPr>
        <p:spPr>
          <a:xfrm>
            <a:off x="4823527" y="762069"/>
            <a:ext cx="3713231" cy="32829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Ασκήσεις Πληκτρολόγησης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Υπολογιστικά Φύλλα (</a:t>
            </a:r>
            <a: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Microsoft Excel)</a:t>
            </a:r>
            <a:endParaRPr lang="en-US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Μηχανή Αναζήτησης (</a:t>
            </a:r>
            <a: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Google</a:t>
            </a: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Επεξεργασία </a:t>
            </a:r>
            <a: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Video</a:t>
            </a:r>
            <a:b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(Windows Movie Maker)</a:t>
            </a:r>
            <a:endParaRPr lang="en-US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2500"/>
              </a:lnSpc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 err="1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Google</a:t>
            </a: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 err="1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Maps</a:t>
            </a:r>
            <a:endParaRPr lang="el-GR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lnSpc>
                <a:spcPts val="2500"/>
              </a:lnSpc>
              <a:spcBef>
                <a:spcPts val="0"/>
              </a:spcBef>
              <a:spcAft>
                <a:spcPts val="1200"/>
              </a:spcAft>
              <a:buClr>
                <a:srgbClr val="4D719D"/>
              </a:buClr>
              <a:buSzPts val="1100"/>
              <a:buFontTx/>
              <a:buChar char="-"/>
            </a:pPr>
            <a:r>
              <a:rPr lang="el-GR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Προγραμματισμός (</a:t>
            </a:r>
            <a:r>
              <a:rPr lang="en-US" sz="1600" dirty="0">
                <a:latin typeface="Segoe Print" panose="02000600000000000000" charset="0"/>
                <a:ea typeface="Calibri" panose="020F0502020204030204" pitchFamily="34" charset="0"/>
                <a:cs typeface="Calibri" panose="020F0502020204030204" pitchFamily="34" charset="0"/>
              </a:rPr>
              <a:t>Scratch)</a:t>
            </a:r>
            <a:endParaRPr lang="en-US" sz="1600" dirty="0">
              <a:latin typeface="Segoe Print" panose="0200060000000000000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1"/>
          <p:cNvSpPr txBox="1">
            <a:spLocks noGrp="1"/>
          </p:cNvSpPr>
          <p:nvPr>
            <p:ph type="title" idx="8"/>
          </p:nvPr>
        </p:nvSpPr>
        <p:spPr>
          <a:xfrm>
            <a:off x="1926750" y="711175"/>
            <a:ext cx="529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>
                <a:latin typeface="Franklin Gothic Book" panose="020B0503020102020204" pitchFamily="34" charset="0"/>
              </a:rPr>
              <a:t>Εργασίες στο Εργαστήριο</a:t>
            </a:r>
            <a:endParaRPr dirty="0">
              <a:latin typeface="Franklin Gothic Book" panose="020B0503020102020204" pitchFamily="34" charset="0"/>
            </a:endParaRPr>
          </a:p>
        </p:txBody>
      </p:sp>
      <p:sp>
        <p:nvSpPr>
          <p:cNvPr id="472" name="Google Shape;472;p61"/>
          <p:cNvSpPr/>
          <p:nvPr/>
        </p:nvSpPr>
        <p:spPr>
          <a:xfrm rot="21245961">
            <a:off x="7392389" y="1366252"/>
            <a:ext cx="624332" cy="581773"/>
          </a:xfrm>
          <a:custGeom>
            <a:avLst/>
            <a:gdLst/>
            <a:ahLst/>
            <a:cxnLst/>
            <a:rect l="l" t="t" r="r" b="b"/>
            <a:pathLst>
              <a:path w="10313" h="9610" extrusionOk="0">
                <a:moveTo>
                  <a:pt x="4869" y="904"/>
                </a:moveTo>
                <a:cubicBezTo>
                  <a:pt x="5298" y="904"/>
                  <a:pt x="5750" y="967"/>
                  <a:pt x="6002" y="1303"/>
                </a:cubicBezTo>
                <a:cubicBezTo>
                  <a:pt x="6169" y="1565"/>
                  <a:pt x="6312" y="1874"/>
                  <a:pt x="6359" y="2184"/>
                </a:cubicBezTo>
                <a:cubicBezTo>
                  <a:pt x="6002" y="2208"/>
                  <a:pt x="5645" y="2232"/>
                  <a:pt x="5311" y="2232"/>
                </a:cubicBezTo>
                <a:cubicBezTo>
                  <a:pt x="4454" y="2232"/>
                  <a:pt x="3621" y="2255"/>
                  <a:pt x="2787" y="2279"/>
                </a:cubicBezTo>
                <a:cubicBezTo>
                  <a:pt x="2906" y="1422"/>
                  <a:pt x="3359" y="993"/>
                  <a:pt x="4359" y="922"/>
                </a:cubicBezTo>
                <a:cubicBezTo>
                  <a:pt x="4514" y="915"/>
                  <a:pt x="4689" y="904"/>
                  <a:pt x="4869" y="904"/>
                </a:cubicBezTo>
                <a:close/>
                <a:moveTo>
                  <a:pt x="7963" y="3027"/>
                </a:moveTo>
                <a:cubicBezTo>
                  <a:pt x="8293" y="3027"/>
                  <a:pt x="8561" y="3065"/>
                  <a:pt x="8598" y="3184"/>
                </a:cubicBezTo>
                <a:cubicBezTo>
                  <a:pt x="8669" y="3589"/>
                  <a:pt x="8669" y="4018"/>
                  <a:pt x="8598" y="4423"/>
                </a:cubicBezTo>
                <a:cubicBezTo>
                  <a:pt x="7764" y="4970"/>
                  <a:pt x="6836" y="5375"/>
                  <a:pt x="5859" y="5566"/>
                </a:cubicBezTo>
                <a:cubicBezTo>
                  <a:pt x="5815" y="5367"/>
                  <a:pt x="5648" y="5230"/>
                  <a:pt x="5472" y="5230"/>
                </a:cubicBezTo>
                <a:cubicBezTo>
                  <a:pt x="5458" y="5230"/>
                  <a:pt x="5444" y="5231"/>
                  <a:pt x="5431" y="5232"/>
                </a:cubicBezTo>
                <a:cubicBezTo>
                  <a:pt x="5263" y="5222"/>
                  <a:pt x="5091" y="5217"/>
                  <a:pt x="4919" y="5217"/>
                </a:cubicBezTo>
                <a:cubicBezTo>
                  <a:pt x="4675" y="5217"/>
                  <a:pt x="4429" y="5228"/>
                  <a:pt x="4192" y="5256"/>
                </a:cubicBezTo>
                <a:cubicBezTo>
                  <a:pt x="3978" y="5256"/>
                  <a:pt x="3811" y="5399"/>
                  <a:pt x="3740" y="5613"/>
                </a:cubicBezTo>
                <a:cubicBezTo>
                  <a:pt x="2763" y="5399"/>
                  <a:pt x="1835" y="5089"/>
                  <a:pt x="930" y="4637"/>
                </a:cubicBezTo>
                <a:cubicBezTo>
                  <a:pt x="930" y="4161"/>
                  <a:pt x="906" y="3708"/>
                  <a:pt x="906" y="3232"/>
                </a:cubicBezTo>
                <a:cubicBezTo>
                  <a:pt x="1668" y="3232"/>
                  <a:pt x="2430" y="3239"/>
                  <a:pt x="3190" y="3239"/>
                </a:cubicBezTo>
                <a:cubicBezTo>
                  <a:pt x="4331" y="3239"/>
                  <a:pt x="5469" y="3222"/>
                  <a:pt x="6597" y="3137"/>
                </a:cubicBezTo>
                <a:cubicBezTo>
                  <a:pt x="6758" y="3122"/>
                  <a:pt x="7439" y="3027"/>
                  <a:pt x="7963" y="3027"/>
                </a:cubicBezTo>
                <a:close/>
                <a:moveTo>
                  <a:pt x="8598" y="5518"/>
                </a:moveTo>
                <a:cubicBezTo>
                  <a:pt x="8622" y="6113"/>
                  <a:pt x="8693" y="6685"/>
                  <a:pt x="8717" y="7280"/>
                </a:cubicBezTo>
                <a:cubicBezTo>
                  <a:pt x="8741" y="7614"/>
                  <a:pt x="8717" y="7971"/>
                  <a:pt x="8669" y="8304"/>
                </a:cubicBezTo>
                <a:cubicBezTo>
                  <a:pt x="8620" y="8524"/>
                  <a:pt x="8377" y="8581"/>
                  <a:pt x="8106" y="8581"/>
                </a:cubicBezTo>
                <a:cubicBezTo>
                  <a:pt x="7850" y="8581"/>
                  <a:pt x="7569" y="8530"/>
                  <a:pt x="7407" y="8519"/>
                </a:cubicBezTo>
                <a:cubicBezTo>
                  <a:pt x="7228" y="8515"/>
                  <a:pt x="7050" y="8513"/>
                  <a:pt x="6871" y="8513"/>
                </a:cubicBezTo>
                <a:cubicBezTo>
                  <a:pt x="5187" y="8513"/>
                  <a:pt x="3502" y="8674"/>
                  <a:pt x="1804" y="8674"/>
                </a:cubicBezTo>
                <a:cubicBezTo>
                  <a:pt x="1545" y="8674"/>
                  <a:pt x="1285" y="8670"/>
                  <a:pt x="1025" y="8662"/>
                </a:cubicBezTo>
                <a:cubicBezTo>
                  <a:pt x="1025" y="7661"/>
                  <a:pt x="1001" y="6661"/>
                  <a:pt x="977" y="5637"/>
                </a:cubicBezTo>
                <a:lnTo>
                  <a:pt x="977" y="5637"/>
                </a:lnTo>
                <a:cubicBezTo>
                  <a:pt x="1858" y="6042"/>
                  <a:pt x="2811" y="6352"/>
                  <a:pt x="3764" y="6518"/>
                </a:cubicBezTo>
                <a:cubicBezTo>
                  <a:pt x="3611" y="6824"/>
                  <a:pt x="3838" y="7170"/>
                  <a:pt x="4171" y="7170"/>
                </a:cubicBezTo>
                <a:cubicBezTo>
                  <a:pt x="4201" y="7170"/>
                  <a:pt x="4232" y="7167"/>
                  <a:pt x="4264" y="7161"/>
                </a:cubicBezTo>
                <a:lnTo>
                  <a:pt x="5407" y="7161"/>
                </a:lnTo>
                <a:cubicBezTo>
                  <a:pt x="5428" y="7164"/>
                  <a:pt x="5450" y="7166"/>
                  <a:pt x="5471" y="7166"/>
                </a:cubicBezTo>
                <a:cubicBezTo>
                  <a:pt x="5794" y="7166"/>
                  <a:pt x="6017" y="6831"/>
                  <a:pt x="5883" y="6518"/>
                </a:cubicBezTo>
                <a:cubicBezTo>
                  <a:pt x="6836" y="6352"/>
                  <a:pt x="7741" y="5994"/>
                  <a:pt x="8598" y="5518"/>
                </a:cubicBezTo>
                <a:close/>
                <a:moveTo>
                  <a:pt x="4966" y="0"/>
                </a:moveTo>
                <a:cubicBezTo>
                  <a:pt x="4754" y="0"/>
                  <a:pt x="4548" y="10"/>
                  <a:pt x="4359" y="17"/>
                </a:cubicBezTo>
                <a:cubicBezTo>
                  <a:pt x="2811" y="65"/>
                  <a:pt x="2025" y="898"/>
                  <a:pt x="1858" y="2303"/>
                </a:cubicBezTo>
                <a:lnTo>
                  <a:pt x="453" y="2303"/>
                </a:lnTo>
                <a:cubicBezTo>
                  <a:pt x="334" y="2303"/>
                  <a:pt x="239" y="2351"/>
                  <a:pt x="168" y="2422"/>
                </a:cubicBezTo>
                <a:cubicBezTo>
                  <a:pt x="48" y="2494"/>
                  <a:pt x="1" y="2637"/>
                  <a:pt x="1" y="2756"/>
                </a:cubicBezTo>
                <a:cubicBezTo>
                  <a:pt x="1" y="4875"/>
                  <a:pt x="120" y="6995"/>
                  <a:pt x="120" y="9114"/>
                </a:cubicBezTo>
                <a:cubicBezTo>
                  <a:pt x="120" y="9352"/>
                  <a:pt x="310" y="9566"/>
                  <a:pt x="572" y="9590"/>
                </a:cubicBezTo>
                <a:cubicBezTo>
                  <a:pt x="965" y="9604"/>
                  <a:pt x="1359" y="9609"/>
                  <a:pt x="1754" y="9609"/>
                </a:cubicBezTo>
                <a:cubicBezTo>
                  <a:pt x="2774" y="9609"/>
                  <a:pt x="3799" y="9570"/>
                  <a:pt x="4811" y="9519"/>
                </a:cubicBezTo>
                <a:cubicBezTo>
                  <a:pt x="4999" y="9511"/>
                  <a:pt x="5190" y="9509"/>
                  <a:pt x="5382" y="9509"/>
                </a:cubicBezTo>
                <a:cubicBezTo>
                  <a:pt x="5928" y="9509"/>
                  <a:pt x="6491" y="9531"/>
                  <a:pt x="7048" y="9531"/>
                </a:cubicBezTo>
                <a:cubicBezTo>
                  <a:pt x="7542" y="9531"/>
                  <a:pt x="8031" y="9513"/>
                  <a:pt x="8503" y="9447"/>
                </a:cubicBezTo>
                <a:cubicBezTo>
                  <a:pt x="10313" y="9209"/>
                  <a:pt x="9574" y="6423"/>
                  <a:pt x="9479" y="5208"/>
                </a:cubicBezTo>
                <a:cubicBezTo>
                  <a:pt x="9431" y="4446"/>
                  <a:pt x="9598" y="3708"/>
                  <a:pt x="9479" y="2946"/>
                </a:cubicBezTo>
                <a:cubicBezTo>
                  <a:pt x="9384" y="2255"/>
                  <a:pt x="8622" y="2184"/>
                  <a:pt x="8074" y="2136"/>
                </a:cubicBezTo>
                <a:lnTo>
                  <a:pt x="7288" y="2136"/>
                </a:lnTo>
                <a:cubicBezTo>
                  <a:pt x="7121" y="1541"/>
                  <a:pt x="6955" y="946"/>
                  <a:pt x="6502" y="469"/>
                </a:cubicBezTo>
                <a:cubicBezTo>
                  <a:pt x="6122" y="71"/>
                  <a:pt x="5527" y="0"/>
                  <a:pt x="49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73" name="Google Shape;473;p61"/>
          <p:cNvGrpSpPr/>
          <p:nvPr/>
        </p:nvGrpSpPr>
        <p:grpSpPr>
          <a:xfrm rot="740521">
            <a:off x="7665316" y="3458484"/>
            <a:ext cx="651238" cy="795775"/>
            <a:chOff x="3428650" y="2373900"/>
            <a:chExt cx="189950" cy="260100"/>
          </a:xfrm>
        </p:grpSpPr>
        <p:sp>
          <p:nvSpPr>
            <p:cNvPr id="474" name="Google Shape;474;p61"/>
            <p:cNvSpPr/>
            <p:nvPr/>
          </p:nvSpPr>
          <p:spPr>
            <a:xfrm>
              <a:off x="3428650" y="2373900"/>
              <a:ext cx="189950" cy="260100"/>
            </a:xfrm>
            <a:custGeom>
              <a:avLst/>
              <a:gdLst/>
              <a:ahLst/>
              <a:cxnLst/>
              <a:rect l="l" t="t" r="r" b="b"/>
              <a:pathLst>
                <a:path w="7598" h="10404" extrusionOk="0">
                  <a:moveTo>
                    <a:pt x="5145" y="1019"/>
                  </a:moveTo>
                  <a:cubicBezTo>
                    <a:pt x="5454" y="1114"/>
                    <a:pt x="5740" y="1233"/>
                    <a:pt x="6002" y="1400"/>
                  </a:cubicBezTo>
                  <a:cubicBezTo>
                    <a:pt x="6645" y="1757"/>
                    <a:pt x="6812" y="2352"/>
                    <a:pt x="6812" y="2972"/>
                  </a:cubicBezTo>
                  <a:lnTo>
                    <a:pt x="6669" y="2972"/>
                  </a:lnTo>
                  <a:cubicBezTo>
                    <a:pt x="6247" y="3107"/>
                    <a:pt x="5801" y="3170"/>
                    <a:pt x="5357" y="3170"/>
                  </a:cubicBezTo>
                  <a:cubicBezTo>
                    <a:pt x="5174" y="3170"/>
                    <a:pt x="4992" y="3159"/>
                    <a:pt x="4811" y="3138"/>
                  </a:cubicBezTo>
                  <a:cubicBezTo>
                    <a:pt x="4907" y="2424"/>
                    <a:pt x="5050" y="1733"/>
                    <a:pt x="5145" y="1019"/>
                  </a:cubicBezTo>
                  <a:close/>
                  <a:moveTo>
                    <a:pt x="763" y="733"/>
                  </a:moveTo>
                  <a:lnTo>
                    <a:pt x="763" y="733"/>
                  </a:lnTo>
                  <a:cubicBezTo>
                    <a:pt x="1089" y="759"/>
                    <a:pt x="1424" y="766"/>
                    <a:pt x="1764" y="766"/>
                  </a:cubicBezTo>
                  <a:cubicBezTo>
                    <a:pt x="2095" y="766"/>
                    <a:pt x="2430" y="759"/>
                    <a:pt x="2766" y="759"/>
                  </a:cubicBezTo>
                  <a:cubicBezTo>
                    <a:pt x="3343" y="759"/>
                    <a:pt x="3920" y="778"/>
                    <a:pt x="4478" y="876"/>
                  </a:cubicBezTo>
                  <a:cubicBezTo>
                    <a:pt x="4359" y="1709"/>
                    <a:pt x="4168" y="2567"/>
                    <a:pt x="4073" y="3400"/>
                  </a:cubicBezTo>
                  <a:cubicBezTo>
                    <a:pt x="4073" y="3567"/>
                    <a:pt x="4168" y="3710"/>
                    <a:pt x="4311" y="3734"/>
                  </a:cubicBezTo>
                  <a:cubicBezTo>
                    <a:pt x="4667" y="3815"/>
                    <a:pt x="5024" y="3853"/>
                    <a:pt x="5378" y="3853"/>
                  </a:cubicBezTo>
                  <a:cubicBezTo>
                    <a:pt x="5853" y="3853"/>
                    <a:pt x="6324" y="3785"/>
                    <a:pt x="6788" y="3662"/>
                  </a:cubicBezTo>
                  <a:lnTo>
                    <a:pt x="6788" y="3662"/>
                  </a:lnTo>
                  <a:cubicBezTo>
                    <a:pt x="6740" y="4043"/>
                    <a:pt x="6669" y="4400"/>
                    <a:pt x="6621" y="4734"/>
                  </a:cubicBezTo>
                  <a:cubicBezTo>
                    <a:pt x="6455" y="6329"/>
                    <a:pt x="6574" y="7925"/>
                    <a:pt x="6455" y="9521"/>
                  </a:cubicBezTo>
                  <a:cubicBezTo>
                    <a:pt x="5320" y="9594"/>
                    <a:pt x="4186" y="9704"/>
                    <a:pt x="3057" y="9704"/>
                  </a:cubicBezTo>
                  <a:cubicBezTo>
                    <a:pt x="2361" y="9704"/>
                    <a:pt x="1668" y="9662"/>
                    <a:pt x="977" y="9544"/>
                  </a:cubicBezTo>
                  <a:cubicBezTo>
                    <a:pt x="882" y="6615"/>
                    <a:pt x="715" y="3686"/>
                    <a:pt x="763" y="733"/>
                  </a:cubicBezTo>
                  <a:close/>
                  <a:moveTo>
                    <a:pt x="465" y="1"/>
                  </a:moveTo>
                  <a:cubicBezTo>
                    <a:pt x="447" y="1"/>
                    <a:pt x="429" y="7"/>
                    <a:pt x="406" y="19"/>
                  </a:cubicBezTo>
                  <a:cubicBezTo>
                    <a:pt x="239" y="19"/>
                    <a:pt x="96" y="162"/>
                    <a:pt x="96" y="352"/>
                  </a:cubicBezTo>
                  <a:cubicBezTo>
                    <a:pt x="1" y="3519"/>
                    <a:pt x="191" y="6687"/>
                    <a:pt x="287" y="9830"/>
                  </a:cubicBezTo>
                  <a:cubicBezTo>
                    <a:pt x="287" y="9997"/>
                    <a:pt x="382" y="10140"/>
                    <a:pt x="549" y="10187"/>
                  </a:cubicBezTo>
                  <a:cubicBezTo>
                    <a:pt x="1369" y="10348"/>
                    <a:pt x="2189" y="10403"/>
                    <a:pt x="3010" y="10403"/>
                  </a:cubicBezTo>
                  <a:cubicBezTo>
                    <a:pt x="4261" y="10403"/>
                    <a:pt x="5513" y="10274"/>
                    <a:pt x="6764" y="10187"/>
                  </a:cubicBezTo>
                  <a:cubicBezTo>
                    <a:pt x="6955" y="10187"/>
                    <a:pt x="7098" y="10021"/>
                    <a:pt x="7121" y="9854"/>
                  </a:cubicBezTo>
                  <a:cubicBezTo>
                    <a:pt x="7336" y="7925"/>
                    <a:pt x="7121" y="5996"/>
                    <a:pt x="7407" y="4091"/>
                  </a:cubicBezTo>
                  <a:cubicBezTo>
                    <a:pt x="7598" y="2948"/>
                    <a:pt x="7598" y="1876"/>
                    <a:pt x="6717" y="1043"/>
                  </a:cubicBezTo>
                  <a:cubicBezTo>
                    <a:pt x="5812" y="193"/>
                    <a:pt x="4537" y="77"/>
                    <a:pt x="3249" y="77"/>
                  </a:cubicBezTo>
                  <a:cubicBezTo>
                    <a:pt x="2765" y="77"/>
                    <a:pt x="2278" y="93"/>
                    <a:pt x="1810" y="93"/>
                  </a:cubicBezTo>
                  <a:cubicBezTo>
                    <a:pt x="1360" y="93"/>
                    <a:pt x="926" y="78"/>
                    <a:pt x="525" y="19"/>
                  </a:cubicBezTo>
                  <a:cubicBezTo>
                    <a:pt x="501" y="7"/>
                    <a:pt x="483" y="1"/>
                    <a:pt x="4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5" name="Google Shape;475;p61"/>
            <p:cNvSpPr/>
            <p:nvPr/>
          </p:nvSpPr>
          <p:spPr>
            <a:xfrm>
              <a:off x="3460075" y="2481500"/>
              <a:ext cx="117975" cy="27275"/>
            </a:xfrm>
            <a:custGeom>
              <a:avLst/>
              <a:gdLst/>
              <a:ahLst/>
              <a:cxnLst/>
              <a:rect l="l" t="t" r="r" b="b"/>
              <a:pathLst>
                <a:path w="4719" h="1091" extrusionOk="0">
                  <a:moveTo>
                    <a:pt x="1646" y="0"/>
                  </a:moveTo>
                  <a:cubicBezTo>
                    <a:pt x="1163" y="0"/>
                    <a:pt x="651" y="270"/>
                    <a:pt x="244" y="454"/>
                  </a:cubicBezTo>
                  <a:cubicBezTo>
                    <a:pt x="0" y="576"/>
                    <a:pt x="138" y="889"/>
                    <a:pt x="347" y="889"/>
                  </a:cubicBezTo>
                  <a:cubicBezTo>
                    <a:pt x="382" y="889"/>
                    <a:pt x="420" y="879"/>
                    <a:pt x="458" y="859"/>
                  </a:cubicBezTo>
                  <a:cubicBezTo>
                    <a:pt x="840" y="644"/>
                    <a:pt x="1244" y="525"/>
                    <a:pt x="1649" y="478"/>
                  </a:cubicBezTo>
                  <a:cubicBezTo>
                    <a:pt x="1677" y="475"/>
                    <a:pt x="1703" y="474"/>
                    <a:pt x="1730" y="474"/>
                  </a:cubicBezTo>
                  <a:cubicBezTo>
                    <a:pt x="2181" y="474"/>
                    <a:pt x="2457" y="844"/>
                    <a:pt x="2840" y="1001"/>
                  </a:cubicBezTo>
                  <a:cubicBezTo>
                    <a:pt x="3016" y="1065"/>
                    <a:pt x="3180" y="1091"/>
                    <a:pt x="3338" y="1091"/>
                  </a:cubicBezTo>
                  <a:cubicBezTo>
                    <a:pt x="3714" y="1091"/>
                    <a:pt x="4057" y="945"/>
                    <a:pt x="4459" y="811"/>
                  </a:cubicBezTo>
                  <a:cubicBezTo>
                    <a:pt x="4718" y="746"/>
                    <a:pt x="4645" y="369"/>
                    <a:pt x="4417" y="369"/>
                  </a:cubicBezTo>
                  <a:cubicBezTo>
                    <a:pt x="4393" y="369"/>
                    <a:pt x="4367" y="373"/>
                    <a:pt x="4340" y="382"/>
                  </a:cubicBezTo>
                  <a:cubicBezTo>
                    <a:pt x="3989" y="485"/>
                    <a:pt x="3700" y="605"/>
                    <a:pt x="3397" y="605"/>
                  </a:cubicBezTo>
                  <a:cubicBezTo>
                    <a:pt x="3208" y="605"/>
                    <a:pt x="3012" y="558"/>
                    <a:pt x="2792" y="430"/>
                  </a:cubicBezTo>
                  <a:cubicBezTo>
                    <a:pt x="2507" y="239"/>
                    <a:pt x="2221" y="96"/>
                    <a:pt x="1887" y="25"/>
                  </a:cubicBezTo>
                  <a:cubicBezTo>
                    <a:pt x="1808" y="8"/>
                    <a:pt x="1727" y="0"/>
                    <a:pt x="16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6" name="Google Shape;476;p61"/>
            <p:cNvSpPr/>
            <p:nvPr/>
          </p:nvSpPr>
          <p:spPr>
            <a:xfrm>
              <a:off x="3460075" y="2524950"/>
              <a:ext cx="117975" cy="27300"/>
            </a:xfrm>
            <a:custGeom>
              <a:avLst/>
              <a:gdLst/>
              <a:ahLst/>
              <a:cxnLst/>
              <a:rect l="l" t="t" r="r" b="b"/>
              <a:pathLst>
                <a:path w="4719" h="1092" extrusionOk="0">
                  <a:moveTo>
                    <a:pt x="1647" y="1"/>
                  </a:moveTo>
                  <a:cubicBezTo>
                    <a:pt x="1164" y="1"/>
                    <a:pt x="652" y="274"/>
                    <a:pt x="244" y="478"/>
                  </a:cubicBezTo>
                  <a:cubicBezTo>
                    <a:pt x="0" y="580"/>
                    <a:pt x="138" y="889"/>
                    <a:pt x="346" y="889"/>
                  </a:cubicBezTo>
                  <a:cubicBezTo>
                    <a:pt x="382" y="889"/>
                    <a:pt x="420" y="880"/>
                    <a:pt x="458" y="859"/>
                  </a:cubicBezTo>
                  <a:cubicBezTo>
                    <a:pt x="840" y="668"/>
                    <a:pt x="1244" y="526"/>
                    <a:pt x="1649" y="478"/>
                  </a:cubicBezTo>
                  <a:cubicBezTo>
                    <a:pt x="1675" y="475"/>
                    <a:pt x="1701" y="474"/>
                    <a:pt x="1726" y="474"/>
                  </a:cubicBezTo>
                  <a:cubicBezTo>
                    <a:pt x="2179" y="474"/>
                    <a:pt x="2456" y="866"/>
                    <a:pt x="2840" y="1002"/>
                  </a:cubicBezTo>
                  <a:cubicBezTo>
                    <a:pt x="3019" y="1066"/>
                    <a:pt x="3184" y="1092"/>
                    <a:pt x="3344" y="1092"/>
                  </a:cubicBezTo>
                  <a:cubicBezTo>
                    <a:pt x="3717" y="1092"/>
                    <a:pt x="4059" y="952"/>
                    <a:pt x="4459" y="835"/>
                  </a:cubicBezTo>
                  <a:cubicBezTo>
                    <a:pt x="4718" y="749"/>
                    <a:pt x="4645" y="370"/>
                    <a:pt x="4416" y="370"/>
                  </a:cubicBezTo>
                  <a:cubicBezTo>
                    <a:pt x="4393" y="370"/>
                    <a:pt x="4367" y="374"/>
                    <a:pt x="4340" y="383"/>
                  </a:cubicBezTo>
                  <a:cubicBezTo>
                    <a:pt x="3996" y="498"/>
                    <a:pt x="3712" y="612"/>
                    <a:pt x="3415" y="612"/>
                  </a:cubicBezTo>
                  <a:cubicBezTo>
                    <a:pt x="3220" y="612"/>
                    <a:pt x="3019" y="563"/>
                    <a:pt x="2792" y="430"/>
                  </a:cubicBezTo>
                  <a:cubicBezTo>
                    <a:pt x="2507" y="264"/>
                    <a:pt x="2221" y="121"/>
                    <a:pt x="1887" y="25"/>
                  </a:cubicBezTo>
                  <a:cubicBezTo>
                    <a:pt x="1808" y="8"/>
                    <a:pt x="1728" y="1"/>
                    <a:pt x="16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7" name="Google Shape;477;p61"/>
            <p:cNvSpPr/>
            <p:nvPr/>
          </p:nvSpPr>
          <p:spPr>
            <a:xfrm>
              <a:off x="3459925" y="2568775"/>
              <a:ext cx="118125" cy="27075"/>
            </a:xfrm>
            <a:custGeom>
              <a:avLst/>
              <a:gdLst/>
              <a:ahLst/>
              <a:cxnLst/>
              <a:rect l="l" t="t" r="r" b="b"/>
              <a:pathLst>
                <a:path w="4725" h="1083" extrusionOk="0">
                  <a:moveTo>
                    <a:pt x="1615" y="0"/>
                  </a:moveTo>
                  <a:cubicBezTo>
                    <a:pt x="1143" y="0"/>
                    <a:pt x="647" y="265"/>
                    <a:pt x="250" y="463"/>
                  </a:cubicBezTo>
                  <a:cubicBezTo>
                    <a:pt x="0" y="568"/>
                    <a:pt x="151" y="890"/>
                    <a:pt x="368" y="890"/>
                  </a:cubicBezTo>
                  <a:cubicBezTo>
                    <a:pt x="399" y="890"/>
                    <a:pt x="431" y="883"/>
                    <a:pt x="464" y="868"/>
                  </a:cubicBezTo>
                  <a:cubicBezTo>
                    <a:pt x="846" y="654"/>
                    <a:pt x="1250" y="511"/>
                    <a:pt x="1655" y="463"/>
                  </a:cubicBezTo>
                  <a:cubicBezTo>
                    <a:pt x="1669" y="463"/>
                    <a:pt x="1683" y="462"/>
                    <a:pt x="1697" y="462"/>
                  </a:cubicBezTo>
                  <a:cubicBezTo>
                    <a:pt x="2172" y="462"/>
                    <a:pt x="2453" y="849"/>
                    <a:pt x="2846" y="987"/>
                  </a:cubicBezTo>
                  <a:cubicBezTo>
                    <a:pt x="3033" y="1055"/>
                    <a:pt x="3206" y="1082"/>
                    <a:pt x="3373" y="1082"/>
                  </a:cubicBezTo>
                  <a:cubicBezTo>
                    <a:pt x="3737" y="1082"/>
                    <a:pt x="4073" y="951"/>
                    <a:pt x="4465" y="821"/>
                  </a:cubicBezTo>
                  <a:cubicBezTo>
                    <a:pt x="4724" y="734"/>
                    <a:pt x="4651" y="355"/>
                    <a:pt x="4422" y="355"/>
                  </a:cubicBezTo>
                  <a:cubicBezTo>
                    <a:pt x="4399" y="355"/>
                    <a:pt x="4373" y="359"/>
                    <a:pt x="4346" y="368"/>
                  </a:cubicBezTo>
                  <a:cubicBezTo>
                    <a:pt x="3993" y="486"/>
                    <a:pt x="3704" y="603"/>
                    <a:pt x="3400" y="603"/>
                  </a:cubicBezTo>
                  <a:cubicBezTo>
                    <a:pt x="3211" y="603"/>
                    <a:pt x="3017" y="558"/>
                    <a:pt x="2798" y="440"/>
                  </a:cubicBezTo>
                  <a:cubicBezTo>
                    <a:pt x="2513" y="249"/>
                    <a:pt x="2227" y="106"/>
                    <a:pt x="1893" y="35"/>
                  </a:cubicBezTo>
                  <a:cubicBezTo>
                    <a:pt x="1802" y="11"/>
                    <a:pt x="1709" y="0"/>
                    <a:pt x="1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2600099" y="1356145"/>
            <a:ext cx="4848449" cy="2849270"/>
          </a:xfrm>
        </p:spPr>
        <p:txBody>
          <a:bodyPr/>
          <a:lstStyle/>
          <a:p>
            <a:pPr marL="371475" indent="-285750">
              <a:lnSpc>
                <a:spcPct val="150000"/>
              </a:lnSpc>
              <a:buFontTx/>
              <a:buChar char="-"/>
            </a:pPr>
            <a:r>
              <a:rPr lang="el-GR" sz="1600" dirty="0">
                <a:latin typeface="Franklin Gothic Book" panose="020B0503020102020204" pitchFamily="34" charset="0"/>
              </a:rPr>
              <a:t>Μερική αναδιάταξη χώρου</a:t>
            </a:r>
            <a:endParaRPr lang="el-GR" sz="1600" dirty="0">
              <a:latin typeface="Franklin Gothic Book" panose="020B0503020102020204" pitchFamily="34" charset="0"/>
            </a:endParaRPr>
          </a:p>
          <a:p>
            <a:pPr marL="371475" indent="-285750">
              <a:lnSpc>
                <a:spcPct val="150000"/>
              </a:lnSpc>
              <a:buFontTx/>
              <a:buChar char="-"/>
            </a:pPr>
            <a:r>
              <a:rPr lang="el-GR" sz="1600" dirty="0">
                <a:latin typeface="Franklin Gothic Book" panose="020B0503020102020204" pitchFamily="34" charset="0"/>
              </a:rPr>
              <a:t>Δημιουργία προφίλ χρηστών στα τερματικά</a:t>
            </a:r>
            <a:br>
              <a:rPr lang="el-GR" sz="1600" dirty="0">
                <a:latin typeface="Franklin Gothic Book" panose="020B0503020102020204" pitchFamily="34" charset="0"/>
              </a:rPr>
            </a:br>
            <a:r>
              <a:rPr lang="el-GR" sz="1600" dirty="0">
                <a:latin typeface="Franklin Gothic Book" panose="020B0503020102020204" pitchFamily="34" charset="0"/>
              </a:rPr>
              <a:t>(</a:t>
            </a:r>
            <a:r>
              <a:rPr lang="en-US" sz="1600" dirty="0">
                <a:latin typeface="Franklin Gothic Book" panose="020B0503020102020204" pitchFamily="34" charset="0"/>
              </a:rPr>
              <a:t>student / teacher</a:t>
            </a:r>
            <a:r>
              <a:rPr lang="el-GR" sz="1600" dirty="0">
                <a:latin typeface="Franklin Gothic Book" panose="020B0503020102020204" pitchFamily="34" charset="0"/>
              </a:rPr>
              <a:t> / </a:t>
            </a:r>
            <a:r>
              <a:rPr lang="en-US" sz="1600" dirty="0">
                <a:latin typeface="Franklin Gothic Book" panose="020B0503020102020204" pitchFamily="34" charset="0"/>
              </a:rPr>
              <a:t>admin)</a:t>
            </a:r>
            <a:endParaRPr lang="en-US" sz="1600" dirty="0">
              <a:latin typeface="Franklin Gothic Book" panose="020B0503020102020204" pitchFamily="34" charset="0"/>
            </a:endParaRPr>
          </a:p>
          <a:p>
            <a:pPr marL="371475" indent="-285750">
              <a:lnSpc>
                <a:spcPct val="150000"/>
              </a:lnSpc>
              <a:buFontTx/>
              <a:buChar char="-"/>
            </a:pPr>
            <a:r>
              <a:rPr lang="el-GR" sz="1600" dirty="0">
                <a:latin typeface="Franklin Gothic Book" panose="020B0503020102020204" pitchFamily="34" charset="0"/>
              </a:rPr>
              <a:t>Λογισμικό διαχείρισης τάξης (</a:t>
            </a:r>
            <a:r>
              <a:rPr lang="en-US" sz="1600" dirty="0">
                <a:latin typeface="Franklin Gothic Book" panose="020B0503020102020204" pitchFamily="34" charset="0"/>
              </a:rPr>
              <a:t>Veyon</a:t>
            </a:r>
            <a:r>
              <a:rPr lang="el-GR" sz="1600" dirty="0">
                <a:latin typeface="Franklin Gothic Book" panose="020B0503020102020204" pitchFamily="34" charset="0"/>
              </a:rPr>
              <a:t>)</a:t>
            </a:r>
            <a:endParaRPr lang="el-GR" sz="1600" dirty="0">
              <a:latin typeface="Franklin Gothic Book" panose="020B0503020102020204" pitchFamily="34" charset="0"/>
            </a:endParaRPr>
          </a:p>
          <a:p>
            <a:pPr marL="371475" indent="-285750">
              <a:lnSpc>
                <a:spcPct val="150000"/>
              </a:lnSpc>
              <a:buFontTx/>
              <a:buChar char="-"/>
            </a:pPr>
            <a:r>
              <a:rPr lang="el-GR" sz="1600" dirty="0">
                <a:latin typeface="Franklin Gothic Book" panose="020B0503020102020204" pitchFamily="34" charset="0"/>
              </a:rPr>
              <a:t>Κοινόχρηστοι Φάκελοι (Μαθητών / Δασκάλου)</a:t>
            </a:r>
            <a:endParaRPr lang="el-GR" sz="1600" dirty="0">
              <a:latin typeface="Franklin Gothic Book" panose="020B0503020102020204" pitchFamily="34" charset="0"/>
            </a:endParaRPr>
          </a:p>
          <a:p>
            <a:pPr marL="371475" indent="-285750">
              <a:lnSpc>
                <a:spcPct val="150000"/>
              </a:lnSpc>
              <a:buFontTx/>
              <a:buChar char="-"/>
            </a:pPr>
            <a:r>
              <a:rPr lang="el-GR" sz="1600" dirty="0">
                <a:latin typeface="Franklin Gothic Book" panose="020B0503020102020204" pitchFamily="34" charset="0"/>
              </a:rPr>
              <a:t>Εγκατάσταση λογισμικού στα τερματικά</a:t>
            </a:r>
            <a:endParaRPr lang="el-GR" sz="1600" dirty="0">
              <a:latin typeface="Franklin Gothic Book" panose="020B0503020102020204" pitchFamily="34" charset="0"/>
            </a:endParaRPr>
          </a:p>
          <a:p>
            <a:pPr marL="371475" indent="-285750">
              <a:lnSpc>
                <a:spcPct val="150000"/>
              </a:lnSpc>
              <a:buFontTx/>
              <a:buChar char="-"/>
            </a:pPr>
            <a:r>
              <a:rPr lang="el-GR" sz="1600" dirty="0">
                <a:latin typeface="Franklin Gothic Book" panose="020B0503020102020204" pitchFamily="34" charset="0"/>
              </a:rPr>
              <a:t>Αντικατάσταση αναλωσίμων</a:t>
            </a:r>
            <a:endParaRPr lang="en-US" sz="1600" dirty="0">
              <a:latin typeface="Franklin Gothic Book" panose="020B0503020102020204" pitchFamily="34" charset="0"/>
            </a:endParaRPr>
          </a:p>
          <a:p>
            <a:pPr marL="371475" indent="-285750">
              <a:lnSpc>
                <a:spcPct val="150000"/>
              </a:lnSpc>
              <a:buFontTx/>
              <a:buChar char="-"/>
            </a:pPr>
            <a:endParaRPr lang="el-GR" sz="1600" dirty="0">
              <a:latin typeface="Franklin Gothic Book" panose="020B0503020102020204" pitchFamily="34" charset="0"/>
            </a:endParaRPr>
          </a:p>
          <a:p>
            <a:pPr marL="371475" indent="-285750">
              <a:buFontTx/>
              <a:buChar char="-"/>
            </a:pPr>
            <a:endParaRPr lang="en-US" sz="1600" dirty="0">
              <a:latin typeface="Franklin Gothic Book" panose="020B0503020102020204" pitchFamily="34" charset="0"/>
            </a:endParaRPr>
          </a:p>
        </p:txBody>
      </p:sp>
      <p:pic>
        <p:nvPicPr>
          <p:cNvPr id="18" name="Google Shape;654;p70"/>
          <p:cNvPicPr preferRelativeResize="0"/>
          <p:nvPr/>
        </p:nvPicPr>
        <p:blipFill rotWithShape="1">
          <a:blip r:embed="rId1">
            <a:alphaModFix amt="78000"/>
          </a:blip>
          <a:srcRect l="19967"/>
          <a:stretch>
            <a:fillRect/>
          </a:stretch>
        </p:blipFill>
        <p:spPr>
          <a:xfrm rot="3044709">
            <a:off x="889605" y="731057"/>
            <a:ext cx="1470368" cy="758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" name="Google Shape;655;p70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3218734" y="3329155"/>
            <a:ext cx="2610150" cy="325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68" name="Google Shape;468;p61"/>
          <p:cNvGrpSpPr/>
          <p:nvPr/>
        </p:nvGrpSpPr>
        <p:grpSpPr>
          <a:xfrm rot="364852">
            <a:off x="5624041" y="887174"/>
            <a:ext cx="434159" cy="412002"/>
            <a:chOff x="4536025" y="2809375"/>
            <a:chExt cx="267950" cy="254275"/>
          </a:xfrm>
        </p:grpSpPr>
        <p:sp>
          <p:nvSpPr>
            <p:cNvPr id="469" name="Google Shape;469;p61"/>
            <p:cNvSpPr/>
            <p:nvPr/>
          </p:nvSpPr>
          <p:spPr>
            <a:xfrm>
              <a:off x="4593300" y="2809375"/>
              <a:ext cx="171375" cy="93075"/>
            </a:xfrm>
            <a:custGeom>
              <a:avLst/>
              <a:gdLst/>
              <a:ahLst/>
              <a:cxnLst/>
              <a:rect l="l" t="t" r="r" b="b"/>
              <a:pathLst>
                <a:path w="6855" h="3723" extrusionOk="0">
                  <a:moveTo>
                    <a:pt x="5783" y="2389"/>
                  </a:moveTo>
                  <a:cubicBezTo>
                    <a:pt x="5831" y="2508"/>
                    <a:pt x="5854" y="2628"/>
                    <a:pt x="5854" y="2747"/>
                  </a:cubicBezTo>
                  <a:lnTo>
                    <a:pt x="5497" y="2723"/>
                  </a:lnTo>
                  <a:cubicBezTo>
                    <a:pt x="5592" y="2628"/>
                    <a:pt x="5688" y="2508"/>
                    <a:pt x="5783" y="2389"/>
                  </a:cubicBezTo>
                  <a:close/>
                  <a:moveTo>
                    <a:pt x="2880" y="1"/>
                  </a:moveTo>
                  <a:cubicBezTo>
                    <a:pt x="2805" y="1"/>
                    <a:pt x="2733" y="11"/>
                    <a:pt x="2663" y="32"/>
                  </a:cubicBezTo>
                  <a:cubicBezTo>
                    <a:pt x="1615" y="389"/>
                    <a:pt x="806" y="1818"/>
                    <a:pt x="234" y="2699"/>
                  </a:cubicBezTo>
                  <a:cubicBezTo>
                    <a:pt x="1" y="3049"/>
                    <a:pt x="327" y="3387"/>
                    <a:pt x="651" y="3387"/>
                  </a:cubicBezTo>
                  <a:cubicBezTo>
                    <a:pt x="789" y="3387"/>
                    <a:pt x="927" y="3325"/>
                    <a:pt x="1020" y="3175"/>
                  </a:cubicBezTo>
                  <a:cubicBezTo>
                    <a:pt x="1496" y="2413"/>
                    <a:pt x="2044" y="1699"/>
                    <a:pt x="2663" y="1080"/>
                  </a:cubicBezTo>
                  <a:cubicBezTo>
                    <a:pt x="2714" y="1035"/>
                    <a:pt x="2776" y="1015"/>
                    <a:pt x="2848" y="1015"/>
                  </a:cubicBezTo>
                  <a:cubicBezTo>
                    <a:pt x="3314" y="1015"/>
                    <a:pt x="4165" y="1864"/>
                    <a:pt x="4640" y="2318"/>
                  </a:cubicBezTo>
                  <a:cubicBezTo>
                    <a:pt x="4497" y="2485"/>
                    <a:pt x="4330" y="2628"/>
                    <a:pt x="4163" y="2794"/>
                  </a:cubicBezTo>
                  <a:cubicBezTo>
                    <a:pt x="3830" y="3080"/>
                    <a:pt x="4116" y="3532"/>
                    <a:pt x="4497" y="3580"/>
                  </a:cubicBezTo>
                  <a:cubicBezTo>
                    <a:pt x="5116" y="3628"/>
                    <a:pt x="5735" y="3675"/>
                    <a:pt x="6354" y="3723"/>
                  </a:cubicBezTo>
                  <a:cubicBezTo>
                    <a:pt x="6593" y="3723"/>
                    <a:pt x="6807" y="3509"/>
                    <a:pt x="6807" y="3247"/>
                  </a:cubicBezTo>
                  <a:cubicBezTo>
                    <a:pt x="6855" y="2556"/>
                    <a:pt x="6664" y="1865"/>
                    <a:pt x="6283" y="1294"/>
                  </a:cubicBezTo>
                  <a:cubicBezTo>
                    <a:pt x="6235" y="1246"/>
                    <a:pt x="6188" y="1199"/>
                    <a:pt x="6116" y="1151"/>
                  </a:cubicBezTo>
                  <a:cubicBezTo>
                    <a:pt x="6045" y="1079"/>
                    <a:pt x="5955" y="1047"/>
                    <a:pt x="5867" y="1047"/>
                  </a:cubicBezTo>
                  <a:cubicBezTo>
                    <a:pt x="5751" y="1047"/>
                    <a:pt x="5636" y="1104"/>
                    <a:pt x="5569" y="1199"/>
                  </a:cubicBezTo>
                  <a:lnTo>
                    <a:pt x="5235" y="1604"/>
                  </a:lnTo>
                  <a:cubicBezTo>
                    <a:pt x="4628" y="1039"/>
                    <a:pt x="3644" y="1"/>
                    <a:pt x="28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0" name="Google Shape;470;p61"/>
            <p:cNvSpPr/>
            <p:nvPr/>
          </p:nvSpPr>
          <p:spPr>
            <a:xfrm>
              <a:off x="4536025" y="2912700"/>
              <a:ext cx="128025" cy="128525"/>
            </a:xfrm>
            <a:custGeom>
              <a:avLst/>
              <a:gdLst/>
              <a:ahLst/>
              <a:cxnLst/>
              <a:rect l="l" t="t" r="r" b="b"/>
              <a:pathLst>
                <a:path w="5121" h="5141" extrusionOk="0">
                  <a:moveTo>
                    <a:pt x="1596" y="1090"/>
                  </a:moveTo>
                  <a:cubicBezTo>
                    <a:pt x="1644" y="1209"/>
                    <a:pt x="1692" y="1328"/>
                    <a:pt x="1715" y="1448"/>
                  </a:cubicBezTo>
                  <a:cubicBezTo>
                    <a:pt x="1573" y="1376"/>
                    <a:pt x="1430" y="1352"/>
                    <a:pt x="1287" y="1305"/>
                  </a:cubicBezTo>
                  <a:cubicBezTo>
                    <a:pt x="1382" y="1209"/>
                    <a:pt x="1501" y="1138"/>
                    <a:pt x="1596" y="1090"/>
                  </a:cubicBezTo>
                  <a:close/>
                  <a:moveTo>
                    <a:pt x="1898" y="0"/>
                  </a:moveTo>
                  <a:cubicBezTo>
                    <a:pt x="1854" y="0"/>
                    <a:pt x="1809" y="6"/>
                    <a:pt x="1763" y="19"/>
                  </a:cubicBezTo>
                  <a:cubicBezTo>
                    <a:pt x="1096" y="304"/>
                    <a:pt x="453" y="638"/>
                    <a:pt x="72" y="1305"/>
                  </a:cubicBezTo>
                  <a:cubicBezTo>
                    <a:pt x="1" y="1448"/>
                    <a:pt x="1" y="1614"/>
                    <a:pt x="72" y="1733"/>
                  </a:cubicBezTo>
                  <a:cubicBezTo>
                    <a:pt x="144" y="1852"/>
                    <a:pt x="239" y="1948"/>
                    <a:pt x="382" y="1971"/>
                  </a:cubicBezTo>
                  <a:lnTo>
                    <a:pt x="810" y="2114"/>
                  </a:lnTo>
                  <a:cubicBezTo>
                    <a:pt x="549" y="3043"/>
                    <a:pt x="72" y="4162"/>
                    <a:pt x="1025" y="4829"/>
                  </a:cubicBezTo>
                  <a:cubicBezTo>
                    <a:pt x="1430" y="5091"/>
                    <a:pt x="2096" y="5091"/>
                    <a:pt x="2573" y="5115"/>
                  </a:cubicBezTo>
                  <a:cubicBezTo>
                    <a:pt x="2810" y="5133"/>
                    <a:pt x="3048" y="5137"/>
                    <a:pt x="3286" y="5137"/>
                  </a:cubicBezTo>
                  <a:cubicBezTo>
                    <a:pt x="3548" y="5137"/>
                    <a:pt x="3810" y="5132"/>
                    <a:pt x="4076" y="5132"/>
                  </a:cubicBezTo>
                  <a:cubicBezTo>
                    <a:pt x="4225" y="5132"/>
                    <a:pt x="4374" y="5133"/>
                    <a:pt x="4526" y="5139"/>
                  </a:cubicBezTo>
                  <a:cubicBezTo>
                    <a:pt x="4540" y="5140"/>
                    <a:pt x="4555" y="5141"/>
                    <a:pt x="4569" y="5141"/>
                  </a:cubicBezTo>
                  <a:cubicBezTo>
                    <a:pt x="5121" y="5141"/>
                    <a:pt x="5106" y="4257"/>
                    <a:pt x="4526" y="4234"/>
                  </a:cubicBezTo>
                  <a:cubicBezTo>
                    <a:pt x="3692" y="4186"/>
                    <a:pt x="2882" y="4234"/>
                    <a:pt x="2049" y="4162"/>
                  </a:cubicBezTo>
                  <a:cubicBezTo>
                    <a:pt x="1525" y="4115"/>
                    <a:pt x="1311" y="3972"/>
                    <a:pt x="1406" y="3424"/>
                  </a:cubicBezTo>
                  <a:cubicBezTo>
                    <a:pt x="1477" y="3091"/>
                    <a:pt x="1596" y="2757"/>
                    <a:pt x="1715" y="2424"/>
                  </a:cubicBezTo>
                  <a:cubicBezTo>
                    <a:pt x="1882" y="2495"/>
                    <a:pt x="2073" y="2567"/>
                    <a:pt x="2239" y="2638"/>
                  </a:cubicBezTo>
                  <a:cubicBezTo>
                    <a:pt x="2309" y="2673"/>
                    <a:pt x="2384" y="2689"/>
                    <a:pt x="2459" y="2689"/>
                  </a:cubicBezTo>
                  <a:cubicBezTo>
                    <a:pt x="2744" y="2689"/>
                    <a:pt x="3019" y="2454"/>
                    <a:pt x="2906" y="2114"/>
                  </a:cubicBezTo>
                  <a:cubicBezTo>
                    <a:pt x="2716" y="1519"/>
                    <a:pt x="2525" y="924"/>
                    <a:pt x="2335" y="328"/>
                  </a:cubicBezTo>
                  <a:cubicBezTo>
                    <a:pt x="2276" y="132"/>
                    <a:pt x="2103" y="0"/>
                    <a:pt x="18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1" name="Google Shape;471;p61"/>
            <p:cNvSpPr/>
            <p:nvPr/>
          </p:nvSpPr>
          <p:spPr>
            <a:xfrm>
              <a:off x="4675950" y="2919025"/>
              <a:ext cx="128025" cy="144625"/>
            </a:xfrm>
            <a:custGeom>
              <a:avLst/>
              <a:gdLst/>
              <a:ahLst/>
              <a:cxnLst/>
              <a:rect l="l" t="t" r="r" b="b"/>
              <a:pathLst>
                <a:path w="5121" h="5785" extrusionOk="0">
                  <a:moveTo>
                    <a:pt x="1524" y="4124"/>
                  </a:moveTo>
                  <a:cubicBezTo>
                    <a:pt x="1524" y="4267"/>
                    <a:pt x="1500" y="4433"/>
                    <a:pt x="1500" y="4576"/>
                  </a:cubicBezTo>
                  <a:cubicBezTo>
                    <a:pt x="1405" y="4505"/>
                    <a:pt x="1310" y="4409"/>
                    <a:pt x="1215" y="4314"/>
                  </a:cubicBezTo>
                  <a:lnTo>
                    <a:pt x="1524" y="4124"/>
                  </a:lnTo>
                  <a:close/>
                  <a:moveTo>
                    <a:pt x="3794" y="1"/>
                  </a:moveTo>
                  <a:cubicBezTo>
                    <a:pt x="3517" y="1"/>
                    <a:pt x="3215" y="239"/>
                    <a:pt x="3287" y="599"/>
                  </a:cubicBezTo>
                  <a:cubicBezTo>
                    <a:pt x="3453" y="1433"/>
                    <a:pt x="3739" y="2219"/>
                    <a:pt x="3858" y="3076"/>
                  </a:cubicBezTo>
                  <a:cubicBezTo>
                    <a:pt x="3930" y="3624"/>
                    <a:pt x="3739" y="3766"/>
                    <a:pt x="3191" y="3790"/>
                  </a:cubicBezTo>
                  <a:cubicBezTo>
                    <a:pt x="3112" y="3798"/>
                    <a:pt x="3033" y="3801"/>
                    <a:pt x="2953" y="3801"/>
                  </a:cubicBezTo>
                  <a:cubicBezTo>
                    <a:pt x="2794" y="3801"/>
                    <a:pt x="2636" y="3790"/>
                    <a:pt x="2477" y="3790"/>
                  </a:cubicBezTo>
                  <a:cubicBezTo>
                    <a:pt x="2501" y="3624"/>
                    <a:pt x="2525" y="3481"/>
                    <a:pt x="2548" y="3338"/>
                  </a:cubicBezTo>
                  <a:cubicBezTo>
                    <a:pt x="2623" y="3020"/>
                    <a:pt x="2390" y="2747"/>
                    <a:pt x="2114" y="2747"/>
                  </a:cubicBezTo>
                  <a:cubicBezTo>
                    <a:pt x="2038" y="2747"/>
                    <a:pt x="1959" y="2768"/>
                    <a:pt x="1882" y="2814"/>
                  </a:cubicBezTo>
                  <a:cubicBezTo>
                    <a:pt x="1358" y="3147"/>
                    <a:pt x="834" y="3481"/>
                    <a:pt x="310" y="3814"/>
                  </a:cubicBezTo>
                  <a:cubicBezTo>
                    <a:pt x="72" y="3933"/>
                    <a:pt x="0" y="4219"/>
                    <a:pt x="143" y="4433"/>
                  </a:cubicBezTo>
                  <a:cubicBezTo>
                    <a:pt x="596" y="5029"/>
                    <a:pt x="1072" y="5553"/>
                    <a:pt x="1810" y="5767"/>
                  </a:cubicBezTo>
                  <a:cubicBezTo>
                    <a:pt x="1852" y="5779"/>
                    <a:pt x="1895" y="5785"/>
                    <a:pt x="1938" y="5785"/>
                  </a:cubicBezTo>
                  <a:cubicBezTo>
                    <a:pt x="2066" y="5785"/>
                    <a:pt x="2191" y="5731"/>
                    <a:pt x="2263" y="5624"/>
                  </a:cubicBezTo>
                  <a:cubicBezTo>
                    <a:pt x="2334" y="5529"/>
                    <a:pt x="2382" y="5433"/>
                    <a:pt x="2405" y="5314"/>
                  </a:cubicBezTo>
                  <a:lnTo>
                    <a:pt x="2405" y="4719"/>
                  </a:lnTo>
                  <a:cubicBezTo>
                    <a:pt x="2634" y="4732"/>
                    <a:pt x="2882" y="4748"/>
                    <a:pt x="3129" y="4748"/>
                  </a:cubicBezTo>
                  <a:cubicBezTo>
                    <a:pt x="3805" y="4748"/>
                    <a:pt x="4471" y="4627"/>
                    <a:pt x="4715" y="3981"/>
                  </a:cubicBezTo>
                  <a:cubicBezTo>
                    <a:pt x="5120" y="2862"/>
                    <a:pt x="4406" y="1409"/>
                    <a:pt x="4192" y="337"/>
                  </a:cubicBezTo>
                  <a:cubicBezTo>
                    <a:pt x="4145" y="102"/>
                    <a:pt x="3975" y="1"/>
                    <a:pt x="37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8" name="Υπότιτλος 16"/>
          <p:cNvSpPr txBox="1"/>
          <p:nvPr/>
        </p:nvSpPr>
        <p:spPr>
          <a:xfrm>
            <a:off x="3246896" y="1948565"/>
            <a:ext cx="3020246" cy="1246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●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marR="0" lvl="1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○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marR="0" lvl="2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■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marR="0" lvl="3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●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marR="0" lvl="4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○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marR="0" lvl="5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■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marR="0" lvl="6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●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marR="0" lvl="7" indent="-3429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 Mono Medium"/>
              <a:buChar char="○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marR="0" lvl="8" indent="-3429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Roboto Mono Medium"/>
              <a:buChar char="■"/>
              <a:defRPr sz="1800" b="0" i="0" u="none" strike="noStrike" cap="none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pPr marL="85725" indent="0">
              <a:lnSpc>
                <a:spcPct val="150000"/>
              </a:lnSpc>
              <a:buNone/>
            </a:pPr>
            <a:r>
              <a:rPr lang="el-GR" dirty="0">
                <a:latin typeface="Franklin Gothic Book" panose="020B0503020102020204" pitchFamily="34" charset="0"/>
              </a:rPr>
              <a:t>Μπουμπάρης Γεώργιος</a:t>
            </a:r>
            <a:br>
              <a:rPr lang="el-GR" dirty="0">
                <a:latin typeface="Franklin Gothic Book" panose="020B0503020102020204" pitchFamily="34" charset="0"/>
              </a:rPr>
            </a:br>
            <a:r>
              <a:rPr lang="el-GR" dirty="0">
                <a:latin typeface="Franklin Gothic Book" panose="020B0503020102020204" pitchFamily="34" charset="0"/>
              </a:rPr>
              <a:t>Αναπληρωτής ΠΕ86</a:t>
            </a:r>
            <a:endParaRPr lang="en-US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838</Words>
  <Application>WPS Presentation</Application>
  <PresentationFormat>Προβολή στην οθόνη (16:9)</PresentationFormat>
  <Paragraphs>47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SimSun</vt:lpstr>
      <vt:lpstr>Wingdings</vt:lpstr>
      <vt:lpstr>Arial</vt:lpstr>
      <vt:lpstr>Concert One</vt:lpstr>
      <vt:lpstr>Segoe Print</vt:lpstr>
      <vt:lpstr>Roboto Mono Medium</vt:lpstr>
      <vt:lpstr>Coming Soon</vt:lpstr>
      <vt:lpstr>Franklin Gothic Book</vt:lpstr>
      <vt:lpstr>Calibri</vt:lpstr>
      <vt:lpstr>Franklin Gothic Demi Cond</vt:lpstr>
      <vt:lpstr>Microsoft YaHei</vt:lpstr>
      <vt:lpstr>Arial Unicode MS</vt:lpstr>
      <vt:lpstr>Notebook Lesson by Slidesgo</vt:lpstr>
      <vt:lpstr>ΤΠΕ 2023-2024</vt:lpstr>
      <vt:lpstr>PowerPoint 演示文稿</vt:lpstr>
      <vt:lpstr>PowerPoint 演示文稿</vt:lpstr>
      <vt:lpstr>PowerPoint 演示文稿</vt:lpstr>
      <vt:lpstr>Εργασίες στο Εργαστήριο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Νένητα - ΤΠΕ 2023-2024</dc:title>
  <dc:creator>Georgios Boumparis</dc:creator>
  <cp:lastModifiedBy>Marianna_HP</cp:lastModifiedBy>
  <cp:revision>8</cp:revision>
  <dcterms:created xsi:type="dcterms:W3CDTF">2024-06-16T17:53:11Z</dcterms:created>
  <dcterms:modified xsi:type="dcterms:W3CDTF">2024-06-16T17:53:25Z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74ED6F4F97474B8AA88104B1F50CB707_13</vt:lpwstr>
  </property>
  <property fmtid="{D5CDD505-2E9C-101B-9397-08002B2CF9AE}" pid="3" name="KSOProductBuildVer">
    <vt:lpwstr>1033-12.2.0.17119</vt:lpwstr>
  </property>
</Properties>
</file>