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l-GR" smtClean="0"/>
              <a:t>Στυλ κύριου τίτλου</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2853615-BFDE-46DE-814C-47EC6EF6D371}" type="datetimeFigureOut">
              <a:rPr lang="el-GR" smtClean="0"/>
              <a:t>20/2/2024</a:t>
            </a:fld>
            <a:endParaRPr lang="el-G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l-G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DF53439-851E-44AD-84B1-B6BFC3D0C743}" type="slidenum">
              <a:rPr lang="el-GR" smtClean="0"/>
              <a:t>‹#›</a:t>
            </a:fld>
            <a:endParaRPr lang="el-G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853615-BFDE-46DE-814C-47EC6EF6D371}" type="datetimeFigureOut">
              <a:rPr lang="el-GR" smtClean="0"/>
              <a:t>20/2/2024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l-GR" smtClean="0"/>
              <a:t>Στυλ κύριου τίτλου</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853615-BFDE-46DE-814C-47EC6EF6D371}" type="datetimeFigureOut">
              <a:rPr lang="el-GR" smtClean="0"/>
              <a:t>20/2/2024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2853615-BFDE-46DE-814C-47EC6EF6D371}" type="datetimeFigureOut">
              <a:rPr lang="el-GR" smtClean="0"/>
              <a:t>20/2/2024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2853615-BFDE-46DE-814C-47EC6EF6D371}" type="datetimeFigureOut">
              <a:rPr lang="el-GR" smtClean="0"/>
              <a:t>20/2/2024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F2853615-BFDE-46DE-814C-47EC6EF6D371}" type="datetimeFigureOut">
              <a:rPr lang="el-GR" smtClean="0"/>
              <a:t>20/2/2024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
        <p:nvSpPr>
          <p:cNvPr id="9" name="Content Placeholder 8"/>
          <p:cNvSpPr>
            <a:spLocks noGrp="1"/>
          </p:cNvSpPr>
          <p:nvPr>
            <p:ph sz="quarter" idx="13"/>
          </p:nvPr>
        </p:nvSpPr>
        <p:spPr>
          <a:xfrm>
            <a:off x="1042416" y="2313432"/>
            <a:ext cx="3419856" cy="34930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F2853615-BFDE-46DE-814C-47EC6EF6D371}" type="datetimeFigureOut">
              <a:rPr lang="el-GR" smtClean="0"/>
              <a:t>20/2/2024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F2853615-BFDE-46DE-814C-47EC6EF6D371}" type="datetimeFigureOut">
              <a:rPr lang="el-GR" smtClean="0"/>
              <a:t>20/2/2024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53615-BFDE-46DE-814C-47EC6EF6D371}" type="datetimeFigureOut">
              <a:rPr lang="el-GR" smtClean="0"/>
              <a:t>20/2/2024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2853615-BFDE-46DE-814C-47EC6EF6D371}" type="datetimeFigureOut">
              <a:rPr lang="el-GR" smtClean="0"/>
              <a:t>20/2/2024</a:t>
            </a:fld>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l-GR" smtClean="0"/>
              <a:t>Στυλ κύριου τίτλου</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l-GR" smtClean="0"/>
              <a:t>Στυλ κύριου τίτλου</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2853615-BFDE-46DE-814C-47EC6EF6D371}" type="datetimeFigureOut">
              <a:rPr lang="el-GR" smtClean="0"/>
              <a:t>20/2/2024</a:t>
            </a:fld>
            <a:endParaRPr lang="el-G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2853615-BFDE-46DE-814C-47EC6EF6D371}" type="datetimeFigureOut">
              <a:rPr lang="el-GR" smtClean="0"/>
              <a:t>20/2/2024</a:t>
            </a:fld>
            <a:endParaRPr lang="el-G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l-G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dirty="0" smtClean="0"/>
              <a:t>Τα αγαπημένα μου ζώα</a:t>
            </a:r>
            <a:endParaRPr lang="el-GR"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1877346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490" y="764704"/>
            <a:ext cx="7024744" cy="720080"/>
          </a:xfrm>
        </p:spPr>
        <p:txBody>
          <a:bodyPr/>
          <a:lstStyle/>
          <a:p>
            <a:r>
              <a:rPr lang="el-GR" dirty="0" smtClean="0"/>
              <a:t>Σκύλος</a:t>
            </a:r>
            <a:endParaRPr lang="el-GR" dirty="0"/>
          </a:p>
        </p:txBody>
      </p:sp>
      <p:sp>
        <p:nvSpPr>
          <p:cNvPr id="3" name="Θέση περιεχομένου 2"/>
          <p:cNvSpPr>
            <a:spLocks noGrp="1"/>
          </p:cNvSpPr>
          <p:nvPr>
            <p:ph idx="1"/>
          </p:nvPr>
        </p:nvSpPr>
        <p:spPr>
          <a:xfrm>
            <a:off x="457200" y="2204864"/>
            <a:ext cx="4258816" cy="3921299"/>
          </a:xfrm>
        </p:spPr>
        <p:txBody>
          <a:bodyPr>
            <a:normAutofit fontScale="55000" lnSpcReduction="20000"/>
          </a:bodyPr>
          <a:lstStyle/>
          <a:p>
            <a:r>
              <a:rPr lang="el-GR" dirty="0"/>
              <a:t>Τα σκυλιά που έχουν ειδικευτεί για κυνήγι μεγάλων θηραμάτων είναι και τα κατάλληλα για φύλακες και αυτά είναι περισσότερο επιρρεπή στην επιθετικότητα και γι' αυτό χρειάζεται να έχουν την κατάλληλη εκπαίδευση για να είναι ασφαλή για μία οικογένεια. Τα </a:t>
            </a:r>
            <a:r>
              <a:rPr lang="el-GR" dirty="0" err="1"/>
              <a:t>τεριέ</a:t>
            </a:r>
            <a:r>
              <a:rPr lang="el-GR" dirty="0"/>
              <a:t> είναι και από τις δύο μεριές, φτιαγμένα για μικρά θηράματα αλλά σχεδιασμένα να τα σκοτώνουν. Αν και φιλικά με τους ανθρώπους, μπορούν ενίοτε να γίνουν επικίνδυνα, λόγω του ατρόμητου χαρακτήρα τους και απαιτούν ιδιαίτερα προσεκτική αντιμετώπιση. Τα τσοπανόσκυλα (ποιμενικοί), έχουν το πιο μεγάλο πεδίο ειδίκευσης και μπορούν με την κατάλληλη εκπαίδευση να γίνουν οτιδήποτε, από φύλακες μέχρι σκυλιά έρευνας και διάσωσης, αστυνομικής εργασίας[5][6] ή οδηγοί τυφλών, και γενικά η δημοτικότητα τους ως κατοικίδια αυξάνεται.[7]</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700808"/>
            <a:ext cx="374441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224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490" y="548680"/>
            <a:ext cx="7024744" cy="1152128"/>
          </a:xfrm>
        </p:spPr>
        <p:txBody>
          <a:bodyPr/>
          <a:lstStyle/>
          <a:p>
            <a:r>
              <a:rPr lang="el-GR" dirty="0" smtClean="0"/>
              <a:t>Αγελάδα</a:t>
            </a:r>
            <a:endParaRPr lang="el-GR" dirty="0"/>
          </a:p>
        </p:txBody>
      </p:sp>
      <p:sp>
        <p:nvSpPr>
          <p:cNvPr id="3" name="Θέση περιεχομένου 2"/>
          <p:cNvSpPr>
            <a:spLocks noGrp="1"/>
          </p:cNvSpPr>
          <p:nvPr>
            <p:ph idx="1"/>
          </p:nvPr>
        </p:nvSpPr>
        <p:spPr>
          <a:xfrm>
            <a:off x="457200" y="2492896"/>
            <a:ext cx="3826768" cy="3633267"/>
          </a:xfrm>
        </p:spPr>
        <p:txBody>
          <a:bodyPr>
            <a:normAutofit fontScale="55000" lnSpcReduction="20000"/>
          </a:bodyPr>
          <a:lstStyle/>
          <a:p>
            <a:endParaRPr lang="el-GR" dirty="0"/>
          </a:p>
          <a:p>
            <a:r>
              <a:rPr lang="el-GR" dirty="0"/>
              <a:t>Η αγελάδα είναι το θηλυκό του μηρυκαστικού ζώου του γένους </a:t>
            </a:r>
            <a:r>
              <a:rPr lang="el-GR" dirty="0" err="1"/>
              <a:t>βους</a:t>
            </a:r>
            <a:r>
              <a:rPr lang="el-GR" dirty="0"/>
              <a:t>. Ανήκει στην οικογένεια των Βοοειδών και στην τάξη </a:t>
            </a:r>
            <a:r>
              <a:rPr lang="el-GR" dirty="0" err="1"/>
              <a:t>Αρτιοδάκτυλα</a:t>
            </a:r>
            <a:r>
              <a:rPr lang="el-GR" dirty="0"/>
              <a:t>. Το αρσενικό λέγεται ταύρος και ο ευνουχισμένος ταύρος που τον προορίζουν για εργασία ή για </a:t>
            </a:r>
            <a:r>
              <a:rPr lang="el-GR" dirty="0" err="1"/>
              <a:t>κρεατοπαραγωγή</a:t>
            </a:r>
            <a:r>
              <a:rPr lang="el-GR" dirty="0"/>
              <a:t> λέγεται βόδι. Το μικρό της αγελάδας λέγεται μοσχάρι. Σήμερα υπολογίζεται ότι υπάρχουν σε όλο τον κόσμο περίπου 1,3 δισεκατομμύρια βοοειδή[1] . Μία κοινή λανθασμένη άποψη είναι ότι οι ταύροι ερεθίζονται από το κόκκινο χρώμα. Ωστόσο, τα βοοειδή δε διακρίνουν το κόκκινο από το πράσινο χρώμα.[2][3] Σε χώρες όπως η Ινδία η αγελάδα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00808"/>
            <a:ext cx="421196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102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692696"/>
            <a:ext cx="7024744" cy="1143000"/>
          </a:xfrm>
        </p:spPr>
        <p:txBody>
          <a:bodyPr/>
          <a:lstStyle/>
          <a:p>
            <a:r>
              <a:rPr lang="el-GR" dirty="0" smtClean="0"/>
              <a:t>κότα</a:t>
            </a:r>
            <a:endParaRPr lang="el-GR" dirty="0"/>
          </a:p>
        </p:txBody>
      </p:sp>
      <p:sp>
        <p:nvSpPr>
          <p:cNvPr id="3" name="Θέση περιεχομένου 2"/>
          <p:cNvSpPr>
            <a:spLocks noGrp="1"/>
          </p:cNvSpPr>
          <p:nvPr>
            <p:ph idx="1"/>
          </p:nvPr>
        </p:nvSpPr>
        <p:spPr>
          <a:xfrm>
            <a:off x="467544" y="1988840"/>
            <a:ext cx="4186808" cy="4525963"/>
          </a:xfrm>
        </p:spPr>
        <p:txBody>
          <a:bodyPr>
            <a:normAutofit fontScale="85000" lnSpcReduction="20000"/>
          </a:bodyPr>
          <a:lstStyle/>
          <a:p>
            <a:r>
              <a:rPr lang="el-GR" dirty="0"/>
              <a:t>Η διάρκεια ζωής ενός υγιούς κοτόπουλου κυμαίνεται από 8 έως 12 χρόνια. Υπάρχουν βέβαια εντυπωσιακές εξαιρέσεις από αυτά τα όρια ηλικίας. Οι όρνιθες αρχίζουν να παράγουν αυγά από την ηλικία των 5-6 μηνών μέχρι τα τελευταία χρόνια της ζωής τους. Ωστόσο, οι περισσότερες κότες σταματούν να παράγουν αυγά με καλό ρυθμό όταν γίνουν 3 χρονών. Κατά τα πρώτα χρόνια της ζωής τους, οι κότες παράγουν κατά μέσο όρο 180-270 αυγά ετησίως.</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132856"/>
            <a:ext cx="421196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784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5616" y="332656"/>
            <a:ext cx="7024744" cy="1477968"/>
          </a:xfrm>
        </p:spPr>
        <p:txBody>
          <a:bodyPr/>
          <a:lstStyle/>
          <a:p>
            <a:r>
              <a:rPr lang="el-GR" dirty="0" smtClean="0"/>
              <a:t>καρχαρίας</a:t>
            </a:r>
            <a:endParaRPr lang="el-GR" dirty="0"/>
          </a:p>
        </p:txBody>
      </p:sp>
      <p:sp>
        <p:nvSpPr>
          <p:cNvPr id="3" name="Θέση περιεχομένου 2"/>
          <p:cNvSpPr>
            <a:spLocks noGrp="1"/>
          </p:cNvSpPr>
          <p:nvPr>
            <p:ph idx="1"/>
          </p:nvPr>
        </p:nvSpPr>
        <p:spPr>
          <a:xfrm>
            <a:off x="457200" y="2492896"/>
            <a:ext cx="4114800" cy="3633267"/>
          </a:xfrm>
        </p:spPr>
        <p:txBody>
          <a:bodyPr>
            <a:normAutofit fontScale="62500" lnSpcReduction="20000"/>
          </a:bodyPr>
          <a:lstStyle/>
          <a:p>
            <a:r>
              <a:rPr lang="el-GR" dirty="0"/>
              <a:t>Ο καρχαρίας είναι ψάρι που ανήκει στην </a:t>
            </a:r>
            <a:r>
              <a:rPr lang="el-GR" dirty="0" err="1"/>
              <a:t>υπέρταξη</a:t>
            </a:r>
            <a:r>
              <a:rPr lang="el-GR" dirty="0"/>
              <a:t> </a:t>
            </a:r>
            <a:r>
              <a:rPr lang="el-GR" dirty="0" err="1"/>
              <a:t>σελαχίμορφα</a:t>
            </a:r>
            <a:r>
              <a:rPr lang="el-GR" dirty="0"/>
              <a:t>. Οι καρχαρίες και τα μικρότερα συγγενικά τους σκυλόψαρα, γαλέοι κ.ά. έχουν ομοιογένεια μορφολογική και λειτουργική. Έχουν ασβεστοποιημένο και αποκλειστικά χόνδρινο σκελετό, μεγάλο κεφάλι, μεγάλα δόντια, σώμα επίμηκες, υδροδυναμικό, ισχυρή ουρά, με συνήθως </a:t>
            </a:r>
            <a:r>
              <a:rPr lang="el-GR" dirty="0" err="1"/>
              <a:t>ετερόκερκο</a:t>
            </a:r>
            <a:r>
              <a:rPr lang="el-GR" dirty="0"/>
              <a:t> ουραίο πτερύγιο, δέρμα τραχύ (καστανό στη ράχη και </a:t>
            </a:r>
            <a:r>
              <a:rPr lang="el-GR" dirty="0" err="1"/>
              <a:t>καστανόλευκο</a:t>
            </a:r>
            <a:r>
              <a:rPr lang="el-GR" dirty="0"/>
              <a:t> στην κοιλιά) καλυμμένο από «πλακοειδή λέπια» (δερματικά δόντια). Πρόκειται για ταχύτατους και άριστους κολυμβητές, αδηφάγα, σαρκοβόρα ψάρια. Επίσης οι περισσότεροι καρχαρίες είναι ωοζωοτόκα ζώα.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132856"/>
            <a:ext cx="413995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225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490" y="548680"/>
            <a:ext cx="7024744" cy="1008112"/>
          </a:xfrm>
        </p:spPr>
        <p:txBody>
          <a:bodyPr/>
          <a:lstStyle/>
          <a:p>
            <a:r>
              <a:rPr lang="el-GR" dirty="0" smtClean="0"/>
              <a:t>πρόβατο</a:t>
            </a:r>
            <a:endParaRPr lang="el-GR" dirty="0"/>
          </a:p>
        </p:txBody>
      </p:sp>
      <p:sp>
        <p:nvSpPr>
          <p:cNvPr id="3" name="Θέση περιεχομένου 2"/>
          <p:cNvSpPr>
            <a:spLocks noGrp="1"/>
          </p:cNvSpPr>
          <p:nvPr>
            <p:ph idx="1"/>
          </p:nvPr>
        </p:nvSpPr>
        <p:spPr>
          <a:xfrm>
            <a:off x="457200" y="1600200"/>
            <a:ext cx="4114800" cy="4525963"/>
          </a:xfrm>
        </p:spPr>
        <p:txBody>
          <a:bodyPr>
            <a:normAutofit fontScale="62500" lnSpcReduction="20000"/>
          </a:bodyPr>
          <a:lstStyle/>
          <a:p>
            <a:r>
              <a:rPr lang="el-GR" dirty="0"/>
              <a:t>Τα πρόβατα έχουν μέτριο σώμα που καλύπτεται από πυκνό τρίχωμα, απαλό στην αφή, σγουρό ή ίσιο, μακρύ ή κοντό, λευκό, μαύρο, καστανό ή γκρίζο. Ζουν 10 έως 14 χρόνια, ανάλογα με τις συνθήκες διαβίωσής </a:t>
            </a:r>
            <a:r>
              <a:rPr lang="el-GR" dirty="0" err="1"/>
              <a:t>τους.(Στις</a:t>
            </a:r>
            <a:r>
              <a:rPr lang="el-GR" dirty="0"/>
              <a:t> 24 Νοεμβρίου του 2009 πέθανε στην Αυστραλία σε ηλικία 23 ετών και 7 μηνών[1] το γηραιότερο πρόβατο στον κόσμο, η </a:t>
            </a:r>
            <a:r>
              <a:rPr lang="el-GR" dirty="0" err="1"/>
              <a:t>Λάκι</a:t>
            </a:r>
            <a:r>
              <a:rPr lang="el-GR" dirty="0"/>
              <a:t>.) Παραδοσιακά τρέφονται με νωπά και ξερά χόρτα, τα οποία καταπίνουν σχεδόν αμάσητα, ώστε να εξασφαλιστούν κατά τη διάρκεια της ημερήσιας βοσκής οι μεγάλες ποσότητες που απαιτούνται - αργότερα όταν αναπαύονται, η τροφή επανέρχεται στο στόμα και </a:t>
            </a:r>
            <a:r>
              <a:rPr lang="el-GR" dirty="0" err="1"/>
              <a:t>αναμασάται</a:t>
            </a:r>
            <a:r>
              <a:rPr lang="el-GR" dirty="0"/>
              <a:t>. Ταΐζονται επίσης με καρπούς ή άλευρα σιτηρών και ψυχανθών, και με υποπροϊόντα της επεξεργασίας τροφίμων (π.χ. βαμβακόπιτες)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556792"/>
            <a:ext cx="360040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673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490" y="764704"/>
            <a:ext cx="7024744" cy="864096"/>
          </a:xfrm>
        </p:spPr>
        <p:txBody>
          <a:bodyPr>
            <a:normAutofit fontScale="90000"/>
          </a:bodyPr>
          <a:lstStyle/>
          <a:p>
            <a:r>
              <a:rPr lang="el-GR" dirty="0" smtClean="0"/>
              <a:t/>
            </a:r>
            <a:br>
              <a:rPr lang="el-GR" dirty="0" smtClean="0"/>
            </a:br>
            <a:r>
              <a:rPr lang="el-GR" dirty="0" smtClean="0"/>
              <a:t>Λάμα</a:t>
            </a:r>
            <a:endParaRPr lang="el-GR" dirty="0"/>
          </a:p>
        </p:txBody>
      </p:sp>
      <p:sp>
        <p:nvSpPr>
          <p:cNvPr id="3" name="Θέση περιεχομένου 2"/>
          <p:cNvSpPr>
            <a:spLocks noGrp="1"/>
          </p:cNvSpPr>
          <p:nvPr>
            <p:ph idx="1"/>
          </p:nvPr>
        </p:nvSpPr>
        <p:spPr>
          <a:xfrm>
            <a:off x="457200" y="1600200"/>
            <a:ext cx="3898776" cy="4525963"/>
          </a:xfrm>
        </p:spPr>
        <p:txBody>
          <a:bodyPr>
            <a:normAutofit fontScale="70000" lnSpcReduction="20000"/>
          </a:bodyPr>
          <a:lstStyle/>
          <a:p>
            <a:r>
              <a:rPr lang="el-GR" dirty="0"/>
              <a:t>Ζει στα ψηλά οροπέδια του Περού και της Βολιβίας. Προτιμά γενικά τα ψυχρά κλίματα και δεν κατεβαίνει σε ηλιόλουστες και ζεστές πεδιάδες. Από τους ντόπιους χρησιμοποιούνται σαν μέσα μεταφοράς (τα αρσενικά), καθώς μπορούν να διανύσουν 30 χιλιόμετρα την ημέρα κουβαλώντας πάνω από 60 κιλά. Επίσης, είναι γενικά υπάκουα ζώα και έχουν καλή ισορροπία, μπορούν δηλαδή να σκαρφαλώσουν σε αρκετά δύσκολα μονοπάτια. Τα θηλυκά δεν χρησιμοποιούνται για την μεταφορά, αλλά για την παραγωγή μαλλιού.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844824"/>
            <a:ext cx="410445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011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908720"/>
            <a:ext cx="7024744" cy="792088"/>
          </a:xfrm>
        </p:spPr>
        <p:txBody>
          <a:bodyPr/>
          <a:lstStyle/>
          <a:p>
            <a:r>
              <a:rPr lang="el-GR" dirty="0" smtClean="0"/>
              <a:t>Γουρούνι</a:t>
            </a:r>
            <a:endParaRPr lang="el-GR" dirty="0"/>
          </a:p>
        </p:txBody>
      </p:sp>
      <p:sp>
        <p:nvSpPr>
          <p:cNvPr id="3" name="Θέση περιεχομένου 2"/>
          <p:cNvSpPr>
            <a:spLocks noGrp="1"/>
          </p:cNvSpPr>
          <p:nvPr>
            <p:ph idx="1"/>
          </p:nvPr>
        </p:nvSpPr>
        <p:spPr>
          <a:xfrm>
            <a:off x="457200" y="2204864"/>
            <a:ext cx="4474840" cy="3921299"/>
          </a:xfrm>
        </p:spPr>
        <p:txBody>
          <a:bodyPr>
            <a:normAutofit fontScale="77500" lnSpcReduction="20000"/>
          </a:bodyPr>
          <a:lstStyle/>
          <a:p>
            <a:r>
              <a:rPr lang="el-GR" dirty="0"/>
              <a:t>ιδρώσουν γιατί έχουν ελάχιστους ιδρωτοποιούς αδένες. Λαχανιάζουν όταν έχει ζέστη και τους αρέσει να κυλιούνται στη λάσπη η να μπαίνουν στο νερό για να τα διατηρεί δροσερά. Τα ανοιχτόχρωμα γουρούνια έχουν πολύ ευαίσθητο δέρμα κι έτσι καλύπτουν το σώμα τους με λάσπη για να προστατεύσουν το σώμα τους από τα εγκαύματα ή από έντομα. Μια γυναίκα έφτιαξε ένα λουτρό για τα γουρούνια της, και εκείνα έμαθαν να το ανοίγουν και να το κλείνουν.</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700808"/>
            <a:ext cx="3600400" cy="3602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182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490" y="1027664"/>
            <a:ext cx="7024744" cy="313104"/>
          </a:xfrm>
        </p:spPr>
        <p:txBody>
          <a:bodyPr>
            <a:normAutofit fontScale="90000"/>
          </a:bodyPr>
          <a:lstStyle/>
          <a:p>
            <a:r>
              <a:rPr lang="el-GR" dirty="0" smtClean="0"/>
              <a:t>σολομός</a:t>
            </a:r>
            <a:endParaRPr lang="el-GR" dirty="0"/>
          </a:p>
        </p:txBody>
      </p:sp>
      <p:sp>
        <p:nvSpPr>
          <p:cNvPr id="3" name="Θέση περιεχομένου 2"/>
          <p:cNvSpPr>
            <a:spLocks noGrp="1"/>
          </p:cNvSpPr>
          <p:nvPr>
            <p:ph idx="1"/>
          </p:nvPr>
        </p:nvSpPr>
        <p:spPr>
          <a:xfrm>
            <a:off x="457200" y="2852936"/>
            <a:ext cx="3970784" cy="3273227"/>
          </a:xfrm>
        </p:spPr>
        <p:txBody>
          <a:bodyPr>
            <a:normAutofit fontScale="85000" lnSpcReduction="10000"/>
          </a:bodyPr>
          <a:lstStyle/>
          <a:p>
            <a:r>
              <a:rPr lang="el-GR" dirty="0"/>
              <a:t>Ο σολομός του Ατλαντικού ή απλά σολομός, είναι ένα ψάρι μετρίου </a:t>
            </a:r>
            <a:r>
              <a:rPr lang="el-GR" dirty="0" err="1"/>
              <a:t>μεγέθος</a:t>
            </a:r>
            <a:r>
              <a:rPr lang="el-GR" dirty="0"/>
              <a:t> που ανήκει στην οικογένεια των </a:t>
            </a:r>
            <a:r>
              <a:rPr lang="el-GR" dirty="0" err="1"/>
              <a:t>σολομονίδων</a:t>
            </a:r>
            <a:r>
              <a:rPr lang="el-GR" dirty="0"/>
              <a:t>. Το ψάρι απαντάται σε κρύα νερά στο βόρειο Ατλαντικό και σε ποταμούς που εκβάλλουν σε αυτόν, ενώ έχει εισαχθεί και στο βόρειο Ειρηνικό. </a:t>
            </a:r>
            <a:r>
              <a:rPr lang="el-GR" dirty="0" err="1"/>
              <a:t>Βικιπαίδεια</a:t>
            </a:r>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060848"/>
            <a:ext cx="3566170" cy="308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9610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38</TotalTime>
  <Words>755</Words>
  <Application>Microsoft Office PowerPoint</Application>
  <PresentationFormat>Προβολή στην οθόνη (4:3)</PresentationFormat>
  <Paragraphs>18</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Austin</vt:lpstr>
      <vt:lpstr>Τα αγαπημένα μου ζώα</vt:lpstr>
      <vt:lpstr>Σκύλος</vt:lpstr>
      <vt:lpstr>Αγελάδα</vt:lpstr>
      <vt:lpstr>κότα</vt:lpstr>
      <vt:lpstr>καρχαρίας</vt:lpstr>
      <vt:lpstr>πρόβατο</vt:lpstr>
      <vt:lpstr> Λάμα</vt:lpstr>
      <vt:lpstr>Γουρούνι</vt:lpstr>
      <vt:lpstr>σολομός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αγαπημένα μου ζώα</dc:title>
  <dc:creator>Admin</dc:creator>
  <cp:lastModifiedBy>Admin</cp:lastModifiedBy>
  <cp:revision>5</cp:revision>
  <dcterms:created xsi:type="dcterms:W3CDTF">2024-02-13T08:58:22Z</dcterms:created>
  <dcterms:modified xsi:type="dcterms:W3CDTF">2024-02-20T09:16:01Z</dcterms:modified>
</cp:coreProperties>
</file>