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l-GR" smtClean="0"/>
              <a:t>Στυλ κύριου τίτλου</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EBF75014-3683-4A28-A2B0-6E5555A3C816}" type="datetimeFigureOut">
              <a:rPr lang="el-GR" smtClean="0"/>
              <a:t>20/2/2024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BF75014-3683-4A28-A2B0-6E5555A3C816}" type="datetimeFigureOut">
              <a:rPr lang="el-GR" smtClean="0"/>
              <a:t>20/2/2024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BF75014-3683-4A28-A2B0-6E5555A3C816}" type="datetimeFigureOut">
              <a:rPr lang="el-GR" smtClean="0"/>
              <a:t>20/2/2024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BF75014-3683-4A28-A2B0-6E5555A3C816}" type="datetimeFigureOut">
              <a:rPr lang="el-GR" smtClean="0"/>
              <a:t>20/2/2024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Στυλ κύριου τίτλου</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l-GR" smtClean="0"/>
              <a:t>Στυλ υποδείγματος κειμένου</a:t>
            </a:r>
          </a:p>
        </p:txBody>
      </p:sp>
      <p:sp>
        <p:nvSpPr>
          <p:cNvPr id="4" name="Date Placeholder 3"/>
          <p:cNvSpPr>
            <a:spLocks noGrp="1"/>
          </p:cNvSpPr>
          <p:nvPr>
            <p:ph type="dt" sz="half" idx="10"/>
          </p:nvPr>
        </p:nvSpPr>
        <p:spPr/>
        <p:txBody>
          <a:bodyPr/>
          <a:lstStyle/>
          <a:p>
            <a:fld id="{EBF75014-3683-4A28-A2B0-6E5555A3C816}" type="datetimeFigureOut">
              <a:rPr lang="el-GR" smtClean="0"/>
              <a:t>20/2/2024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EBF75014-3683-4A28-A2B0-6E5555A3C816}" type="datetimeFigureOut">
              <a:rPr lang="el-GR" smtClean="0"/>
              <a:t>20/2/2024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DEBFFE-DE53-4842-9222-75552B693619}" type="slidenum">
              <a:rPr lang="el-GR" smtClean="0"/>
              <a:t>‹#›</a:t>
            </a:fld>
            <a:endParaRPr lang="el-GR"/>
          </a:p>
        </p:txBody>
      </p:sp>
      <p:sp>
        <p:nvSpPr>
          <p:cNvPr id="8" name="Title 7"/>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Στυλ υποδείγματος κειμένου</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l-GR" smtClean="0"/>
              <a:t>Στυλ υποδείγματος κειμένου</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EBF75014-3683-4A28-A2B0-6E5555A3C816}" type="datetimeFigureOut">
              <a:rPr lang="el-GR" smtClean="0"/>
              <a:t>20/2/2024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EBF75014-3683-4A28-A2B0-6E5555A3C816}" type="datetimeFigureOut">
              <a:rPr lang="el-GR" smtClean="0"/>
              <a:t>20/2/2024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75014-3683-4A28-A2B0-6E5555A3C816}" type="datetimeFigureOut">
              <a:rPr lang="el-GR" smtClean="0"/>
              <a:t>20/2/2024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l-GR" smtClean="0"/>
              <a:t>Στυλ κύριου τίτλου</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l-GR" smtClean="0"/>
              <a:t>Στυλ υποδείγματος κειμένου</a:t>
            </a:r>
          </a:p>
        </p:txBody>
      </p:sp>
      <p:sp>
        <p:nvSpPr>
          <p:cNvPr id="5" name="Date Placeholder 4"/>
          <p:cNvSpPr>
            <a:spLocks noGrp="1"/>
          </p:cNvSpPr>
          <p:nvPr>
            <p:ph type="dt" sz="half" idx="10"/>
          </p:nvPr>
        </p:nvSpPr>
        <p:spPr/>
        <p:txBody>
          <a:bodyPr/>
          <a:lstStyle/>
          <a:p>
            <a:fld id="{EBF75014-3683-4A28-A2B0-6E5555A3C816}" type="datetimeFigureOut">
              <a:rPr lang="el-GR" smtClean="0"/>
              <a:t>20/2/2024</a:t>
            </a:fld>
            <a:endParaRPr lang="el-G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l-G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CDEBFFE-DE53-4842-9222-75552B693619}"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l-GR" smtClean="0"/>
              <a:t>Κάντε κλικ στο εικονίδιο για να προσθέσετε μια εικόνα</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BF75014-3683-4A28-A2B0-6E5555A3C816}" type="datetimeFigureOut">
              <a:rPr lang="el-GR" smtClean="0"/>
              <a:t>20/2/2024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DEBFFE-DE53-4842-9222-75552B693619}"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BF75014-3683-4A28-A2B0-6E5555A3C816}" type="datetimeFigureOut">
              <a:rPr lang="el-GR" smtClean="0"/>
              <a:t>20/2/2024</a:t>
            </a:fld>
            <a:endParaRPr lang="el-G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l-G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CDEBFFE-DE53-4842-9222-75552B693619}"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ΑΓΑΠΗΜΕΝΑ  ΖΩΑ</a:t>
            </a: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3623669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ΓΚΡΙ  ΛΥΚΟΣ</a:t>
            </a:r>
            <a:endParaRPr lang="el-GR" dirty="0"/>
          </a:p>
        </p:txBody>
      </p:sp>
      <p:sp>
        <p:nvSpPr>
          <p:cNvPr id="3" name="Θέση κειμένου 2"/>
          <p:cNvSpPr>
            <a:spLocks noGrp="1"/>
          </p:cNvSpPr>
          <p:nvPr>
            <p:ph type="body" idx="1"/>
          </p:nvPr>
        </p:nvSpPr>
        <p:spPr/>
        <p:txBody>
          <a:bodyPr/>
          <a:lstStyle/>
          <a:p>
            <a:endParaRPr lang="el-GR"/>
          </a:p>
        </p:txBody>
      </p:sp>
      <p:sp>
        <p:nvSpPr>
          <p:cNvPr id="4" name="Θέση περιεχομένου 3"/>
          <p:cNvSpPr>
            <a:spLocks noGrp="1"/>
          </p:cNvSpPr>
          <p:nvPr>
            <p:ph sz="half" idx="2"/>
          </p:nvPr>
        </p:nvSpPr>
        <p:spPr/>
        <p:txBody>
          <a:bodyPr>
            <a:normAutofit fontScale="70000" lnSpcReduction="20000"/>
          </a:bodyPr>
          <a:lstStyle/>
          <a:p>
            <a:r>
              <a:rPr lang="el-GR" dirty="0" smtClean="0"/>
              <a:t>Ο λύκος είναι σαρκοφάγο θηλαστικό και αποτελεί τον μεγαλύτερο εκπρόσωπο των </a:t>
            </a:r>
            <a:r>
              <a:rPr lang="el-GR" dirty="0" err="1" smtClean="0"/>
              <a:t>κυνοειδών</a:t>
            </a:r>
            <a:r>
              <a:rPr lang="el-GR" dirty="0" smtClean="0"/>
              <a:t>. Το επιστημονικό του όνομα είναι </a:t>
            </a:r>
            <a:r>
              <a:rPr lang="el-GR" dirty="0" err="1" smtClean="0"/>
              <a:t>Canis</a:t>
            </a:r>
            <a:r>
              <a:rPr lang="el-GR" dirty="0" smtClean="0"/>
              <a:t> </a:t>
            </a:r>
            <a:r>
              <a:rPr lang="el-GR" dirty="0" err="1" smtClean="0"/>
              <a:t>lupus</a:t>
            </a:r>
            <a:r>
              <a:rPr lang="el-GR" dirty="0" smtClean="0"/>
              <a:t> το οποίο αναφέρεται στο γένος και το είδος αντίστοιχα. Ο λύκος πήρε την τωρινή του μορφή εδώ και 1 εκατομμύριο έτη περίπου, δηλαδή πολύ πριν την εμφάνιση</a:t>
            </a:r>
            <a:endParaRPr lang="el-GR" dirty="0"/>
          </a:p>
        </p:txBody>
      </p:sp>
      <p:sp>
        <p:nvSpPr>
          <p:cNvPr id="5" name="Θέση κειμένου 4"/>
          <p:cNvSpPr>
            <a:spLocks noGrp="1"/>
          </p:cNvSpPr>
          <p:nvPr>
            <p:ph type="body" sz="quarter" idx="3"/>
          </p:nvPr>
        </p:nvSpPr>
        <p:spPr/>
        <p:txBody>
          <a:bodyPr/>
          <a:lstStyle/>
          <a:p>
            <a:endParaRPr lang="el-GR"/>
          </a:p>
        </p:txBody>
      </p:sp>
      <p:sp>
        <p:nvSpPr>
          <p:cNvPr id="6" name="Θέση περιεχομένου 5"/>
          <p:cNvSpPr>
            <a:spLocks noGrp="1"/>
          </p:cNvSpPr>
          <p:nvPr>
            <p:ph sz="quarter" idx="4"/>
          </p:nvPr>
        </p:nvSpPr>
        <p:spPr/>
        <p:txBody>
          <a:bodyPr/>
          <a:lstStyle/>
          <a:p>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8003" y="3284984"/>
            <a:ext cx="4491182" cy="3191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003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p:txBody>
          <a:bodyPr>
            <a:normAutofit fontScale="62500" lnSpcReduction="20000"/>
          </a:bodyPr>
          <a:lstStyle/>
          <a:p>
            <a:r>
              <a:rPr lang="el-GR" dirty="0" smtClean="0"/>
              <a:t>Ο «κακός λύκος» των </a:t>
            </a:r>
            <a:r>
              <a:rPr lang="el-GR" dirty="0" smtClean="0"/>
              <a:t>παραμυθιών </a:t>
            </a:r>
            <a:r>
              <a:rPr lang="el-GR" dirty="0" smtClean="0"/>
              <a:t>δεν είναι παρά ένα τρωτό είδος που</a:t>
            </a:r>
          </a:p>
          <a:p>
            <a:r>
              <a:rPr lang="el-GR" dirty="0" smtClean="0"/>
              <a:t>χρειάζεται προστασία. Υπήρξε το θηλαστικό με τη μεγαλύτερη γεωγραφική</a:t>
            </a:r>
          </a:p>
          <a:p>
            <a:r>
              <a:rPr lang="el-GR" dirty="0" smtClean="0"/>
              <a:t>εξάπλωση στον πλανήτη μας, καθώς κάλυπτε όλο σχεδόν το βόρειο</a:t>
            </a:r>
          </a:p>
          <a:p>
            <a:r>
              <a:rPr lang="el-GR" dirty="0" smtClean="0"/>
              <a:t>ημισφαίριο. Σήμερα, εξαιτίας των συστηματικών προσπαθειών εξόντωσης έχει</a:t>
            </a:r>
            <a:endParaRPr lang="el-GR" dirty="0"/>
          </a:p>
        </p:txBody>
      </p:sp>
      <p:sp>
        <p:nvSpPr>
          <p:cNvPr id="5" name="Θέση περιεχομένου 4"/>
          <p:cNvSpPr>
            <a:spLocks noGrp="1"/>
          </p:cNvSpPr>
          <p:nvPr>
            <p:ph sz="half" idx="2"/>
          </p:nvPr>
        </p:nvSpPr>
        <p:spPr/>
        <p:txBody>
          <a:bodyPr>
            <a:normAutofit fontScale="62500" lnSpcReduction="20000"/>
          </a:bodyPr>
          <a:lstStyle/>
          <a:p>
            <a:endParaRPr lang="el-GR" dirty="0"/>
          </a:p>
        </p:txBody>
      </p:sp>
      <p:sp>
        <p:nvSpPr>
          <p:cNvPr id="2" name="Τίτλος 1"/>
          <p:cNvSpPr>
            <a:spLocks noGrp="1"/>
          </p:cNvSpPr>
          <p:nvPr>
            <p:ph type="title"/>
          </p:nvPr>
        </p:nvSpPr>
        <p:spPr/>
        <p:txBody>
          <a:bodyPr/>
          <a:lstStyle/>
          <a:p>
            <a:r>
              <a:rPr lang="el-GR" dirty="0" smtClean="0"/>
              <a:t>ΓΚΡΙ </a:t>
            </a:r>
            <a:r>
              <a:rPr lang="el-GR" dirty="0" err="1" smtClean="0"/>
              <a:t>ΛΥΚΟς</a:t>
            </a:r>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628800"/>
            <a:ext cx="3600400" cy="4464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8786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p:txBody>
          <a:bodyPr>
            <a:normAutofit fontScale="62500" lnSpcReduction="20000"/>
          </a:bodyPr>
          <a:lstStyle/>
          <a:p>
            <a:pPr marL="0" indent="0">
              <a:buNone/>
            </a:pPr>
            <a:r>
              <a:rPr lang="el-GR" dirty="0" smtClean="0"/>
              <a:t>Πέρα από την ομορφιά τους, οι λύκοι είναι ένα είδος που αποτελεί θεμέλιο λίθο για το περιβάλλον. Ελέγχοντας τον πληθυσμό των θηραμάτων τους, δίνουν τη δυνατότητα σε άλλα είδη φυτών και ζώων να αναπτυχθούν. Χωρίς τα αρπακτικά − όπως είναι οι λύκοι − ένα οικοσύστημα αδυνατεί να διατηρήσει τα επίπεδα βιοποικιλότητας και υπάρχει κίνδυνος να εξαφανιστεί εντελώς.</a:t>
            </a:r>
          </a:p>
        </p:txBody>
      </p:sp>
      <p:sp>
        <p:nvSpPr>
          <p:cNvPr id="4" name="Θέση περιεχομένου 3"/>
          <p:cNvSpPr>
            <a:spLocks noGrp="1"/>
          </p:cNvSpPr>
          <p:nvPr>
            <p:ph sz="half" idx="2"/>
          </p:nvPr>
        </p:nvSpPr>
        <p:spPr/>
        <p:txBody>
          <a:bodyPr>
            <a:normAutofit fontScale="62500" lnSpcReduction="20000"/>
          </a:bodyPr>
          <a:lstStyle/>
          <a:p>
            <a:endParaRPr lang="el-GR" dirty="0"/>
          </a:p>
        </p:txBody>
      </p:sp>
      <p:sp>
        <p:nvSpPr>
          <p:cNvPr id="2" name="Τίτλος 1"/>
          <p:cNvSpPr>
            <a:spLocks noGrp="1"/>
          </p:cNvSpPr>
          <p:nvPr>
            <p:ph type="title"/>
          </p:nvPr>
        </p:nvSpPr>
        <p:spPr/>
        <p:txBody>
          <a:bodyPr/>
          <a:lstStyle/>
          <a:p>
            <a:r>
              <a:rPr lang="el-GR" dirty="0" err="1" smtClean="0"/>
              <a:t>ΑΣΠΡΟς</a:t>
            </a:r>
            <a:r>
              <a:rPr lang="el-GR" dirty="0" smtClean="0"/>
              <a:t> </a:t>
            </a:r>
            <a:r>
              <a:rPr lang="el-GR" dirty="0" err="1" smtClean="0"/>
              <a:t>ΛΥΚΟς</a:t>
            </a:r>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2132856"/>
            <a:ext cx="2857500"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1259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sz="half" idx="1"/>
          </p:nvPr>
        </p:nvSpPr>
        <p:spPr/>
        <p:txBody>
          <a:bodyPr>
            <a:normAutofit fontScale="40000" lnSpcReduction="20000"/>
          </a:bodyPr>
          <a:lstStyle/>
          <a:p>
            <a:r>
              <a:rPr lang="el-GR" dirty="0"/>
              <a:t>Όλοι γνωρίζουμε ότι η γάτα είναι περίεργο ζώο.</a:t>
            </a:r>
          </a:p>
          <a:p>
            <a:endParaRPr lang="el-GR" dirty="0"/>
          </a:p>
          <a:p>
            <a:r>
              <a:rPr lang="el-GR" dirty="0"/>
              <a:t>Αν αγγίξεις την ουρά της χωρίς να το περιμένει ή αν ξύσεις το κεφάλι της λίγο παραπάνω, τότε θα καταλάβεις από πρώτο χέρι τι μπορεί να σου κάνει όταν ενοχληθεί.</a:t>
            </a:r>
          </a:p>
          <a:p>
            <a:endParaRPr lang="el-GR" dirty="0"/>
          </a:p>
          <a:p>
            <a:r>
              <a:rPr lang="el-GR" dirty="0"/>
              <a:t>Κάποιες γάτες αρκούνται σε ένα υποτιμητικό και περιφρονητικό βλέμμα.</a:t>
            </a:r>
          </a:p>
          <a:p>
            <a:endParaRPr lang="el-GR" dirty="0"/>
          </a:p>
          <a:p>
            <a:r>
              <a:rPr lang="el-GR" dirty="0"/>
              <a:t>Άλλες δρουν πιο δυναμικά δείχνοντας τα δόντια τους, τα νύχια τους ή ανασηκώνουν απειλητικά το τρίχωμα της ράχης τους.</a:t>
            </a:r>
          </a:p>
          <a:p>
            <a:endParaRPr lang="el-GR" dirty="0"/>
          </a:p>
          <a:p>
            <a:r>
              <a:rPr lang="el-GR" dirty="0"/>
              <a:t>Δεν υπάρχει πιθανότητα να μην καταλάβεις την αντίδραση μίας ενοχλημένης γάτας.</a:t>
            </a:r>
            <a:endParaRPr lang="el-GR" dirty="0"/>
          </a:p>
        </p:txBody>
      </p:sp>
      <p:sp>
        <p:nvSpPr>
          <p:cNvPr id="4" name="Θέση περιεχομένου 3"/>
          <p:cNvSpPr>
            <a:spLocks noGrp="1"/>
          </p:cNvSpPr>
          <p:nvPr>
            <p:ph sz="half" idx="2"/>
          </p:nvPr>
        </p:nvSpPr>
        <p:spPr/>
        <p:txBody>
          <a:bodyPr>
            <a:normAutofit fontScale="40000" lnSpcReduction="20000"/>
          </a:bodyPr>
          <a:lstStyle/>
          <a:p>
            <a:endParaRPr lang="el-GR" dirty="0"/>
          </a:p>
        </p:txBody>
      </p:sp>
      <p:sp>
        <p:nvSpPr>
          <p:cNvPr id="2" name="Τίτλος 1"/>
          <p:cNvSpPr>
            <a:spLocks noGrp="1"/>
          </p:cNvSpPr>
          <p:nvPr>
            <p:ph type="title"/>
          </p:nvPr>
        </p:nvSpPr>
        <p:spPr/>
        <p:txBody>
          <a:bodyPr/>
          <a:lstStyle/>
          <a:p>
            <a:r>
              <a:rPr lang="el-GR" dirty="0" err="1" smtClean="0"/>
              <a:t>γατα</a:t>
            </a:r>
            <a:endParaRPr lang="el-G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988840"/>
            <a:ext cx="3240360" cy="3769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6669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Γωνίες">
  <a:themeElements>
    <a:clrScheme name="Γωνίες">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Γωνίες">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ωνίες">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56</TotalTime>
  <Words>249</Words>
  <Application>Microsoft Office PowerPoint</Application>
  <PresentationFormat>Προβολή στην οθόνη (4:3)</PresentationFormat>
  <Paragraphs>20</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Γωνίες</vt:lpstr>
      <vt:lpstr>ΑΓΑΠΗΜΕΝΑ  ΖΩΑ</vt:lpstr>
      <vt:lpstr>ΓΚΡΙ  ΛΥΚΟΣ</vt:lpstr>
      <vt:lpstr>ΓΚΡΙ ΛΥΚΟς</vt:lpstr>
      <vt:lpstr>ΑΣΠΡΟς ΛΥΚΟς</vt:lpstr>
      <vt:lpstr>γατα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ΑΓΑΠΗΜΕΝΑ  ΖΩΑ</dc:title>
  <dc:creator>Admin</dc:creator>
  <cp:lastModifiedBy>Admin</cp:lastModifiedBy>
  <cp:revision>5</cp:revision>
  <dcterms:created xsi:type="dcterms:W3CDTF">2024-02-13T08:57:16Z</dcterms:created>
  <dcterms:modified xsi:type="dcterms:W3CDTF">2024-02-20T09:21:25Z</dcterms:modified>
</cp:coreProperties>
</file>