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7/6/2022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0" y="26813"/>
            <a:ext cx="9001000" cy="6786564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/>
          </a:bodyPr>
          <a:lstStyle/>
          <a:p>
            <a:r>
              <a:rPr lang="el-GR" sz="1900" b="1" dirty="0" smtClean="0"/>
              <a:t>Σύλλογος </a:t>
            </a:r>
            <a:r>
              <a:rPr lang="el-GR" sz="1900" b="1" dirty="0"/>
              <a:t>Γονέων και Κηδεμόνων Δημοτικού Σχολείου Νέας Χηλής Αλεξανδρούπολης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726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3900" b="1" dirty="0" smtClean="0"/>
              <a:t>Πρόσκληση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l-GR" i="1" dirty="0" smtClean="0"/>
              <a:t>	</a:t>
            </a:r>
            <a:r>
              <a:rPr lang="el-GR" i="1" dirty="0" smtClean="0"/>
              <a:t>Γ</a:t>
            </a:r>
            <a:r>
              <a:rPr lang="el-GR" i="1" dirty="0" smtClean="0"/>
              <a:t>ονείς,  </a:t>
            </a:r>
            <a:r>
              <a:rPr lang="el-GR" i="1" dirty="0" smtClean="0"/>
              <a:t>μαθητές/</a:t>
            </a:r>
            <a:r>
              <a:rPr lang="el-GR" i="1" dirty="0" err="1" smtClean="0"/>
              <a:t>τριες</a:t>
            </a:r>
            <a:r>
              <a:rPr lang="el-GR" i="1" dirty="0" smtClean="0"/>
              <a:t> και εκπαιδευτικοί,  </a:t>
            </a:r>
            <a:r>
              <a:rPr lang="el-GR" i="1" dirty="0"/>
              <a:t>ελάτε να γιορτάσουμε μαζί την λήξη της σχολικής χρονιάς την </a:t>
            </a:r>
            <a:r>
              <a:rPr lang="el-GR" b="1" i="1" dirty="0"/>
              <a:t>Τετάρτη 15 Ιουνίου 2022 </a:t>
            </a:r>
            <a:r>
              <a:rPr lang="el-GR" i="1" dirty="0"/>
              <a:t>στις </a:t>
            </a:r>
            <a:r>
              <a:rPr lang="el-GR" b="1" i="1" dirty="0" smtClean="0"/>
              <a:t>19:00 </a:t>
            </a:r>
            <a:r>
              <a:rPr lang="el-GR" b="1" i="1" dirty="0"/>
              <a:t>στην αυλή του Δημοτικού μας Σχολείου</a:t>
            </a:r>
            <a:r>
              <a:rPr lang="el-GR" i="1" dirty="0" smtClean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l-GR" dirty="0" smtClean="0"/>
          </a:p>
          <a:p>
            <a:pPr algn="just"/>
            <a:r>
              <a:rPr lang="el-GR" sz="2600" b="1" dirty="0" smtClean="0"/>
              <a:t>Αποχαιρετισμός </a:t>
            </a:r>
            <a:r>
              <a:rPr lang="el-GR" sz="2600" b="1" dirty="0" smtClean="0"/>
              <a:t>των  </a:t>
            </a:r>
            <a:r>
              <a:rPr lang="el-GR" sz="2600" b="1" dirty="0" smtClean="0"/>
              <a:t>παιδιών </a:t>
            </a:r>
            <a:r>
              <a:rPr lang="el-GR" sz="2600" b="1" dirty="0"/>
              <a:t>της </a:t>
            </a:r>
            <a:r>
              <a:rPr lang="el-GR" sz="2600" b="1" dirty="0" smtClean="0"/>
              <a:t>ΣΤ’ με ενθύμια!</a:t>
            </a:r>
          </a:p>
          <a:p>
            <a:pPr algn="just"/>
            <a:r>
              <a:rPr lang="el-GR" sz="2600" b="1" dirty="0"/>
              <a:t>Πλούσια λαχειοφόρο αγορά!</a:t>
            </a:r>
          </a:p>
          <a:p>
            <a:pPr algn="just"/>
            <a:r>
              <a:rPr lang="el-GR" sz="2600" b="1" dirty="0" smtClean="0"/>
              <a:t>Διασκέδαση </a:t>
            </a:r>
            <a:r>
              <a:rPr lang="el-GR" sz="2600" b="1" dirty="0" smtClean="0"/>
              <a:t>με παιχνίδι και πολύ χορό!</a:t>
            </a:r>
          </a:p>
          <a:p>
            <a:pPr algn="just"/>
            <a:r>
              <a:rPr lang="el-GR" sz="2600" b="1" dirty="0" smtClean="0"/>
              <a:t>Διάφορα </a:t>
            </a:r>
            <a:r>
              <a:rPr lang="el-GR" sz="2600" b="1" dirty="0" smtClean="0"/>
              <a:t>εδέσματα!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b="1" dirty="0" smtClean="0"/>
              <a:t>ΕΙΣΟΔΟΣ ΕΛΕΥΘΕΡΗ  </a:t>
            </a:r>
            <a:endParaRPr lang="el-G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8640"/>
            <a:ext cx="1225550" cy="577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2708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Προβολή στην οθόνη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Σύλλογος Γονέων και Κηδεμόνων Δημοτικού Σχολείου Νέας Χηλής Αλεξανδρούπολης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Σύλλογος Γονέων και Κηδεμόνων Δημοτικού Σχολείου Νέας Χηλής Αλεξανδρούπολης</dc:title>
  <dc:creator>Lia Delistamati</dc:creator>
  <cp:lastModifiedBy>edeli</cp:lastModifiedBy>
  <cp:revision>2</cp:revision>
  <dcterms:created xsi:type="dcterms:W3CDTF">2022-06-04T20:43:57Z</dcterms:created>
  <dcterms:modified xsi:type="dcterms:W3CDTF">2022-06-07T19:50:38Z</dcterms:modified>
</cp:coreProperties>
</file>