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6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ECE8E5-4A9B-4B6B-9A77-423CEF84EF4C}" type="datetimeFigureOut">
              <a:rPr lang="el-GR" smtClean="0"/>
              <a:pPr/>
              <a:t>22/4/2025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3E5BFD-2C4F-4607-BA29-37A39FD3605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27;%20&#967;&#959;&#961;&#972;&#962;%20&#964;&#969;&#957;%20&#956;&#960;&#953;&#950;&#949;&#955;&#953;&#974;&#957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28;&#921;&#928;&#917;&#929;&#921;&#917;&#931;.m4a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34;&#929;&#913;&#927;&#933;&#923;&#917;&#931;.m4a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28;&#927;&#929;&#932;&#927;&#922;&#913;&#923;&#921;.m4a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28;&#913;&#925;&#932;&#918;&#913;&#929;&#921;&#913;.m4a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24;&#919;&#923;&#927;.m4a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22;&#913;&#929;&#927;&#932;&#927;.m4a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24;&#928;&#929;&#927;&#922;&#927;&#923;&#927;.m4a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13;&#934;&#919;&#915;&#919;&#932;&#919;&#931;%202.m4a" TargetMode="Externa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28;&#913;&#921;&#916;&#921;&#913;.m4a" TargetMode="Externa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915;&#961;&#945;&#956;&#956;&#945;&#964;&#949;&#943;&#945;\Videos\&#924;&#917;&#931;&#927;&#915;&#917;&#921;&#913;&#922;&#919;%20&#916;&#921;&#913;&#932;&#929;&#927;&#934;&#919;\20211118_104616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19;%20&#954;&#965;&#961;&#940;%20&#916;&#953;&#945;&#964;&#961;&#959;&#966;&#942;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13;&#966;&#951;&#947;&#951;&#964;&#942;&#962;1.m4a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24;&#940;&#947;&#949;&#953;&#961;&#945;&#962;.m4a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16;&#921;&#913;&#932;&#929;&#927;&#934;&#919;.m4a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18;&#913;&#935;&#913;&#929;&#919;.m4a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35;&#933;&#924;&#927;&#931;.m4a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28;&#913;&#932;&#913;&#932;&#913;&#922;&#921;&#913;.m4a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15;&#961;&#945;&#956;&#956;&#945;&#964;&#949;&#943;&#945;\Dropbox\My%20PC%20(DESKTOP-N2258GV)\Documents\&#924;&#917;&#931;&#927;&#915;&#917;&#921;&#913;&#922;&#919;%20&#916;&#921;&#913;&#932;&#929;&#927;&#934;&#919;%20&#919;&#935;&#927;&#931;\&#924;&#913;&#933;&#929;&#919;%20&#931;&#927;&#922;&#927;&#923;&#913;&#932;&#913;.m4a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Υγιεινή διατροφ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690562"/>
            <a:ext cx="6191250" cy="5476875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57158" y="214290"/>
            <a:ext cx="85725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Αχ, αυτή η διατροφή!</a:t>
            </a:r>
            <a:endParaRPr lang="el-GR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0034" y="4071942"/>
            <a:ext cx="400052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2800" b="1" cap="none" spc="0" dirty="0" smtClean="0">
                <a:ln/>
                <a:solidFill>
                  <a:schemeClr val="accent3"/>
                </a:solidFill>
                <a:effectLst/>
              </a:rPr>
              <a:t>ΕΡΓΑΣΤΗΡΙΟ ΔΕΞΙΟΤΗΤΩΝ</a:t>
            </a:r>
          </a:p>
          <a:p>
            <a:pPr algn="ctr"/>
            <a:r>
              <a:rPr lang="el-GR" sz="2800" b="1" dirty="0" smtClean="0">
                <a:ln/>
                <a:solidFill>
                  <a:schemeClr val="accent3"/>
                </a:solidFill>
              </a:rPr>
              <a:t>Θεματική Ενότητα «Ευ Ζην»</a:t>
            </a:r>
            <a:endParaRPr lang="el-GR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6 - Εικόνα" descr="ΣΗΜΑ ΣΧΟΛΕΙΟ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214818"/>
            <a:ext cx="2378960" cy="1668396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5715008" y="5786454"/>
            <a:ext cx="3143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ΤΑΞΗ </a:t>
            </a:r>
            <a:r>
              <a:rPr lang="el-G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ΣΤ</a:t>
            </a:r>
            <a:r>
              <a:rPr lang="el-G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΄</a:t>
            </a:r>
            <a:endParaRPr lang="el-G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l-G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2024-2025</a:t>
            </a:r>
            <a:endParaRPr lang="el-G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Ο χορός των μπιζελιώ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5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00098" y="1214422"/>
            <a:ext cx="6500858" cy="4357718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5214942" y="642918"/>
            <a:ext cx="3286148" cy="4286280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ΧΡΩΜΑΤΙΣΤΕΣ ΠΙΠΕΡΙΕΣ:</a:t>
            </a:r>
            <a:r>
              <a:rPr lang="el-GR" dirty="0" smtClean="0"/>
              <a:t> Φτάνει πια με τα γλυκά μας ξεχάσατε εμάς.</a:t>
            </a:r>
          </a:p>
          <a:p>
            <a:r>
              <a:rPr lang="el-GR" dirty="0" smtClean="0"/>
              <a:t>	Σε ότι χρώμα κι αν μας φάτε το σώμα σας βοηθάτε.</a:t>
            </a:r>
          </a:p>
          <a:p>
            <a:r>
              <a:rPr lang="el-GR" dirty="0" smtClean="0"/>
              <a:t>Περιέχουμε </a:t>
            </a:r>
            <a:r>
              <a:rPr lang="el-GR" dirty="0" err="1" smtClean="0"/>
              <a:t>φλαβιοειδή</a:t>
            </a:r>
            <a:r>
              <a:rPr lang="el-GR" dirty="0" smtClean="0"/>
              <a:t>	όπως και </a:t>
            </a:r>
            <a:r>
              <a:rPr lang="el-GR" dirty="0" err="1" smtClean="0"/>
              <a:t>καροτενοειδή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Προσφέρουμε αντιοξειδωτικά για υγιή παιδιά.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214942" y="5500702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Μαρία </a:t>
            </a:r>
            <a:r>
              <a:rPr lang="el-GR" dirty="0" err="1" smtClean="0"/>
              <a:t>Χουσσεϊν</a:t>
            </a:r>
            <a:endParaRPr lang="el-GR" dirty="0"/>
          </a:p>
        </p:txBody>
      </p:sp>
      <p:pic>
        <p:nvPicPr>
          <p:cNvPr id="5" name="ΠΙΠΕΡΙΕΣ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5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42974" y="1500174"/>
            <a:ext cx="6286544" cy="3857652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4929190" y="642918"/>
            <a:ext cx="3357586" cy="4357718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ΦΡΑΟΥΛΕΣ</a:t>
            </a:r>
            <a:r>
              <a:rPr lang="el-GR" dirty="0" smtClean="0"/>
              <a:t>: Κατακόκκινη εγώ την καρδιά σας βοηθώ.</a:t>
            </a:r>
          </a:p>
          <a:p>
            <a:r>
              <a:rPr lang="el-GR" dirty="0" smtClean="0"/>
              <a:t>	Πλούσια σε βιταμίνες, κάλιο και  </a:t>
            </a:r>
            <a:r>
              <a:rPr lang="el-GR" dirty="0" err="1" smtClean="0"/>
              <a:t>φολικό</a:t>
            </a:r>
            <a:r>
              <a:rPr lang="el-GR" dirty="0" smtClean="0"/>
              <a:t> οξύ</a:t>
            </a:r>
          </a:p>
          <a:p>
            <a:r>
              <a:rPr lang="el-GR" dirty="0" smtClean="0"/>
              <a:t>	Είμαι μια υγιεινή επιλογή</a:t>
            </a:r>
          </a:p>
          <a:p>
            <a:r>
              <a:rPr lang="el-GR" dirty="0" smtClean="0"/>
              <a:t>	Σνακ όταν θέλεις να φας σκέψου εμένα να τσιμπάς.</a:t>
            </a:r>
          </a:p>
          <a:p>
            <a:pPr algn="ctr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286380" y="557214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latin typeface="Monotype Corsiva" pitchFamily="66" charset="0"/>
              </a:rPr>
              <a:t>Μάιρα</a:t>
            </a:r>
            <a:r>
              <a:rPr lang="el-GR" dirty="0" smtClean="0">
                <a:latin typeface="Monotype Corsiva" pitchFamily="66" charset="0"/>
              </a:rPr>
              <a:t> </a:t>
            </a:r>
            <a:r>
              <a:rPr lang="el-GR" dirty="0" err="1" smtClean="0">
                <a:latin typeface="Monotype Corsiva" pitchFamily="66" charset="0"/>
              </a:rPr>
              <a:t>Σαμάρα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5" name="ΦΡΑΟΥΛΕΣ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5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85850" y="1571612"/>
            <a:ext cx="6357982" cy="3786214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4714876" y="714356"/>
            <a:ext cx="3643338" cy="4857784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88900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ΠΟΡΤΟΚΑΛΙ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Είμαι σίγουρος εγώ ότι με προτιμάτε σε χυμό.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Πορτοκάλι  ζουμερό στρογγυλό λαχταριστό.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Ξέρετε τη βιταμίνη σε, που σας δίνω στο λεπτό.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Είμαι όμως πλούσια πολύ σε υγρό συστατικό, ποιο είναι αυτό;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Μα φυσικά το νερό.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Γι’  αυτό είμαι εξαιρετικά ενυδατικό.</a:t>
            </a:r>
            <a:endParaRPr lang="el-G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643438" y="5929330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Monotype Corsiva" pitchFamily="66" charset="0"/>
              </a:rPr>
              <a:t>Μιχάλης </a:t>
            </a:r>
            <a:r>
              <a:rPr lang="el-GR" dirty="0" err="1" smtClean="0">
                <a:latin typeface="Monotype Corsiva" pitchFamily="66" charset="0"/>
              </a:rPr>
              <a:t>Διαμαντάκης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6" name="ΠΟΡΤΟΚΑΛΙ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5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07255" y="1393017"/>
            <a:ext cx="6500858" cy="4143404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5072066" y="642918"/>
            <a:ext cx="3500462" cy="4857784"/>
          </a:xfrm>
          <a:prstGeom prst="vertic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88900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ΠΑΝΤΖΑΡΙΑ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Σαλάτες, χυμούς, σούπες και πολλές ακόμα συνταγές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Γίνονται με μας αν θέλετε.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Τους μυς σας ωφελώ την καρδιά  και το μυαλό.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Περιέχουμε αμινοξέα, βιταμίνες, υδατάνθρακες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Και άλλα θρεπτικά συστατικά για όλα τα μικρά παιδιά.</a:t>
            </a:r>
            <a:endParaRPr lang="el-G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500694" y="5786454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Monotype Corsiva" pitchFamily="66" charset="0"/>
              </a:rPr>
              <a:t>Δανάη </a:t>
            </a:r>
            <a:r>
              <a:rPr lang="el-GR" dirty="0" err="1" smtClean="0">
                <a:latin typeface="Monotype Corsiva" pitchFamily="66" charset="0"/>
              </a:rPr>
              <a:t>Ζαφειροπούλου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9" name="ΠΑΝΤΖΑΡΙΑ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5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07255" y="1464455"/>
            <a:ext cx="6357982" cy="3857652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5072066" y="571480"/>
            <a:ext cx="3571900" cy="4643470"/>
          </a:xfrm>
          <a:prstGeom prst="vertic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ΜΗΛΟ:</a:t>
            </a:r>
            <a:r>
              <a:rPr lang="el-GR" dirty="0" smtClean="0"/>
              <a:t> Είμαι σίγουρος, παιδιά θα το έχετε ακούσει από παλιά</a:t>
            </a:r>
          </a:p>
          <a:p>
            <a:r>
              <a:rPr lang="el-GR" dirty="0" smtClean="0"/>
              <a:t>	Ένα μήλο την ημέρα το γιατρό τον κάνει πέρα.</a:t>
            </a:r>
          </a:p>
          <a:p>
            <a:r>
              <a:rPr lang="el-GR" dirty="0" smtClean="0"/>
              <a:t>	Είμαι τόσο θρεπτικό που τον διώχνω το γιατρό.</a:t>
            </a:r>
          </a:p>
          <a:p>
            <a:r>
              <a:rPr lang="el-GR" dirty="0" smtClean="0"/>
              <a:t>	Περιέχω φυτικές ίνες και πολλές βιταμίνες.</a:t>
            </a:r>
          </a:p>
          <a:p>
            <a:r>
              <a:rPr lang="el-GR" dirty="0" smtClean="0"/>
              <a:t>	Μέταλλα αντιοξειδωτικά χρήσιμα για τα παιδιά.</a:t>
            </a:r>
          </a:p>
          <a:p>
            <a:pPr algn="ctr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357818" y="5786454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latin typeface="Monotype Corsiva" pitchFamily="66" charset="0"/>
              </a:rPr>
              <a:t>Φάμπιο</a:t>
            </a:r>
            <a:r>
              <a:rPr lang="el-GR" dirty="0" smtClean="0">
                <a:latin typeface="Monotype Corsiva" pitchFamily="66" charset="0"/>
              </a:rPr>
              <a:t> Σούλι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5" name="ΜΗΛΟ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5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35817" y="1250141"/>
            <a:ext cx="6465139" cy="4250561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5143504" y="785794"/>
            <a:ext cx="3500462" cy="4214842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ΚΑΡΟΤΟ</a:t>
            </a:r>
            <a:r>
              <a:rPr lang="el-GR" dirty="0" smtClean="0"/>
              <a:t>: Να σας πω τώρα εγώ το δικό μου μυστικό</a:t>
            </a:r>
          </a:p>
          <a:p>
            <a:r>
              <a:rPr lang="el-GR" dirty="0" smtClean="0"/>
              <a:t>	Είτε τρώγομαι ωμό είτε και μαγειρευτό</a:t>
            </a:r>
          </a:p>
          <a:p>
            <a:r>
              <a:rPr lang="el-GR" dirty="0" smtClean="0"/>
              <a:t>	Τα ματάκια σας βοηθώ με αυτά που περιέχω.</a:t>
            </a:r>
          </a:p>
          <a:p>
            <a:r>
              <a:rPr lang="el-GR" dirty="0" smtClean="0"/>
              <a:t>	Μα η βιταμίνη άλφα είναι το δικό μου μυστικό.</a:t>
            </a:r>
          </a:p>
          <a:p>
            <a:pPr algn="ctr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643570" y="578645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Monotype Corsiva" pitchFamily="66" charset="0"/>
              </a:rPr>
              <a:t>Γιάννης </a:t>
            </a:r>
            <a:r>
              <a:rPr lang="el-GR" dirty="0" err="1" smtClean="0">
                <a:latin typeface="Monotype Corsiva" pitchFamily="66" charset="0"/>
              </a:rPr>
              <a:t>Νιόκος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5" name="ΚΑΡΟΤΟ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5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35817" y="1393017"/>
            <a:ext cx="6286544" cy="3929090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5072066" y="714356"/>
            <a:ext cx="3500462" cy="4500594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ΜΠΡΟΚΟΛΟ:</a:t>
            </a:r>
            <a:r>
              <a:rPr lang="el-GR" dirty="0" smtClean="0"/>
              <a:t> Εγώ είμαι το κορυφαίο λαχανικό</a:t>
            </a:r>
          </a:p>
          <a:p>
            <a:r>
              <a:rPr lang="el-GR" dirty="0" smtClean="0"/>
              <a:t>	Πλούσιο σε </a:t>
            </a:r>
            <a:r>
              <a:rPr lang="el-GR" dirty="0" err="1" smtClean="0"/>
              <a:t>καροτενοειδή</a:t>
            </a:r>
            <a:r>
              <a:rPr lang="el-GR" dirty="0" smtClean="0"/>
              <a:t>, σίδηρο και βιταμίνες </a:t>
            </a:r>
          </a:p>
          <a:p>
            <a:r>
              <a:rPr lang="el-GR" dirty="0" smtClean="0"/>
              <a:t>	Και </a:t>
            </a:r>
            <a:r>
              <a:rPr lang="el-GR" dirty="0" err="1" smtClean="0"/>
              <a:t>φολικό</a:t>
            </a:r>
            <a:r>
              <a:rPr lang="el-GR" dirty="0" smtClean="0"/>
              <a:t> οξύ και άλλα θρεπτικά συστατικά</a:t>
            </a:r>
          </a:p>
          <a:p>
            <a:r>
              <a:rPr lang="el-GR" dirty="0" smtClean="0"/>
              <a:t>	Που σας προστατεύουμε από πολλά.</a:t>
            </a:r>
          </a:p>
          <a:p>
            <a:r>
              <a:rPr lang="el-GR" dirty="0" smtClean="0"/>
              <a:t>	Την καρδιά σας θωρακίζω και την άμυνά σας υποστηρίζω.</a:t>
            </a:r>
          </a:p>
          <a:p>
            <a:pPr algn="ctr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357818" y="5786454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Monotype Corsiva" pitchFamily="66" charset="0"/>
              </a:rPr>
              <a:t>Μαρία </a:t>
            </a:r>
            <a:r>
              <a:rPr lang="el-GR" dirty="0" err="1" smtClean="0">
                <a:latin typeface="Monotype Corsiva" pitchFamily="66" charset="0"/>
              </a:rPr>
              <a:t>Χουσσεϊν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5" name="ΜΠΡΟΚΟΛΟ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4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50131" y="1607331"/>
            <a:ext cx="6357982" cy="3714776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4714876" y="1000108"/>
            <a:ext cx="3786214" cy="4572032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smtClean="0"/>
              <a:t>ΑΦΗΓΗΤΗΣ:</a:t>
            </a:r>
            <a:r>
              <a:rPr lang="el-GR" dirty="0" smtClean="0"/>
              <a:t> Τι λέτε τώρα παιδιά να αποφασίσουμε το νικητή.</a:t>
            </a:r>
          </a:p>
          <a:p>
            <a:r>
              <a:rPr lang="el-GR" dirty="0" smtClean="0"/>
              <a:t>	Για να σταματήσει εδώ αυτή η μάχη η καθημερινή.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857752" y="6000768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Monotype Corsiva" pitchFamily="66" charset="0"/>
              </a:rPr>
              <a:t>Αγγελική </a:t>
            </a:r>
            <a:r>
              <a:rPr lang="el-GR" dirty="0" err="1" smtClean="0">
                <a:latin typeface="Monotype Corsiva" pitchFamily="66" charset="0"/>
              </a:rPr>
              <a:t>Παρασκευοπούλου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5" name="ΑΦΗΓΗΤΗΣ 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1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803710" y="1518034"/>
            <a:ext cx="6429421" cy="3821933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4929190" y="571480"/>
            <a:ext cx="3643338" cy="5500726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b="1" dirty="0" smtClean="0"/>
              <a:t>ΠΑΙΔΙΑ</a:t>
            </a:r>
            <a:r>
              <a:rPr lang="el-GR" sz="1600" dirty="0" smtClean="0"/>
              <a:t>: Για μια καλύτερη ζωή προτιμάμε υγιεινή διατροφή</a:t>
            </a:r>
          </a:p>
          <a:p>
            <a:r>
              <a:rPr lang="el-GR" sz="1600" dirty="0" smtClean="0"/>
              <a:t>	Φρούτα και λαχανικά χτίζουν γερά κορμιά.</a:t>
            </a:r>
          </a:p>
          <a:p>
            <a:r>
              <a:rPr lang="el-GR" sz="1600" dirty="0" smtClean="0"/>
              <a:t>	Διώχνουμε τα </a:t>
            </a:r>
            <a:r>
              <a:rPr lang="el-GR" sz="1600" dirty="0" err="1" smtClean="0"/>
              <a:t>ανθιυγειινά</a:t>
            </a:r>
            <a:r>
              <a:rPr lang="el-GR" sz="1600" dirty="0" smtClean="0"/>
              <a:t> και τα πολύ συχνά γλυκά</a:t>
            </a:r>
          </a:p>
          <a:p>
            <a:r>
              <a:rPr lang="el-GR" sz="1600" dirty="0" smtClean="0"/>
              <a:t>	Κάντε άκρη πατατάκια και άλλα ζηλευτά γλυκάκια.</a:t>
            </a:r>
          </a:p>
          <a:p>
            <a:r>
              <a:rPr lang="el-GR" sz="1600" dirty="0" smtClean="0"/>
              <a:t>	Νόστιμα φαίνεστε πολύ μα στην ουσία είστε οι εχθροί.</a:t>
            </a:r>
          </a:p>
          <a:p>
            <a:r>
              <a:rPr lang="el-GR" sz="1600" dirty="0" smtClean="0"/>
              <a:t>	Φρούτα και λαχανικά ελάτε δίπλα καθημερινά</a:t>
            </a:r>
          </a:p>
          <a:p>
            <a:r>
              <a:rPr lang="el-GR" sz="1600" dirty="0" smtClean="0"/>
              <a:t>	Θέλουμε γερά οστά για να είμαστε υγιή παιδιά.</a:t>
            </a:r>
          </a:p>
          <a:p>
            <a:pPr algn="ctr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929190" y="6143644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Monotype Corsiva" pitchFamily="66" charset="0"/>
              </a:rPr>
              <a:t>Αγγελική </a:t>
            </a:r>
            <a:r>
              <a:rPr lang="el-GR" dirty="0" err="1" smtClean="0">
                <a:latin typeface="Monotype Corsiva" pitchFamily="66" charset="0"/>
              </a:rPr>
              <a:t>Παρασκευοπούλου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5" name="ΠΑΙΔΙΑ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11118_10461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285860"/>
            <a:ext cx="6215106" cy="4429156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500034" y="428604"/>
            <a:ext cx="792961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Η ΛΑΘΟΣ ΔΙΑΤΡΟΦΗ</a:t>
            </a:r>
            <a:endParaRPr lang="el-G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Η ΚΥΡΑ ΔΙΑΤΡΟΦΗ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08" y="0"/>
            <a:ext cx="8376183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2 - Ορθογώνιο"/>
          <p:cNvSpPr/>
          <p:nvPr/>
        </p:nvSpPr>
        <p:spPr>
          <a:xfrm>
            <a:off x="4929190" y="857233"/>
            <a:ext cx="3857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Η κυρά Διατροφή</a:t>
            </a:r>
            <a:endParaRPr lang="el-G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Η κυρά Διατροφή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3070"/>
                            </p:stCondLst>
                            <p:childTnLst>
                              <p:par>
                                <p:cTn id="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0211115_104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92918" y="964390"/>
            <a:ext cx="6858001" cy="4929222"/>
          </a:xfrm>
          <a:prstGeom prst="rect">
            <a:avLst/>
          </a:prstGeom>
        </p:spPr>
      </p:pic>
      <p:sp>
        <p:nvSpPr>
          <p:cNvPr id="5" name="4 - Κατακόρυφος πάπυρος"/>
          <p:cNvSpPr/>
          <p:nvPr/>
        </p:nvSpPr>
        <p:spPr>
          <a:xfrm>
            <a:off x="5429256" y="1285860"/>
            <a:ext cx="3500462" cy="3286148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600" b="1" dirty="0" smtClean="0"/>
              <a:t>ΑΦΗΓΗΤΗΣ: </a:t>
            </a:r>
            <a:r>
              <a:rPr lang="el-GR" sz="1600" dirty="0" smtClean="0"/>
              <a:t>Ιστορία θα σας πω από ένα μακρινό χωριό.</a:t>
            </a:r>
          </a:p>
          <a:p>
            <a:r>
              <a:rPr lang="el-GR" sz="1600" dirty="0" smtClean="0"/>
              <a:t>	Κάθε μέρα στη Μεθώνη, μάχη γίνεται στ’  αλώνι</a:t>
            </a:r>
          </a:p>
          <a:p>
            <a:r>
              <a:rPr lang="el-GR" sz="1600" dirty="0" smtClean="0"/>
              <a:t>	Φρούτα και λαχανικά τσακώνονται με τα γλυκά.</a:t>
            </a:r>
            <a:endParaRPr lang="el-GR" sz="1600" dirty="0"/>
          </a:p>
        </p:txBody>
      </p:sp>
      <p:sp>
        <p:nvSpPr>
          <p:cNvPr id="6" name="5 - TextBox"/>
          <p:cNvSpPr txBox="1"/>
          <p:nvPr/>
        </p:nvSpPr>
        <p:spPr>
          <a:xfrm>
            <a:off x="5643570" y="5929330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Monotype Corsiva" pitchFamily="66" charset="0"/>
              </a:rPr>
              <a:t>Αγγελική </a:t>
            </a:r>
            <a:r>
              <a:rPr lang="el-GR" b="1" dirty="0" err="1" smtClean="0">
                <a:latin typeface="Monotype Corsiva" pitchFamily="66" charset="0"/>
              </a:rPr>
              <a:t>Παρασκευοπούλου</a:t>
            </a:r>
            <a:endParaRPr lang="el-GR" b="1" dirty="0">
              <a:latin typeface="Monotype Corsiva" pitchFamily="66" charset="0"/>
            </a:endParaRPr>
          </a:p>
        </p:txBody>
      </p:sp>
      <p:pic>
        <p:nvPicPr>
          <p:cNvPr id="8" name="Αφηγητής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1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4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07255" y="1393017"/>
            <a:ext cx="6500858" cy="4143404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5072066" y="785794"/>
            <a:ext cx="3500462" cy="4572032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8900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ΜΑΓΕΙΡΑΣ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Καλημέρα σας παιδιά για καθίστε αναπαυτικά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Σταματήστε τις φωνές και ακούστε συμβουλές.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Νικητής όποιος θέλει να βγει τα πλεονεκτήματά του εξιστορεί.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Ξεκινήστε με δυνατή φωνή και οι υπόλοιποι σιωπή.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Πρώτος έρχεται στη σκηνή  αρχηγός η διατροφή.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000628" y="6072206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Monotype Corsiva" pitchFamily="66" charset="0"/>
              </a:rPr>
              <a:t>Μιχάλης </a:t>
            </a:r>
            <a:r>
              <a:rPr lang="el-GR" dirty="0" err="1" smtClean="0">
                <a:latin typeface="Monotype Corsiva" pitchFamily="66" charset="0"/>
              </a:rPr>
              <a:t>Διαμαντάκης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6" name="Μάγειρας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Κατακόρυφος πάπυρος"/>
          <p:cNvSpPr/>
          <p:nvPr/>
        </p:nvSpPr>
        <p:spPr>
          <a:xfrm>
            <a:off x="5000628" y="928670"/>
            <a:ext cx="3429024" cy="428628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8900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ΔΙΑΤΡΟΦΗ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Για ακούστε όλοι εσείς που έρχεστε με βήμα ταχύ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Τα καλά σας να μας πείτε και γι’  αυτά  </a:t>
            </a:r>
            <a:r>
              <a:rPr lang="el-GR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θε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να κριθείτε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Τα παιδιά θα σας συγκρίνουν και με σύνεση θα κρίνουν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889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Έχοντας σαν σκέψη καλή τη μεσογειακή διατροφή</a:t>
            </a:r>
            <a:endParaRPr lang="el-GR" dirty="0"/>
          </a:p>
        </p:txBody>
      </p:sp>
      <p:pic>
        <p:nvPicPr>
          <p:cNvPr id="5" name="4 - Εικόνα" descr="20211115_104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71536" y="1285860"/>
            <a:ext cx="6500858" cy="435771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5429256" y="6000768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Monotype Corsiva" pitchFamily="66" charset="0"/>
              </a:rPr>
              <a:t>Αγγελική </a:t>
            </a:r>
            <a:r>
              <a:rPr lang="el-GR" dirty="0" err="1" smtClean="0">
                <a:latin typeface="Monotype Corsiva" pitchFamily="66" charset="0"/>
              </a:rPr>
              <a:t>Παρασκευοπούλου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7" name="ΔΙΑΤΡΟΦΗ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211115_104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78693" y="1393017"/>
            <a:ext cx="6500858" cy="4143404"/>
          </a:xfrm>
          <a:prstGeom prst="rect">
            <a:avLst/>
          </a:prstGeom>
        </p:spPr>
      </p:pic>
      <p:sp>
        <p:nvSpPr>
          <p:cNvPr id="4" name="3 - Κατακόρυφος πάπυρος"/>
          <p:cNvSpPr/>
          <p:nvPr/>
        </p:nvSpPr>
        <p:spPr>
          <a:xfrm>
            <a:off x="5000628" y="500042"/>
            <a:ext cx="3500462" cy="535785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ΖΑΧΑΡΗ: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Κάντε άκρη </a:t>
            </a:r>
            <a:r>
              <a:rPr lang="el-GR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βρε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παιδιά να περάσει μια ομορφιά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Είμαι τόσο γλυκιά που σας παίρνω  τα μυαλά.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Υδατάνθρακες προσφέρω και όλους σας μαγεύω.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Ενέργεια δίνω στην αρχή που χάνεται σε μια στιγμή.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Φίλος μου κολλητός είναι και ο φρουτοχυμός 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Που δεν είναι φυσικός.</a:t>
            </a:r>
            <a:endParaRPr lang="el-G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357818" y="6143644"/>
            <a:ext cx="211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Monotype Corsiva" pitchFamily="66" charset="0"/>
              </a:rPr>
              <a:t>Δανάη </a:t>
            </a:r>
            <a:r>
              <a:rPr lang="el-GR" dirty="0" err="1" smtClean="0">
                <a:latin typeface="Monotype Corsiva" pitchFamily="66" charset="0"/>
              </a:rPr>
              <a:t>Ζαφειροπούλου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6" name="ΖΑΧΑΡΗ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5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42974" y="1500174"/>
            <a:ext cx="6429420" cy="4000528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4857752" y="642918"/>
            <a:ext cx="3643338" cy="5072098"/>
          </a:xfrm>
          <a:prstGeom prst="vertic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ΧΥΜΟΣ ΣΥΣΚΕΥΑΣΜΕΝΟΣ: 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Ζάχαρη περιέχω πολύ για να σε γλυκάνω στη στιγμή.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Αρωματικές ουσίες και φρούτα λιωμένα, μίγμα γίνονται μαζί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Ο χυμός μου θα παραχθεί.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Μπαίνω σε όμορφα κουτιά ξεγελάω τα μυαλά.</a:t>
            </a:r>
            <a:endParaRPr lang="el-G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143504" y="6215082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latin typeface="Monotype Corsiva" pitchFamily="66" charset="0"/>
              </a:rPr>
              <a:t>Φάμπιο</a:t>
            </a:r>
            <a:r>
              <a:rPr lang="el-GR" dirty="0" smtClean="0">
                <a:latin typeface="Monotype Corsiva" pitchFamily="66" charset="0"/>
              </a:rPr>
              <a:t> Σούλι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6" name="ΧΥΜΟΣ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5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607255" y="1321579"/>
            <a:ext cx="6286544" cy="4071966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5000628" y="785794"/>
            <a:ext cx="3357586" cy="4357718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ΠΑΤΑΤΑΚΙΑ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Όποιος δοκιμάσει ένα θα τα φάει μέχρι τέρμα.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Λιπαρά περιέχουμε πολλά και παχαίνουμε  παιδιά.</a:t>
            </a:r>
            <a:endParaRPr lang="el-G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Ρίγανη πάπρικα αλάτι για να σου ξεγελάσουμε το μάτι.</a:t>
            </a:r>
            <a:endParaRPr lang="el-G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357818" y="5786454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Monotype Corsiva" pitchFamily="66" charset="0"/>
              </a:rPr>
              <a:t>Αντρέας </a:t>
            </a:r>
            <a:r>
              <a:rPr lang="el-GR" dirty="0" err="1" smtClean="0">
                <a:latin typeface="Monotype Corsiva" pitchFamily="66" charset="0"/>
              </a:rPr>
              <a:t>Τσάνε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7" name="ΠΑΤΑΤΑΚΙΑ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211115_105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857300" y="1500186"/>
            <a:ext cx="6393725" cy="3679057"/>
          </a:xfrm>
          <a:prstGeom prst="rect">
            <a:avLst/>
          </a:prstGeom>
        </p:spPr>
      </p:pic>
      <p:sp>
        <p:nvSpPr>
          <p:cNvPr id="3" name="2 - Κατακόρυφος πάπυρος"/>
          <p:cNvSpPr/>
          <p:nvPr/>
        </p:nvSpPr>
        <p:spPr>
          <a:xfrm>
            <a:off x="4714876" y="785794"/>
            <a:ext cx="3571900" cy="4143404"/>
          </a:xfrm>
          <a:prstGeom prst="vertic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ΜΑΥΡΗ ΣΟΚΟΛΑΤΑ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Όταν θες να γλυκαθείς σε συμβουλεύω εμέ να σκεφτείς</a:t>
            </a:r>
            <a:endParaRPr lang="el-GR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Φτιάχνομαι από κακάο και τη ζάχαρη δεν αγαπάω.</a:t>
            </a:r>
            <a:endParaRPr lang="el-GR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Περιέχω ίνες φυτικές μέταλλα και ιχνοστοιχεία</a:t>
            </a:r>
            <a:endParaRPr lang="el-GR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Είμαι πλούσια και σε φαινόλες γι’  αυτό κάντε άκρη όλες.</a:t>
            </a:r>
            <a:endParaRPr lang="el-G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500562" y="557214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latin typeface="Monotype Corsiva" pitchFamily="66" charset="0"/>
              </a:rPr>
              <a:t>Ιλιάνα</a:t>
            </a:r>
            <a:r>
              <a:rPr lang="el-GR" dirty="0" smtClean="0">
                <a:latin typeface="Monotype Corsiva" pitchFamily="66" charset="0"/>
              </a:rPr>
              <a:t> </a:t>
            </a:r>
            <a:r>
              <a:rPr lang="el-GR" dirty="0" err="1" smtClean="0">
                <a:latin typeface="Monotype Corsiva" pitchFamily="66" charset="0"/>
              </a:rPr>
              <a:t>Μαλκότση</a:t>
            </a:r>
            <a:endParaRPr lang="el-GR" dirty="0">
              <a:latin typeface="Monotype Corsiva" pitchFamily="66" charset="0"/>
            </a:endParaRPr>
          </a:p>
        </p:txBody>
      </p:sp>
      <p:pic>
        <p:nvPicPr>
          <p:cNvPr id="7" name="ΜΑΥΡΗ ΣΟΚΟΛΑΤΑ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164</TotalTime>
  <Words>248</Words>
  <Application>Microsoft Office PowerPoint</Application>
  <PresentationFormat>Προβολή στην οθόνη (4:3)</PresentationFormat>
  <Paragraphs>96</Paragraphs>
  <Slides>19</Slides>
  <Notes>0</Notes>
  <HiddenSlides>0</HiddenSlides>
  <MMClips>19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Άποψη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Χρήστης των Windows</dc:creator>
  <cp:lastModifiedBy>Χρήστης των Windows</cp:lastModifiedBy>
  <cp:revision>20</cp:revision>
  <dcterms:created xsi:type="dcterms:W3CDTF">2021-11-22T15:18:20Z</dcterms:created>
  <dcterms:modified xsi:type="dcterms:W3CDTF">2025-04-22T06:37:16Z</dcterms:modified>
</cp:coreProperties>
</file>