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514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Ισοσκελές τρίγωνο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BDE59033-E712-4CF5-B818-C1757C675DF7}" type="datetimeFigureOut">
              <a:rPr lang="el-GR" smtClean="0"/>
              <a:pPr/>
              <a:t>3/2/2025</a:t>
            </a:fld>
            <a:endParaRPr lang="el-GR" dirty="0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l-GR" dirty="0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583EA70A-23B9-47F7-A0BE-DEBEB84FF04C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59033-E712-4CF5-B818-C1757C675DF7}" type="datetimeFigureOut">
              <a:rPr lang="el-GR" smtClean="0"/>
              <a:pPr/>
              <a:t>3/2/2025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EA70A-23B9-47F7-A0BE-DEBEB84FF04C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59033-E712-4CF5-B818-C1757C675DF7}" type="datetimeFigureOut">
              <a:rPr lang="el-GR" smtClean="0"/>
              <a:pPr/>
              <a:t>3/2/2025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EA70A-23B9-47F7-A0BE-DEBEB84FF04C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BDE59033-E712-4CF5-B818-C1757C675DF7}" type="datetimeFigureOut">
              <a:rPr lang="el-GR" smtClean="0"/>
              <a:pPr/>
              <a:t>3/2/2025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EA70A-23B9-47F7-A0BE-DEBEB84FF04C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 τρίγωνο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- Ισοσκελές τρίγωνο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BDE59033-E712-4CF5-B818-C1757C675DF7}" type="datetimeFigureOut">
              <a:rPr lang="el-GR" smtClean="0"/>
              <a:pPr/>
              <a:t>3/2/2025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583EA70A-23B9-47F7-A0BE-DEBEB84FF04C}" type="slidenum">
              <a:rPr lang="el-GR" smtClean="0"/>
              <a:pPr/>
              <a:t>‹#›</a:t>
            </a:fld>
            <a:endParaRPr lang="el-GR" dirty="0"/>
          </a:p>
        </p:txBody>
      </p:sp>
      <p:cxnSp>
        <p:nvCxnSpPr>
          <p:cNvPr id="11" name="10 - Ευθεία γραμμή σύνδεσης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- Ευθεία γραμμή σύνδεσης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DE59033-E712-4CF5-B818-C1757C675DF7}" type="datetimeFigureOut">
              <a:rPr lang="el-GR" smtClean="0"/>
              <a:pPr/>
              <a:t>3/2/2025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583EA70A-23B9-47F7-A0BE-DEBEB84FF04C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BDE59033-E712-4CF5-B818-C1757C675DF7}" type="datetimeFigureOut">
              <a:rPr lang="el-GR" smtClean="0"/>
              <a:pPr/>
              <a:t>3/2/2025</a:t>
            </a:fld>
            <a:endParaRPr lang="el-GR" dirty="0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583EA70A-23B9-47F7-A0BE-DEBEB84FF04C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59033-E712-4CF5-B818-C1757C675DF7}" type="datetimeFigureOut">
              <a:rPr lang="el-GR" smtClean="0"/>
              <a:pPr/>
              <a:t>3/2/2025</a:t>
            </a:fld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EA70A-23B9-47F7-A0BE-DEBEB84FF04C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DE59033-E712-4CF5-B818-C1757C675DF7}" type="datetimeFigureOut">
              <a:rPr lang="el-GR" smtClean="0"/>
              <a:pPr/>
              <a:t>3/2/2025</a:t>
            </a:fld>
            <a:endParaRPr lang="el-GR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583EA70A-23B9-47F7-A0BE-DEBEB84FF04C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BDE59033-E712-4CF5-B818-C1757C675DF7}" type="datetimeFigureOut">
              <a:rPr lang="el-GR" smtClean="0"/>
              <a:pPr/>
              <a:t>3/2/2025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583EA70A-23B9-47F7-A0BE-DEBEB84FF04C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dirty="0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BDE59033-E712-4CF5-B818-C1757C675DF7}" type="datetimeFigureOut">
              <a:rPr lang="el-GR" smtClean="0"/>
              <a:pPr/>
              <a:t>3/2/2025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583EA70A-23B9-47F7-A0BE-DEBEB84FF04C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- Ορθογώνιο τρίγωνο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8" name="7 - Ευθεία γραμμή σύνδεσης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- Ευθεία γραμμή σύνδεσης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BDE59033-E712-4CF5-B818-C1757C675DF7}" type="datetimeFigureOut">
              <a:rPr lang="el-GR" smtClean="0"/>
              <a:pPr/>
              <a:t>3/2/2025</a:t>
            </a:fld>
            <a:endParaRPr lang="el-GR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l-GR" dirty="0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583EA70A-23B9-47F7-A0BE-DEBEB84FF04C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b="1" i="1" dirty="0" smtClean="0">
                <a:latin typeface="Calibri" pitchFamily="34" charset="0"/>
                <a:cs typeface="Calibri" pitchFamily="34" charset="0"/>
              </a:rPr>
              <a:t>Tzamalaria</a:t>
            </a:r>
            <a:endParaRPr lang="el-GR" sz="6000" b="1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571472" y="2143116"/>
            <a:ext cx="8062912" cy="4143404"/>
          </a:xfrm>
        </p:spPr>
        <p:txBody>
          <a:bodyPr>
            <a:normAutofit/>
          </a:bodyPr>
          <a:lstStyle/>
          <a:p>
            <a:pPr algn="l"/>
            <a:r>
              <a:rPr lang="en-US" sz="4000" dirty="0" smtClean="0">
                <a:latin typeface="Calibri" pitchFamily="34" charset="0"/>
                <a:cs typeface="Calibri" pitchFamily="34" charset="0"/>
              </a:rPr>
              <a:t>		</a:t>
            </a:r>
            <a:endParaRPr lang="en-US" sz="4600" dirty="0" smtClean="0"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en-US" sz="4600" dirty="0" smtClean="0">
                <a:latin typeface="Calibri" pitchFamily="34" charset="0"/>
                <a:cs typeface="Calibri" pitchFamily="34" charset="0"/>
              </a:rPr>
              <a:t>a traditional custom</a:t>
            </a:r>
          </a:p>
          <a:p>
            <a:pPr algn="ctr"/>
            <a:r>
              <a:rPr lang="en-US" sz="4600" dirty="0" smtClean="0">
                <a:latin typeface="Calibri" pitchFamily="34" charset="0"/>
                <a:cs typeface="Calibri" pitchFamily="34" charset="0"/>
              </a:rPr>
              <a:t>* Arnissa *</a:t>
            </a:r>
            <a:endParaRPr lang="el-GR" sz="4600" dirty="0" smtClean="0">
              <a:latin typeface="Calibri" pitchFamily="34" charset="0"/>
              <a:cs typeface="Calibri" pitchFamily="34" charset="0"/>
            </a:endParaRPr>
          </a:p>
          <a:p>
            <a:pPr algn="l"/>
            <a:endParaRPr lang="el-GR" sz="4600" dirty="0" smtClean="0"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en-US" sz="2800" i="1" dirty="0" smtClean="0">
                <a:latin typeface="Calibri" pitchFamily="34" charset="0"/>
                <a:cs typeface="Calibri" pitchFamily="34" charset="0"/>
              </a:rPr>
              <a:t>by George, Maria, Nikol, Aisly, Chris S, Despina 28/01/2025</a:t>
            </a:r>
          </a:p>
          <a:p>
            <a:pPr algn="l"/>
            <a:endParaRPr lang="el-GR" sz="3500" dirty="0" smtClean="0">
              <a:latin typeface="Calibri" pitchFamily="34" charset="0"/>
              <a:cs typeface="Calibri" pitchFamily="34" charset="0"/>
            </a:endParaRPr>
          </a:p>
          <a:p>
            <a:pPr algn="l"/>
            <a:endParaRPr lang="el-GR" sz="35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Tzamalaria is a traditional custom that is revived in the village of Arnissa, Pella , on Epiphany.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00034" y="1500174"/>
            <a:ext cx="8229600" cy="218913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dirty="0" smtClean="0"/>
              <a:t>A boy aged about 16-35 dresses up as a bride in a traditional local costume, two others of the same age dress up as the bride's brothers who are holding her</a:t>
            </a:r>
            <a:r>
              <a:rPr lang="el-GR" dirty="0" smtClean="0"/>
              <a:t>…</a:t>
            </a:r>
            <a:endParaRPr lang="en-US" dirty="0" smtClean="0"/>
          </a:p>
          <a:p>
            <a:endParaRPr lang="el-GR" dirty="0"/>
          </a:p>
        </p:txBody>
      </p:sp>
      <p:pic>
        <p:nvPicPr>
          <p:cNvPr id="4" name="3 - Εικόνα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6030" y="3680451"/>
            <a:ext cx="4000548" cy="224030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1285860"/>
            <a:ext cx="8229600" cy="226057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l-GR" dirty="0" smtClean="0"/>
              <a:t>…</a:t>
            </a:r>
            <a:r>
              <a:rPr lang="en-US" dirty="0" smtClean="0"/>
              <a:t>and another one dresses up as a bumbari and, accompanied by a traditional orchestra, they go around the village. </a:t>
            </a:r>
          </a:p>
          <a:p>
            <a:endParaRPr lang="el-GR" dirty="0"/>
          </a:p>
        </p:txBody>
      </p:sp>
      <p:pic>
        <p:nvPicPr>
          <p:cNvPr id="7" name="6 - Εικόνα" descr="images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76060" y="3429000"/>
            <a:ext cx="3229964" cy="241935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00034" y="1142984"/>
            <a:ext cx="8229600" cy="2857520"/>
          </a:xfrm>
        </p:spPr>
        <p:txBody>
          <a:bodyPr/>
          <a:lstStyle/>
          <a:p>
            <a:pPr algn="ctr">
              <a:buNone/>
            </a:pPr>
            <a:r>
              <a:rPr lang="en-US" dirty="0" smtClean="0"/>
              <a:t>In certain squares of the village, the following event is performed: the bumbari rushes to grab the bride, but the brothers throw him to the ground, killed, and divide his body parts. </a:t>
            </a:r>
            <a:endParaRPr lang="el-GR" dirty="0"/>
          </a:p>
        </p:txBody>
      </p:sp>
      <p:pic>
        <p:nvPicPr>
          <p:cNvPr id="5" name="4 - Εικόνα" descr="αρχείο λήψης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1802" y="3786190"/>
            <a:ext cx="3105190" cy="232589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2189134"/>
          </a:xfrm>
        </p:spPr>
        <p:txBody>
          <a:bodyPr/>
          <a:lstStyle/>
          <a:p>
            <a:pPr algn="ctr">
              <a:buNone/>
            </a:pPr>
            <a:r>
              <a:rPr lang="en-US" dirty="0" smtClean="0"/>
              <a:t>Then the bumbari stands up and they say a slogan that says: "black ewe, white milk, brus brus" and so on…</a:t>
            </a:r>
            <a:endParaRPr lang="el-GR" dirty="0"/>
          </a:p>
        </p:txBody>
      </p:sp>
      <p:pic>
        <p:nvPicPr>
          <p:cNvPr id="4" name="3 - Εικόνα" descr="images (2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8926" y="3000372"/>
            <a:ext cx="3248066" cy="243291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857488" y="3000372"/>
            <a:ext cx="3357586" cy="78581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b="1" i="1" dirty="0" smtClean="0">
                <a:latin typeface="Calibri" pitchFamily="34" charset="0"/>
                <a:cs typeface="Calibri" pitchFamily="34" charset="0"/>
              </a:rPr>
              <a:t>Thank you..!!!</a:t>
            </a:r>
            <a:endParaRPr lang="el-GR" sz="4000" b="1" i="1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Ζωντάνια">
  <a:themeElements>
    <a:clrScheme name="Προεξοχή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Ζωντάνια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Ζωντάνια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34</TotalTime>
  <Words>101</Words>
  <Application>Microsoft Office PowerPoint</Application>
  <PresentationFormat>Προβολή στην οθόνη (4:3)</PresentationFormat>
  <Paragraphs>14</Paragraphs>
  <Slides>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8" baseType="lpstr">
      <vt:lpstr>Ζωντάνια</vt:lpstr>
      <vt:lpstr>Tzamalaria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Tzamalaria</dc:title>
  <dc:creator>Σωκράτης</dc:creator>
  <cp:lastModifiedBy>anastasia pitsiava</cp:lastModifiedBy>
  <cp:revision>13</cp:revision>
  <dcterms:created xsi:type="dcterms:W3CDTF">2025-01-28T15:32:53Z</dcterms:created>
  <dcterms:modified xsi:type="dcterms:W3CDTF">2025-02-02T22:50:33Z</dcterms:modified>
</cp:coreProperties>
</file>