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4" d="100"/>
          <a:sy n="104" d="100"/>
        </p:scale>
        <p:origin x="-18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FA0B1F-7CD1-4858-8802-F0A870600ACC}" type="datetimeFigureOut">
              <a:rPr lang="el-GR" smtClean="0"/>
              <a:pPr/>
              <a:t>7/2/2025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BA68FD-F204-4F4E-9CB1-7CC9372A67D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05800" cy="1981200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</a:rPr>
              <a:t>TA 7 </a:t>
            </a:r>
            <a:r>
              <a:rPr lang="el-GR" sz="7200" dirty="0" smtClean="0">
                <a:solidFill>
                  <a:schemeClr val="accent3">
                    <a:lumMod val="75000"/>
                  </a:schemeClr>
                </a:solidFill>
              </a:rPr>
              <a:t>ΘΑΥΜΑΤΑ ΤΟΥ ΑΡΧΑΙΟΥ ΚΟΣΜΟΥ</a:t>
            </a:r>
            <a:endParaRPr lang="el-GR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636"/>
            <a:ext cx="2857520" cy="1345542"/>
          </a:xfrm>
          <a:prstGeom prst="rect">
            <a:avLst/>
          </a:prstGeom>
          <a:noFill/>
        </p:spPr>
      </p:pic>
      <p:sp>
        <p:nvSpPr>
          <p:cNvPr id="8" name="7 - Επεξήγηση με σύννεφο"/>
          <p:cNvSpPr/>
          <p:nvPr/>
        </p:nvSpPr>
        <p:spPr>
          <a:xfrm>
            <a:off x="857224" y="3357562"/>
            <a:ext cx="2214578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127" name="Picture 7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29000"/>
            <a:ext cx="1143008" cy="10848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ολοσσός της Ρόδο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74" y="1524000"/>
            <a:ext cx="7785652" cy="4572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4 - Ορθογώνιο"/>
          <p:cNvSpPr/>
          <p:nvPr/>
        </p:nvSpPr>
        <p:spPr>
          <a:xfrm>
            <a:off x="357158" y="500042"/>
            <a:ext cx="8482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</a:t>
            </a:r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ΚΟΛΟΣΟΣ </a:t>
            </a:r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ΤΗΣ ΡΟΔΟΥ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26" y="6072206"/>
            <a:ext cx="8786874" cy="53766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Ναός της Αρτέμιδος στην Έφεσο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501122" cy="6051146"/>
          </a:xfrm>
        </p:spPr>
      </p:pic>
      <p:sp>
        <p:nvSpPr>
          <p:cNvPr id="6" name="5 - Ορθογώνιο"/>
          <p:cNvSpPr/>
          <p:nvPr/>
        </p:nvSpPr>
        <p:spPr>
          <a:xfrm>
            <a:off x="-142908" y="500042"/>
            <a:ext cx="72330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ΝΑΟΣ ΤΗΣ ΑΡΤΕΜΗΔΟΣ ΣΤΗΝ ΕΦΕΣΟ</a:t>
            </a:r>
            <a:endParaRPr lang="el-GR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04"/>
            <a:ext cx="2390488" cy="1198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Άγαλμα του Ολυμπίου Διό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642918"/>
            <a:ext cx="6091850" cy="5786478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000108"/>
            <a:ext cx="2143140" cy="178595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ΑΓΑΛΜΑ ΤΟΥ ΟΛΙΜΠΙΟΥ ΔΙΟΣ</a:t>
            </a:r>
            <a:endParaRPr lang="el-GR" sz="2800" dirty="0"/>
          </a:p>
        </p:txBody>
      </p:sp>
      <p:pic>
        <p:nvPicPr>
          <p:cNvPr id="2052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43830"/>
            <a:ext cx="2357454" cy="1814170"/>
          </a:xfrm>
          <a:prstGeom prst="rect">
            <a:avLst/>
          </a:prstGeom>
          <a:noFill/>
        </p:spPr>
      </p:pic>
      <p:sp>
        <p:nvSpPr>
          <p:cNvPr id="7" name="6 - Γελαστό πρόσωπο"/>
          <p:cNvSpPr/>
          <p:nvPr/>
        </p:nvSpPr>
        <p:spPr>
          <a:xfrm>
            <a:off x="500034" y="3429000"/>
            <a:ext cx="1628780" cy="14144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ΦΑΡΟΣ ΤΗΣ ΑΛΕΞΑΝΔΡΗΑΣ</a:t>
            </a:r>
            <a:endParaRPr lang="el-GR" dirty="0"/>
          </a:p>
        </p:txBody>
      </p:sp>
      <p:pic>
        <p:nvPicPr>
          <p:cNvPr id="5" name="4 - Θέση περιεχομένου" descr="Φάρος της Αλεξάνδρεια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143668" cy="4457317"/>
          </a:xfrm>
        </p:spPr>
      </p:pic>
      <p:pic>
        <p:nvPicPr>
          <p:cNvPr id="6147" name="Picture 3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1479499" cy="1428760"/>
          </a:xfrm>
          <a:prstGeom prst="rect">
            <a:avLst/>
          </a:prstGeom>
          <a:noFill/>
        </p:spPr>
      </p:pic>
      <p:pic>
        <p:nvPicPr>
          <p:cNvPr id="6152" name="Picture 8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929066"/>
            <a:ext cx="1474013" cy="1817827"/>
          </a:xfrm>
          <a:prstGeom prst="rect">
            <a:avLst/>
          </a:prstGeom>
          <a:noFill/>
        </p:spPr>
      </p:pic>
      <p:cxnSp>
        <p:nvCxnSpPr>
          <p:cNvPr id="12" name="11 - Ευθεία γραμμή σύνδεσης"/>
          <p:cNvCxnSpPr/>
          <p:nvPr/>
        </p:nvCxnSpPr>
        <p:spPr>
          <a:xfrm rot="16200000" flipH="1">
            <a:off x="7250925" y="4179099"/>
            <a:ext cx="1714512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5400000">
            <a:off x="7250925" y="4250537"/>
            <a:ext cx="1785950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ΚΡΕΜΑΣΤΟΙ ΚΗΠΟΙ ΤΗΣ ΒΑΒΙΛΟΝΑΣ</a:t>
            </a:r>
            <a:endParaRPr lang="el-GR" dirty="0"/>
          </a:p>
        </p:txBody>
      </p:sp>
      <p:pic>
        <p:nvPicPr>
          <p:cNvPr id="7" name="6 - Θέση περιεχομένου" descr="Κρεμαστοί Κήποι της Βαβυλώνα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542928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5" name="Tree"/>
          <p:cNvSpPr>
            <a:spLocks noEditPoints="1" noChangeArrowheads="1"/>
          </p:cNvSpPr>
          <p:nvPr/>
        </p:nvSpPr>
        <p:spPr bwMode="auto">
          <a:xfrm>
            <a:off x="5715008" y="4429132"/>
            <a:ext cx="881056" cy="952494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ΜΑΥΣΟΛΙΟ ΑΛΙΚΑΡΝΑΣΟΥ ΚΑΙ ΠΥΡΑΜΙΔΑ ΤΟΥ ΧΕΟΠΑ</a:t>
            </a:r>
            <a:endParaRPr lang="el-GR" sz="4000" dirty="0"/>
          </a:p>
        </p:txBody>
      </p:sp>
      <p:pic>
        <p:nvPicPr>
          <p:cNvPr id="5" name="4 - Θέση περιεχομένου" descr="Μαυσωλείο της Αλικαρνασσού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2988"/>
            <a:ext cx="4059238" cy="2674023"/>
          </a:xfrm>
        </p:spPr>
      </p:pic>
      <p:pic>
        <p:nvPicPr>
          <p:cNvPr id="6" name="5 - Θέση περιεχομένου" descr="ΠΥΡΑΜΙΔΑ ΤΟΥ ΧΕΟΠΑ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63475"/>
            <a:ext cx="4059238" cy="2493049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33</Words>
  <Application>Microsoft Office PowerPoint</Application>
  <PresentationFormat>Προβολή στην οθόνη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Χαρτί</vt:lpstr>
      <vt:lpstr>TA 7 ΘΑΥΜΑΤΑ ΤΟΥ ΑΡΧΑΙΟΥ ΚΟΣΜΟΥ</vt:lpstr>
      <vt:lpstr>Διαφάνεια 2</vt:lpstr>
      <vt:lpstr>Διαφάνεια 3</vt:lpstr>
      <vt:lpstr>ΑΓΑΛΜΑ ΤΟΥ ΟΛΙΜΠΙΟΥ ΔΙΟΣ</vt:lpstr>
      <vt:lpstr>Ο ΦΑΡΟΣ ΤΗΣ ΑΛΕΞΑΝΔΡΗΑΣ</vt:lpstr>
      <vt:lpstr>ΚΡΕΜΑΣΤΟΙ ΚΗΠΟΙ ΤΗΣ ΒΑΒΙΛΟΝΑΣ</vt:lpstr>
      <vt:lpstr>ΜΑΥΣΟΛΙΟ ΑΛΙΚΑΡΝΑΣΟΥ ΚΑΙ ΠΥΡΑΜΙΔΑ ΤΟΥ ΧΕΟΠΑ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7 ΘΑΒΜΑΤΑ ΤΟΥ ΑΡΧΑΙΟΥ ΚΟΣΜΟΥ</dc:title>
  <dc:creator>student</dc:creator>
  <cp:lastModifiedBy>student</cp:lastModifiedBy>
  <cp:revision>8</cp:revision>
  <dcterms:created xsi:type="dcterms:W3CDTF">2025-01-31T06:13:32Z</dcterms:created>
  <dcterms:modified xsi:type="dcterms:W3CDTF">2025-02-07T06:47:16Z</dcterms:modified>
</cp:coreProperties>
</file>