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0" autoAdjust="0"/>
    <p:restoredTop sz="94660"/>
  </p:normalViewPr>
  <p:slideViewPr>
    <p:cSldViewPr>
      <p:cViewPr varScale="1">
        <p:scale>
          <a:sx n="78" d="100"/>
          <a:sy n="78" d="100"/>
        </p:scale>
        <p:origin x="-40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5F29EA-5255-45ED-903E-D94CC692C7B8}" type="datetimeFigureOut">
              <a:rPr lang="el-GR" smtClean="0"/>
              <a:pPr/>
              <a:t>21/2/2025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9CE0F5-5E2D-4C78-897F-6DF3700968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29EA-5255-45ED-903E-D94CC692C7B8}" type="datetimeFigureOut">
              <a:rPr lang="el-GR" smtClean="0"/>
              <a:pPr/>
              <a:t>21/2/2025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0F5-5E2D-4C78-897F-6DF3700968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29EA-5255-45ED-903E-D94CC692C7B8}" type="datetimeFigureOut">
              <a:rPr lang="el-GR" smtClean="0"/>
              <a:pPr/>
              <a:t>21/2/2025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0F5-5E2D-4C78-897F-6DF3700968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5F29EA-5255-45ED-903E-D94CC692C7B8}" type="datetimeFigureOut">
              <a:rPr lang="el-GR" smtClean="0"/>
              <a:pPr/>
              <a:t>21/2/2025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9CE0F5-5E2D-4C78-897F-6DF3700968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5F29EA-5255-45ED-903E-D94CC692C7B8}" type="datetimeFigureOut">
              <a:rPr lang="el-GR" smtClean="0"/>
              <a:pPr/>
              <a:t>21/2/2025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9CE0F5-5E2D-4C78-897F-6DF3700968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29EA-5255-45ED-903E-D94CC692C7B8}" type="datetimeFigureOut">
              <a:rPr lang="el-GR" smtClean="0"/>
              <a:pPr/>
              <a:t>21/2/2025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0F5-5E2D-4C78-897F-6DF3700968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29EA-5255-45ED-903E-D94CC692C7B8}" type="datetimeFigureOut">
              <a:rPr lang="el-GR" smtClean="0"/>
              <a:pPr/>
              <a:t>21/2/2025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0F5-5E2D-4C78-897F-6DF3700968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5F29EA-5255-45ED-903E-D94CC692C7B8}" type="datetimeFigureOut">
              <a:rPr lang="el-GR" smtClean="0"/>
              <a:pPr/>
              <a:t>21/2/2025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9CE0F5-5E2D-4C78-897F-6DF3700968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29EA-5255-45ED-903E-D94CC692C7B8}" type="datetimeFigureOut">
              <a:rPr lang="el-GR" smtClean="0"/>
              <a:pPr/>
              <a:t>21/2/2025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0F5-5E2D-4C78-897F-6DF3700968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5F29EA-5255-45ED-903E-D94CC692C7B8}" type="datetimeFigureOut">
              <a:rPr lang="el-GR" smtClean="0"/>
              <a:pPr/>
              <a:t>21/2/2025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9CE0F5-5E2D-4C78-897F-6DF3700968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5F29EA-5255-45ED-903E-D94CC692C7B8}" type="datetimeFigureOut">
              <a:rPr lang="el-GR" smtClean="0"/>
              <a:pPr/>
              <a:t>21/2/2025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9CE0F5-5E2D-4C78-897F-6DF3700968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5F29EA-5255-45ED-903E-D94CC692C7B8}" type="datetimeFigureOut">
              <a:rPr lang="el-GR" smtClean="0"/>
              <a:pPr/>
              <a:t>21/2/2025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9CE0F5-5E2D-4C78-897F-6DF37009682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846640" cy="1470025"/>
          </a:xfrm>
        </p:spPr>
        <p:txBody>
          <a:bodyPr/>
          <a:lstStyle/>
          <a:p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ΤΑ 7 ΘΑΥΜΑΤΑ ΤΟΥ ΑΡΧΑΙΟΥ ΚΟΣΜΟΥ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491880" y="2852936"/>
            <a:ext cx="6172200" cy="1371600"/>
          </a:xfrm>
        </p:spPr>
        <p:txBody>
          <a:bodyPr/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ΦΩΤΟΓΡΑΦΙΕΣ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- Καμπύλη ταινία προς τα κάτω"/>
          <p:cNvSpPr/>
          <p:nvPr/>
        </p:nvSpPr>
        <p:spPr>
          <a:xfrm>
            <a:off x="4499992" y="4221088"/>
            <a:ext cx="3528392" cy="2160240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96136" y="4725144"/>
            <a:ext cx="288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smtClean="0"/>
              <a:t>7</a:t>
            </a:r>
            <a:endParaRPr lang="el-GR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Άγαλμα του Ολυμπίου Διό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124744"/>
            <a:ext cx="4261402" cy="5395284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940152" y="13407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ΤΟ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ΑΓΑΛΜΑ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ΤΟΥ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accent4"/>
                </a:solidFill>
              </a:rPr>
              <a:t>ΟΛΥΜΠΙΟΥ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ΔΙΟΣ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ΠΥΡΑΜΙΔΑ ΤΟΥ ΧΕΟΠ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5158225" cy="3168010"/>
          </a:xfrm>
          <a:prstGeom prst="rect">
            <a:avLst/>
          </a:prstGeom>
        </p:spPr>
      </p:pic>
      <p:pic>
        <p:nvPicPr>
          <p:cNvPr id="3" name="2 - Εικόνα" descr="Φάρος της Αλεξάνδρεια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052736"/>
            <a:ext cx="2989172" cy="2168686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5364088" y="260648"/>
            <a:ext cx="32403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Ο ΦΑΡΟΣ ΤΗΣ ΑΛΕΞΑΝΔΡΕΙΑΣ</a:t>
            </a:r>
            <a:endParaRPr lang="el-GR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55576" y="404664"/>
            <a:ext cx="37444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ΠΥΡΑΜΙΔΑ ΤΟΥ ΧΕΟΠΑ </a:t>
            </a:r>
            <a:endParaRPr lang="el-GR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23528" y="162880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ΚΡΕΜΑΣΤΟΙ ΚΗΠΟΙ ΤΗΣ ΒΑΒΥΛΩΝΑΣ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052736"/>
            <a:ext cx="1825142" cy="1725473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8544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429000"/>
            <a:ext cx="1795882" cy="1796796"/>
          </a:xfrm>
          <a:prstGeom prst="rect">
            <a:avLst/>
          </a:prstGeom>
          <a:noFill/>
        </p:spPr>
      </p:pic>
      <p:sp>
        <p:nvSpPr>
          <p:cNvPr id="6" name="5 - Γελαστό πρόσωπο"/>
          <p:cNvSpPr/>
          <p:nvPr/>
        </p:nvSpPr>
        <p:spPr>
          <a:xfrm>
            <a:off x="4572000" y="548680"/>
            <a:ext cx="1080120" cy="93610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6 - Εικόνα" descr="Κρεμαστοί Κήποι της Βαβυλώνα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5032089" cy="302433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Μαυσωλείο της Αλικαρνασσο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646" y="2204864"/>
            <a:ext cx="4683906" cy="3085523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611560" y="170080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C000"/>
                </a:solidFill>
              </a:rPr>
              <a:t>ΜΑΥΣΩΛΕΙΟ ΤΗΣ ΑΛΙΚΑΡΝΑΣΣΟΥ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92896"/>
            <a:ext cx="1798625" cy="1707185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79512" y="836712"/>
            <a:ext cx="8604448" cy="33228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Ναός της Αρτέμιδος στην Έφεσ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4723621" cy="3362300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1331640" y="908720"/>
            <a:ext cx="414698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ΝΑΟΣ ΤΗΣ ΑΡΤΕΜΙΔΟΣ ΣΤΗΝ ΕΦΕΣΟ</a:t>
            </a:r>
            <a:endParaRPr lang="el-GR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8640"/>
            <a:ext cx="2699442" cy="2310143"/>
          </a:xfrm>
          <a:prstGeom prst="rect">
            <a:avLst/>
          </a:prstGeom>
          <a:noFill/>
        </p:spPr>
      </p:pic>
      <p:sp>
        <p:nvSpPr>
          <p:cNvPr id="3075" name="Cloud"/>
          <p:cNvSpPr>
            <a:spLocks noChangeAspect="1" noEditPoints="1" noChangeArrowheads="1"/>
          </p:cNvSpPr>
          <p:nvPr/>
        </p:nvSpPr>
        <p:spPr bwMode="auto">
          <a:xfrm>
            <a:off x="3995936" y="5085184"/>
            <a:ext cx="2420843" cy="162230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Κολοσσός της Ρόδο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6498983" cy="381642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2627784" y="11967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Ο ΚΟΛΟΣΣΟΣ ΤΗΣ ΡΟΔΟΥ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483768" y="57332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THE END</a:t>
            </a:r>
            <a:endParaRPr lang="el-G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187624" y="69269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ΕΛΠΙΖΟΥΜΕ ΝΑ ΣΑΣ ΑΡΕΣΕ Η ΠΑΡΟΥΣΙΑΣΗ ΜΑΣ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3 - Καρδιά"/>
          <p:cNvSpPr/>
          <p:nvPr/>
        </p:nvSpPr>
        <p:spPr>
          <a:xfrm>
            <a:off x="539552" y="1340768"/>
            <a:ext cx="2016224" cy="1800200"/>
          </a:xfrm>
          <a:prstGeom prst="hear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Ήλιος"/>
          <p:cNvSpPr/>
          <p:nvPr/>
        </p:nvSpPr>
        <p:spPr>
          <a:xfrm>
            <a:off x="4860032" y="1196752"/>
            <a:ext cx="3384376" cy="2736304"/>
          </a:xfrm>
          <a:prstGeom prst="su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Γελαστό πρόσωπο"/>
          <p:cNvSpPr/>
          <p:nvPr/>
        </p:nvSpPr>
        <p:spPr>
          <a:xfrm>
            <a:off x="3347864" y="3501008"/>
            <a:ext cx="1872208" cy="165618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45</Words>
  <Application>Microsoft Office PowerPoint</Application>
  <PresentationFormat>Προβολή στην οθόνη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Προεξοχή</vt:lpstr>
      <vt:lpstr>ΤΑ 7 ΘΑΥΜΑΤΑ ΤΟΥ ΑΡΧΑΙΟΥ ΚΟΣΜΟΥ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7 θαύματα του αρχαίου κόσμου</dc:title>
  <dc:creator>Μαθητής</dc:creator>
  <cp:lastModifiedBy>Μαθητής</cp:lastModifiedBy>
  <cp:revision>8</cp:revision>
  <dcterms:created xsi:type="dcterms:W3CDTF">2025-02-14T06:23:19Z</dcterms:created>
  <dcterms:modified xsi:type="dcterms:W3CDTF">2025-02-21T06:56:36Z</dcterms:modified>
</cp:coreProperties>
</file>