
<file path=[Content_Types].xml><?xml version="1.0" encoding="utf-8"?>
<Types xmlns="http://schemas.openxmlformats.org/package/2006/content-types">
  <Default Extension="rels" ContentType="application/vnd.openxmlformats-package.relationships+xml"/>
  <Default Extension="png" ContentType="image/png"/>
  <Default Extension="mp4" ContentType="video/mp4"/>
  <Default Extension="jpeg" ContentType="image/jpeg"/>
  <Default Extension="jpg" ContentType="image/jpeg"/>
  <Default Extension="xml" ContentType="application/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docProps/app.xml" ContentType="application/vnd.openxmlformats-officedocument.extended-properties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slides/slide5.xml" ContentType="application/vnd.openxmlformats-officedocument.presentationml.slid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slideLayouts/slideLayout11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.xml" ContentType="application/vnd.openxmlformats-officedocument.presentationml.slide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60" r:id="rId6"/>
    <p:sldId id="261" r:id="rId7"/>
    <p:sldId id="259" r:id="rId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τηλοθέτης κεφαλίδας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Στηλοθέτης ημερομηνίας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Στηλοθέτης εικόνας διαφάνειας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Στηλοθέτης σημειώσεων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altLang="en-US"/>
              <a:t>Κάντε κλικ για να επεξεργαστείτε τα Βασικά στυλ κειμένου</a:t>
            </a:r>
            <a:endParaRPr lang="en-US"/>
          </a:p>
          <a:p>
            <a:pPr lvl="1"/>
            <a:r>
              <a:rPr lang="el-GR" altLang="en-US"/>
              <a:t>Δεύτερο επίπεδο</a:t>
            </a:r>
            <a:endParaRPr lang="en-US"/>
          </a:p>
          <a:p>
            <a:pPr lvl="2"/>
            <a:r>
              <a:rPr lang="el-GR" altLang="en-US"/>
              <a:t>Τρίτο επίπεδο</a:t>
            </a:r>
            <a:endParaRPr lang="en-US"/>
          </a:p>
          <a:p>
            <a:pPr lvl="3"/>
            <a:r>
              <a:rPr lang="el-GR" altLang="en-US"/>
              <a:t>Τέταρτο επίπεδο</a:t>
            </a:r>
            <a:endParaRPr lang="en-US"/>
          </a:p>
          <a:p>
            <a:pPr lvl="4"/>
            <a:r>
              <a:rPr lang="el-GR" altLang="en-US"/>
              <a:t>Πέμπτο επίπεδο</a:t>
            </a:r>
            <a:endParaRPr lang="en-US"/>
          </a:p>
        </p:txBody>
      </p:sp>
      <p:sp>
        <p:nvSpPr>
          <p:cNvPr id="6" name="Στηλοθέτης υποσέλιδου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7" name="Στηλοθέτης αριθμού διαφάνειας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τηλοθέτης εικόνας διαφάνειας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Στηλοθέτης κειμένου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Στηλοθέτης αριθμού διαφάνειας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36733C4-13FB-4E3D-AF49-81DCEF03FE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5" name="Θέση υποσέλιδου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5" name="Θέση υποσέλιδου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5" name="Θέση υποσέλιδου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5" name="Θέση υποσέλιδου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5" name="Θέση υποσέλιδου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6" name="Θέση υποσέλιδου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8" name="Θέση υποσέλιδου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4" name="Θέση υποσέλιδου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3" name="Θέση υποσέλιδου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6" name="Θέση υποσέλιδου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/>
          </a:p>
        </p:txBody>
      </p:sp>
      <p:sp>
        <p:nvSpPr>
          <p:cNvPr id="4" name="Θέση κειμένου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6" name="Θέση υποσέλιδου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A3AB-FCD2-4E8E-98E2-2FC180CF1304}" type="datetimeFigureOut">
              <a:rPr lang="el-GR" smtClean="0"/>
              <a:t>4/2/2025</a:t>
            </a:fld>
            <a:endParaRPr lang="el-GR"/>
          </a:p>
        </p:txBody>
      </p:sp>
      <p:sp>
        <p:nvSpPr>
          <p:cNvPr id="5" name="Θέση υποσέλιδου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FB780-8200-4D5E-9A9C-5F052E130517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../media/media1.mp4"/><Relationship Id="rId2" Type="http://schemas.microsoft.com/office/2007/relationships/media" Target="../media/media1.mp4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youtu.be/IIDvLzhUdZY?si=2KAbQ15dPJDRysYS" TargetMode="External"/><Relationship Id="rId2" Type="http://schemas.openxmlformats.org/officeDocument/2006/relationships/hyperlink" Target="https://youtu.be/r_cP8FCoYRU?si=JwavW5wYK3Nx-AFj" TargetMode="External"/><Relationship Id="rId3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08295" y="83152"/>
            <a:ext cx="9551963" cy="6675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6246" y="4179842"/>
            <a:ext cx="597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             </a:t>
            </a:r>
            <a:r>
              <a:rPr lang="en-GB" sz="2800" dirty="0">
                <a:solidFill>
                  <a:schemeClr val="bg1"/>
                </a:solidFill>
              </a:rPr>
              <a:t>1</a:t>
            </a:r>
            <a:r>
              <a:rPr lang="el-GR" sz="2800" baseline="30000" dirty="0">
                <a:solidFill>
                  <a:schemeClr val="bg1"/>
                </a:solidFill>
              </a:rPr>
              <a:t>η</a:t>
            </a:r>
            <a:r>
              <a:rPr lang="el-GR" sz="2800" dirty="0">
                <a:solidFill>
                  <a:schemeClr val="bg1"/>
                </a:solidFill>
              </a:rPr>
              <a:t> Φεβρουαρίου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42336" y="409622"/>
            <a:ext cx="10046058" cy="60832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18920" y="562072"/>
            <a:ext cx="11554159" cy="53182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61025" y="247476"/>
            <a:ext cx="10192775" cy="62864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Έπαιζα μπάλα μικρός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62889" y="180402"/>
            <a:ext cx="11993123" cy="5996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1"/>
              </a:rPr>
              <a:t>https://youtu.be/IIDvLzhUdZY?si=2KAbQ15dPJDRysYS</a:t>
            </a:r>
            <a:endParaRPr lang="el-GR" dirty="0"/>
          </a:p>
          <a:p>
            <a:r>
              <a:rPr lang="el-GR" dirty="0"/>
              <a:t>Σποτ του Υπουργείου Παιδείας – Δ΄- Ε΄- </a:t>
            </a:r>
            <a:r>
              <a:rPr lang="el-GR" dirty="0" err="1"/>
              <a:t>Στ</a:t>
            </a:r>
            <a:r>
              <a:rPr lang="el-GR" dirty="0"/>
              <a:t>΄</a:t>
            </a:r>
          </a:p>
          <a:p>
            <a:endParaRPr lang="el-GR" dirty="0"/>
          </a:p>
          <a:p>
            <a:r>
              <a:rPr lang="en-GB" dirty="0">
                <a:hlinkClick r:id="rId2"/>
              </a:rPr>
              <a:t>https://youtu.be/r_cP8FCoYRU?si=JwavW5wYK3Nx-AFj</a:t>
            </a:r>
            <a:endParaRPr lang="el-GR" dirty="0"/>
          </a:p>
          <a:p>
            <a:r>
              <a:rPr lang="el-GR" dirty="0"/>
              <a:t>Ο Αθλητισμός είναι ζωή Α΄ - Β΄ - Γ΄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</Words>
  <Application>Microsoft Office PowerPoint</Application>
  <PresentationFormat>Ευρεία οθόνη</PresentationFormat>
  <Paragraphs>6</Paragraphs>
  <Slides>6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mypc</dc:creator>
  <cp:lastModifiedBy>mypc</cp:lastModifiedBy>
  <cp:revision>1</cp:revision>
  <dcterms:created xsi:type="dcterms:W3CDTF">2025-02-01T13:33:50Z</dcterms:created>
  <dcterms:modified xsi:type="dcterms:W3CDTF">2025-02-04T14:22:31Z</dcterms:modified>
</cp:coreProperties>
</file>