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0DFC3-FCAA-0D67-90BB-6FE85FA604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CBD9D7-35F0-C6BF-0C50-AD7FB3B4CD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0983C7-E391-2A3F-D63A-C3C5F53D8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1DEE2-A431-4654-A933-FA5BEB4A3CC6}" type="datetimeFigureOut">
              <a:rPr lang="el-GR" smtClean="0"/>
              <a:t>26/12/2022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58A6C6-C199-C788-5444-E240BDC14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39857-A62D-296F-36C2-48763D808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AD25-EE46-44F7-8CF8-C2F00F39A2C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40677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C58D9-35CD-DE6A-DA51-0BE363BAB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40681B-92BE-0638-4FF3-9D53B2116C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71FE45-D5DA-7436-C6A0-1FB925436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1DEE2-A431-4654-A933-FA5BEB4A3CC6}" type="datetimeFigureOut">
              <a:rPr lang="el-GR" smtClean="0"/>
              <a:t>26/12/2022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3ECB61-F186-DBC9-0EF2-3EDC07248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E05891-394C-8D33-EE69-C7AAE4EB8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AD25-EE46-44F7-8CF8-C2F00F39A2C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16620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C1B572-BE19-1FEA-258A-92C435988E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EA462B-79FE-2ED8-9947-7423A9B229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B6BD63-DBA5-ABD5-D6B3-6C21FD179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1DEE2-A431-4654-A933-FA5BEB4A3CC6}" type="datetimeFigureOut">
              <a:rPr lang="el-GR" smtClean="0"/>
              <a:t>26/12/2022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3DA116-1F27-AFB1-3BB5-BAB0FE411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BE4B55-7F65-DC02-F5B9-215714F36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AD25-EE46-44F7-8CF8-C2F00F39A2C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15107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8BE52-A2DC-DDA6-6410-680F003A4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74917-8DE6-967F-467C-EB1458D5E6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34E2D8-04C6-4864-5759-AE054DE6E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1DEE2-A431-4654-A933-FA5BEB4A3CC6}" type="datetimeFigureOut">
              <a:rPr lang="el-GR" smtClean="0"/>
              <a:t>26/12/2022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C6B879-21AD-924F-7591-C24E631C7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BE2074-10C2-744D-1417-640AFD6CF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AD25-EE46-44F7-8CF8-C2F00F39A2C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41877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201E1-C629-533C-0EA3-B7DB50725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24B922-4D11-715C-29A8-570CF4561D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2AB629-1A03-32EC-0A8A-D86B13062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1DEE2-A431-4654-A933-FA5BEB4A3CC6}" type="datetimeFigureOut">
              <a:rPr lang="el-GR" smtClean="0"/>
              <a:t>26/12/2022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F07371-3233-0FF1-75CC-435D1976A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27F3A5-32C8-5180-BA6C-8E08167B4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AD25-EE46-44F7-8CF8-C2F00F39A2C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52002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3F0D3-011E-B1D3-7691-615B48F34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AACA02-34AB-FB50-64C7-3123E72BD6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F36B19-FAF2-337B-2861-A96D517C91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FB99B1-E37E-9B6A-C98B-CE0E48F2D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1DEE2-A431-4654-A933-FA5BEB4A3CC6}" type="datetimeFigureOut">
              <a:rPr lang="el-GR" smtClean="0"/>
              <a:t>26/12/2022</a:t>
            </a:fld>
            <a:endParaRPr lang="el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C4ABCC-384E-7DA3-4529-5BA0C78F9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2D6AA0-7C95-A18F-ED8F-DB187F583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AD25-EE46-44F7-8CF8-C2F00F39A2C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28981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502DE-88C3-40E3-8F4B-8E9A0C7D8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36A418-72C1-F6BB-6E9F-F7AD58BC53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92130D-76DF-63DB-D68A-48EEB4E183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922CD5-51BB-02D3-5B60-4475AD98E0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C1A13E-F0C5-C082-EC00-799BF3106E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5CB8817-FFF0-AB44-3B08-4791D5A12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1DEE2-A431-4654-A933-FA5BEB4A3CC6}" type="datetimeFigureOut">
              <a:rPr lang="el-GR" smtClean="0"/>
              <a:t>26/12/2022</a:t>
            </a:fld>
            <a:endParaRPr lang="el-G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197F9A-E222-0F0F-823E-910CD3DD0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88D707-2989-BE4D-2CE4-0591B88BA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AD25-EE46-44F7-8CF8-C2F00F39A2C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23797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9FC53-5D29-9E24-418D-61C46748A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7446D4-B095-4283-CF35-C3057AEE5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1DEE2-A431-4654-A933-FA5BEB4A3CC6}" type="datetimeFigureOut">
              <a:rPr lang="el-GR" smtClean="0"/>
              <a:t>26/12/2022</a:t>
            </a:fld>
            <a:endParaRPr lang="el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F3A806-3A9C-F989-07B5-2C49C65A6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B4AA2F-F298-DB17-3A3A-144E04425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AD25-EE46-44F7-8CF8-C2F00F39A2C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5797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777B3D-4EC3-BA1A-6100-37BE0C8AE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1DEE2-A431-4654-A933-FA5BEB4A3CC6}" type="datetimeFigureOut">
              <a:rPr lang="el-GR" smtClean="0"/>
              <a:t>26/12/2022</a:t>
            </a:fld>
            <a:endParaRPr lang="el-G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98DE59-D0A9-08BC-7942-5C783DBA3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716D1E-BCAF-C637-B3C1-CB5FE84DA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AD25-EE46-44F7-8CF8-C2F00F39A2C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33432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C916E-8B22-A65E-C0F2-AB7A60B0F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8B22F2-E21C-605C-04F8-82BCD7A13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D2FA60-2933-33A9-A560-4CBAE32B1E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67AC38-5DEE-4400-AA53-1C2012F21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1DEE2-A431-4654-A933-FA5BEB4A3CC6}" type="datetimeFigureOut">
              <a:rPr lang="el-GR" smtClean="0"/>
              <a:t>26/12/2022</a:t>
            </a:fld>
            <a:endParaRPr lang="el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6C39D9-ADEC-BB2D-FA7C-ACFAEF921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AB6E04-3343-DEA3-697C-62A1F623B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AD25-EE46-44F7-8CF8-C2F00F39A2C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14138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7064C-E167-AF01-1608-63E1E8E9D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16E30E-50C0-6816-A8F1-BB3970BE19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5C4236-33EA-DB07-85C0-B2B7B13FFE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A99116-99BD-709D-73A8-04B8F1897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1DEE2-A431-4654-A933-FA5BEB4A3CC6}" type="datetimeFigureOut">
              <a:rPr lang="el-GR" smtClean="0"/>
              <a:t>26/12/2022</a:t>
            </a:fld>
            <a:endParaRPr lang="el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D12902-810A-936C-3204-D550B5700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CAB798-EE81-78F4-BA85-C6325EE42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AD25-EE46-44F7-8CF8-C2F00F39A2C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2238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6B5B04-B7D4-252C-761C-008EE60EB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153B3E-3173-BFBE-722C-A74933B8AD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939A8E-3601-7972-74D4-A126FB2D4B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1DEE2-A431-4654-A933-FA5BEB4A3CC6}" type="datetimeFigureOut">
              <a:rPr lang="el-GR" smtClean="0"/>
              <a:t>26/12/2022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9811A7-8D57-FBFC-D665-8E90B404DB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8A8C5C-3588-FAB4-5518-380207868F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1AD25-EE46-44F7-8CF8-C2F00F39A2C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6356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23C34-647E-6EE3-BDA4-2EC0CEE36E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5293BE-199A-A062-C29F-5D8D6D4F361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Picture 3" descr="Online Christmas Cards: Christmas tree with presents">
            <a:extLst>
              <a:ext uri="{FF2B5EF4-FFF2-40B4-BE49-F238E27FC236}">
                <a16:creationId xmlns:a16="http://schemas.microsoft.com/office/drawing/2014/main" id="{64B2680C-4253-F753-26F2-235060C408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511" y="40218"/>
            <a:ext cx="9521864" cy="680798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4B79F55-6ED7-A2CF-865E-9E8475C87DD6}"/>
              </a:ext>
            </a:extLst>
          </p:cNvPr>
          <p:cNvSpPr txBox="1"/>
          <p:nvPr/>
        </p:nvSpPr>
        <p:spPr>
          <a:xfrm>
            <a:off x="4468761" y="1908293"/>
            <a:ext cx="5003390" cy="33597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el-GR" sz="2400" b="1" dirty="0">
                <a:solidFill>
                  <a:srgbClr val="FFFF00"/>
                </a:solidFill>
                <a:effectLst/>
                <a:latin typeface="Palatino Linotype" panose="02040502050505030304" pitchFamily="18" charset="0"/>
                <a:ea typeface="Calibri" panose="020F0502020204030204" pitchFamily="34" charset="0"/>
              </a:rPr>
              <a:t>Η Διευθύντρια και οι Εκπαιδευτικοί του Δημοτικού Σχολείου Καλάμου σας εύχονται Χρόνια Πολλά</a:t>
            </a:r>
            <a:r>
              <a:rPr lang="el-GR" sz="2400" b="1" dirty="0">
                <a:solidFill>
                  <a:srgbClr val="FFFF00"/>
                </a:solidFill>
                <a:latin typeface="Palatino Linotype" panose="02040502050505030304" pitchFamily="18" charset="0"/>
                <a:ea typeface="Calibri" panose="020F0502020204030204" pitchFamily="34" charset="0"/>
              </a:rPr>
              <a:t> </a:t>
            </a:r>
            <a:r>
              <a:rPr lang="el-GR" sz="2400" b="1" dirty="0">
                <a:solidFill>
                  <a:srgbClr val="FFFF00"/>
                </a:solidFill>
                <a:effectLst/>
                <a:latin typeface="Palatino Linotype" panose="02040502050505030304" pitchFamily="18" charset="0"/>
                <a:ea typeface="Calibri" panose="020F0502020204030204" pitchFamily="34" charset="0"/>
              </a:rPr>
              <a:t>με υγεία, αγάπη και χαρά για όλο τον κόσμο!</a:t>
            </a:r>
          </a:p>
        </p:txBody>
      </p:sp>
    </p:spTree>
    <p:extLst>
      <p:ext uri="{BB962C8B-B14F-4D97-AF65-F5344CB8AC3E}">
        <p14:creationId xmlns:p14="http://schemas.microsoft.com/office/powerpoint/2010/main" val="11955702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24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Palatino Linotype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vasiliki zormpa</dc:creator>
  <cp:lastModifiedBy>vasiliki zormpa</cp:lastModifiedBy>
  <cp:revision>1</cp:revision>
  <dcterms:created xsi:type="dcterms:W3CDTF">2022-12-26T06:01:46Z</dcterms:created>
  <dcterms:modified xsi:type="dcterms:W3CDTF">2022-12-26T06:07:04Z</dcterms:modified>
</cp:coreProperties>
</file>