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8"/>
  </p:notesMasterIdLst>
  <p:sldIdLst>
    <p:sldId id="267" r:id="rId2"/>
    <p:sldId id="269" r:id="rId3"/>
    <p:sldId id="270" r:id="rId4"/>
    <p:sldId id="271" r:id="rId5"/>
    <p:sldId id="272" r:id="rId6"/>
    <p:sldId id="273" r:id="rId7"/>
    <p:sldId id="274" r:id="rId8"/>
    <p:sldId id="276" r:id="rId9"/>
    <p:sldId id="291" r:id="rId10"/>
    <p:sldId id="293" r:id="rId11"/>
    <p:sldId id="292" r:id="rId12"/>
    <p:sldId id="294" r:id="rId13"/>
    <p:sldId id="277" r:id="rId14"/>
    <p:sldId id="278" r:id="rId15"/>
    <p:sldId id="279" r:id="rId16"/>
    <p:sldId id="280" r:id="rId17"/>
    <p:sldId id="281" r:id="rId18"/>
    <p:sldId id="282" r:id="rId19"/>
    <p:sldId id="283" r:id="rId20"/>
    <p:sldId id="284" r:id="rId21"/>
    <p:sldId id="286" r:id="rId22"/>
    <p:sldId id="287" r:id="rId23"/>
    <p:sldId id="288" r:id="rId24"/>
    <p:sldId id="289" r:id="rId25"/>
    <p:sldId id="285" r:id="rId26"/>
    <p:sldId id="290" r:id="rId27"/>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Constantia" pitchFamily="18" charset="0"/>
        <a:ea typeface="MS PGothic" pitchFamily="34" charset="-128"/>
        <a:cs typeface="+mn-cs"/>
      </a:defRPr>
    </a:lvl1pPr>
    <a:lvl2pPr marL="457200" algn="l" rtl="0" fontAlgn="base">
      <a:spcBef>
        <a:spcPct val="0"/>
      </a:spcBef>
      <a:spcAft>
        <a:spcPct val="0"/>
      </a:spcAft>
      <a:defRPr kern="1200">
        <a:solidFill>
          <a:schemeClr val="tx1"/>
        </a:solidFill>
        <a:latin typeface="Constantia" pitchFamily="18" charset="0"/>
        <a:ea typeface="MS PGothic" pitchFamily="34" charset="-128"/>
        <a:cs typeface="+mn-cs"/>
      </a:defRPr>
    </a:lvl2pPr>
    <a:lvl3pPr marL="914400" algn="l" rtl="0" fontAlgn="base">
      <a:spcBef>
        <a:spcPct val="0"/>
      </a:spcBef>
      <a:spcAft>
        <a:spcPct val="0"/>
      </a:spcAft>
      <a:defRPr kern="1200">
        <a:solidFill>
          <a:schemeClr val="tx1"/>
        </a:solidFill>
        <a:latin typeface="Constantia" pitchFamily="18" charset="0"/>
        <a:ea typeface="MS PGothic" pitchFamily="34" charset="-128"/>
        <a:cs typeface="+mn-cs"/>
      </a:defRPr>
    </a:lvl3pPr>
    <a:lvl4pPr marL="1371600" algn="l" rtl="0" fontAlgn="base">
      <a:spcBef>
        <a:spcPct val="0"/>
      </a:spcBef>
      <a:spcAft>
        <a:spcPct val="0"/>
      </a:spcAft>
      <a:defRPr kern="1200">
        <a:solidFill>
          <a:schemeClr val="tx1"/>
        </a:solidFill>
        <a:latin typeface="Constantia" pitchFamily="18" charset="0"/>
        <a:ea typeface="MS PGothic" pitchFamily="34" charset="-128"/>
        <a:cs typeface="+mn-cs"/>
      </a:defRPr>
    </a:lvl4pPr>
    <a:lvl5pPr marL="1828800" algn="l" rtl="0" fontAlgn="base">
      <a:spcBef>
        <a:spcPct val="0"/>
      </a:spcBef>
      <a:spcAft>
        <a:spcPct val="0"/>
      </a:spcAft>
      <a:defRPr kern="1200">
        <a:solidFill>
          <a:schemeClr val="tx1"/>
        </a:solidFill>
        <a:latin typeface="Constantia" pitchFamily="18" charset="0"/>
        <a:ea typeface="MS PGothic" pitchFamily="34" charset="-128"/>
        <a:cs typeface="+mn-cs"/>
      </a:defRPr>
    </a:lvl5pPr>
    <a:lvl6pPr marL="2286000" algn="l" defTabSz="914400" rtl="0" eaLnBrk="1" latinLnBrk="0" hangingPunct="1">
      <a:defRPr kern="1200">
        <a:solidFill>
          <a:schemeClr val="tx1"/>
        </a:solidFill>
        <a:latin typeface="Constantia" pitchFamily="18" charset="0"/>
        <a:ea typeface="MS PGothic" pitchFamily="34" charset="-128"/>
        <a:cs typeface="+mn-cs"/>
      </a:defRPr>
    </a:lvl6pPr>
    <a:lvl7pPr marL="2743200" algn="l" defTabSz="914400" rtl="0" eaLnBrk="1" latinLnBrk="0" hangingPunct="1">
      <a:defRPr kern="1200">
        <a:solidFill>
          <a:schemeClr val="tx1"/>
        </a:solidFill>
        <a:latin typeface="Constantia" pitchFamily="18" charset="0"/>
        <a:ea typeface="MS PGothic" pitchFamily="34" charset="-128"/>
        <a:cs typeface="+mn-cs"/>
      </a:defRPr>
    </a:lvl7pPr>
    <a:lvl8pPr marL="3200400" algn="l" defTabSz="914400" rtl="0" eaLnBrk="1" latinLnBrk="0" hangingPunct="1">
      <a:defRPr kern="1200">
        <a:solidFill>
          <a:schemeClr val="tx1"/>
        </a:solidFill>
        <a:latin typeface="Constantia" pitchFamily="18" charset="0"/>
        <a:ea typeface="MS PGothic" pitchFamily="34" charset="-128"/>
        <a:cs typeface="+mn-cs"/>
      </a:defRPr>
    </a:lvl8pPr>
    <a:lvl9pPr marL="3657600" algn="l" defTabSz="914400" rtl="0" eaLnBrk="1" latinLnBrk="0" hangingPunct="1">
      <a:defRPr kern="1200">
        <a:solidFill>
          <a:schemeClr val="tx1"/>
        </a:solidFill>
        <a:latin typeface="Constantia" pitchFamily="18"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40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Stile medio 2 - Color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3" autoAdjust="0"/>
    <p:restoredTop sz="94624" autoAdjust="0"/>
  </p:normalViewPr>
  <p:slideViewPr>
    <p:cSldViewPr>
      <p:cViewPr varScale="1">
        <p:scale>
          <a:sx n="84" d="100"/>
          <a:sy n="84" d="100"/>
        </p:scale>
        <p:origin x="996" y="84"/>
      </p:cViewPr>
      <p:guideLst>
        <p:guide orient="horz" pos="2160"/>
        <p:guide pos="2880"/>
      </p:guideLst>
    </p:cSldViewPr>
  </p:slideViewPr>
  <p:outlineViewPr>
    <p:cViewPr>
      <p:scale>
        <a:sx n="33" d="100"/>
        <a:sy n="33" d="100"/>
      </p:scale>
      <p:origin x="0" y="619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1476B8-35CA-4D9A-8E93-F96D8223B922}" type="doc">
      <dgm:prSet loTypeId="urn:microsoft.com/office/officeart/2005/8/layout/chevron2" loCatId="list" qsTypeId="urn:microsoft.com/office/officeart/2005/8/quickstyle/3d6" qsCatId="3D" csTypeId="urn:microsoft.com/office/officeart/2005/8/colors/accent3_2" csCatId="accent3" phldr="1"/>
      <dgm:spPr/>
      <dgm:t>
        <a:bodyPr/>
        <a:lstStyle/>
        <a:p>
          <a:endParaRPr lang="it-IT"/>
        </a:p>
      </dgm:t>
    </dgm:pt>
    <dgm:pt modelId="{05904744-8C35-4E58-A5CB-D3182506D16C}">
      <dgm:prSet phldrT="[Testo]"/>
      <dgm:spPr/>
      <dgm:t>
        <a:bodyPr/>
        <a:lstStyle/>
        <a:p>
          <a:r>
            <a:rPr lang="it-IT" dirty="0"/>
            <a:t>1</a:t>
          </a:r>
        </a:p>
      </dgm:t>
    </dgm:pt>
    <dgm:pt modelId="{1CEF1FCD-8148-401E-BE9E-9D48AF535289}" type="parTrans" cxnId="{07F240FC-0F3F-4A37-A85C-1D276E04AE0E}">
      <dgm:prSet/>
      <dgm:spPr/>
      <dgm:t>
        <a:bodyPr/>
        <a:lstStyle/>
        <a:p>
          <a:endParaRPr lang="it-IT"/>
        </a:p>
      </dgm:t>
    </dgm:pt>
    <dgm:pt modelId="{8AABD7FD-0399-4C59-B97C-D1DC8C0FC0F3}" type="sibTrans" cxnId="{07F240FC-0F3F-4A37-A85C-1D276E04AE0E}">
      <dgm:prSet/>
      <dgm:spPr/>
      <dgm:t>
        <a:bodyPr/>
        <a:lstStyle/>
        <a:p>
          <a:endParaRPr lang="it-IT"/>
        </a:p>
      </dgm:t>
    </dgm:pt>
    <dgm:pt modelId="{FA26B7A1-BAD9-4B7F-BE14-F8AB3DA49670}">
      <dgm:prSet phldrT="[Testo]"/>
      <dgm:spPr/>
      <dgm:t>
        <a:bodyPr/>
        <a:lstStyle/>
        <a:p>
          <a:r>
            <a:rPr lang="en-GB" dirty="0"/>
            <a:t>MANAGEMENT </a:t>
          </a:r>
          <a:endParaRPr lang="it-IT" dirty="0"/>
        </a:p>
      </dgm:t>
    </dgm:pt>
    <dgm:pt modelId="{CFDF95C1-DF45-4D95-AC60-1CE12BBDFDCD}" type="parTrans" cxnId="{DE35539E-A747-4C36-AFD0-F4839736822D}">
      <dgm:prSet/>
      <dgm:spPr/>
      <dgm:t>
        <a:bodyPr/>
        <a:lstStyle/>
        <a:p>
          <a:endParaRPr lang="it-IT"/>
        </a:p>
      </dgm:t>
    </dgm:pt>
    <dgm:pt modelId="{CDDCDA69-96C7-4AD9-9FC6-B7A34900E3A1}" type="sibTrans" cxnId="{DE35539E-A747-4C36-AFD0-F4839736822D}">
      <dgm:prSet/>
      <dgm:spPr/>
      <dgm:t>
        <a:bodyPr/>
        <a:lstStyle/>
        <a:p>
          <a:endParaRPr lang="it-IT"/>
        </a:p>
      </dgm:t>
    </dgm:pt>
    <dgm:pt modelId="{A2261992-AFC2-4093-A816-F9E9565E4410}">
      <dgm:prSet phldrT="[Testo]"/>
      <dgm:spPr/>
      <dgm:t>
        <a:bodyPr/>
        <a:lstStyle/>
        <a:p>
          <a:r>
            <a:rPr lang="it-IT" dirty="0"/>
            <a:t>2</a:t>
          </a:r>
        </a:p>
      </dgm:t>
    </dgm:pt>
    <dgm:pt modelId="{13228948-9424-4C61-9183-44F53E363A41}" type="parTrans" cxnId="{7A9351A6-8321-48D7-9665-93231E0FD269}">
      <dgm:prSet/>
      <dgm:spPr/>
      <dgm:t>
        <a:bodyPr/>
        <a:lstStyle/>
        <a:p>
          <a:endParaRPr lang="it-IT"/>
        </a:p>
      </dgm:t>
    </dgm:pt>
    <dgm:pt modelId="{AFCC2562-BD5E-4B8A-AE5B-CA7B3647E30C}" type="sibTrans" cxnId="{7A9351A6-8321-48D7-9665-93231E0FD269}">
      <dgm:prSet/>
      <dgm:spPr/>
      <dgm:t>
        <a:bodyPr/>
        <a:lstStyle/>
        <a:p>
          <a:endParaRPr lang="it-IT"/>
        </a:p>
      </dgm:t>
    </dgm:pt>
    <dgm:pt modelId="{0609BB3F-E2E0-4339-BCA7-B186AABCAFB8}">
      <dgm:prSet phldrT="[Testo]"/>
      <dgm:spPr/>
      <dgm:t>
        <a:bodyPr/>
        <a:lstStyle/>
        <a:p>
          <a:r>
            <a:rPr lang="en-GB" dirty="0"/>
            <a:t>QUALITY ASSESSMENT</a:t>
          </a:r>
          <a:endParaRPr lang="it-IT" dirty="0"/>
        </a:p>
      </dgm:t>
    </dgm:pt>
    <dgm:pt modelId="{DF3D4855-FAD9-4D87-9E53-8B7A197B5682}" type="parTrans" cxnId="{E297DF66-4881-4DA3-ABDE-63010FC9768D}">
      <dgm:prSet/>
      <dgm:spPr/>
      <dgm:t>
        <a:bodyPr/>
        <a:lstStyle/>
        <a:p>
          <a:endParaRPr lang="it-IT"/>
        </a:p>
      </dgm:t>
    </dgm:pt>
    <dgm:pt modelId="{CB13EED5-51CD-4A83-85DB-5D54ECD0B493}" type="sibTrans" cxnId="{E297DF66-4881-4DA3-ABDE-63010FC9768D}">
      <dgm:prSet/>
      <dgm:spPr/>
      <dgm:t>
        <a:bodyPr/>
        <a:lstStyle/>
        <a:p>
          <a:endParaRPr lang="it-IT"/>
        </a:p>
      </dgm:t>
    </dgm:pt>
    <dgm:pt modelId="{93EFF5E9-967E-4CE0-BF55-B4132E30CF08}">
      <dgm:prSet phldrT="[Testo]"/>
      <dgm:spPr/>
      <dgm:t>
        <a:bodyPr/>
        <a:lstStyle/>
        <a:p>
          <a:r>
            <a:rPr lang="it-IT" dirty="0"/>
            <a:t>3</a:t>
          </a:r>
        </a:p>
      </dgm:t>
    </dgm:pt>
    <dgm:pt modelId="{5904389F-1635-4ACF-AA00-F3529E82A620}" type="parTrans" cxnId="{551ADB82-0D70-4803-9754-4A434E7B6E63}">
      <dgm:prSet/>
      <dgm:spPr/>
      <dgm:t>
        <a:bodyPr/>
        <a:lstStyle/>
        <a:p>
          <a:endParaRPr lang="it-IT"/>
        </a:p>
      </dgm:t>
    </dgm:pt>
    <dgm:pt modelId="{37438D11-D172-4654-8C13-75017B6C7294}" type="sibTrans" cxnId="{551ADB82-0D70-4803-9754-4A434E7B6E63}">
      <dgm:prSet/>
      <dgm:spPr/>
      <dgm:t>
        <a:bodyPr/>
        <a:lstStyle/>
        <a:p>
          <a:endParaRPr lang="it-IT"/>
        </a:p>
      </dgm:t>
    </dgm:pt>
    <dgm:pt modelId="{414EF64A-E045-4040-8B9F-4E2279E5DE34}">
      <dgm:prSet phldrT="[Testo]"/>
      <dgm:spPr/>
      <dgm:t>
        <a:bodyPr/>
        <a:lstStyle/>
        <a:p>
          <a:r>
            <a:rPr lang="en-GB" dirty="0"/>
            <a:t>DIFFUSION AND DISSEMINATION</a:t>
          </a:r>
          <a:endParaRPr lang="it-IT" dirty="0"/>
        </a:p>
      </dgm:t>
    </dgm:pt>
    <dgm:pt modelId="{932C87CF-7C00-4047-BC33-A246633E680C}" type="parTrans" cxnId="{9B1BBFBE-7E3D-46FF-A0D9-AFF2877D1F16}">
      <dgm:prSet/>
      <dgm:spPr/>
      <dgm:t>
        <a:bodyPr/>
        <a:lstStyle/>
        <a:p>
          <a:endParaRPr lang="it-IT"/>
        </a:p>
      </dgm:t>
    </dgm:pt>
    <dgm:pt modelId="{0F8F7564-764F-4ED0-ADF9-70C073EA12FE}" type="sibTrans" cxnId="{9B1BBFBE-7E3D-46FF-A0D9-AFF2877D1F16}">
      <dgm:prSet/>
      <dgm:spPr/>
      <dgm:t>
        <a:bodyPr/>
        <a:lstStyle/>
        <a:p>
          <a:endParaRPr lang="it-IT"/>
        </a:p>
      </dgm:t>
    </dgm:pt>
    <dgm:pt modelId="{5E151567-8320-4991-8D6E-9FC09AAA4EE0}">
      <dgm:prSet/>
      <dgm:spPr/>
      <dgm:t>
        <a:bodyPr/>
        <a:lstStyle/>
        <a:p>
          <a:r>
            <a:rPr lang="it-IT" dirty="0"/>
            <a:t>4</a:t>
          </a:r>
        </a:p>
      </dgm:t>
    </dgm:pt>
    <dgm:pt modelId="{C44A2D9B-99DE-4038-8227-E6E91E5B3137}" type="parTrans" cxnId="{02463B7F-272A-4F5D-88C5-DDE5BF8C8CB0}">
      <dgm:prSet/>
      <dgm:spPr/>
      <dgm:t>
        <a:bodyPr/>
        <a:lstStyle/>
        <a:p>
          <a:endParaRPr lang="it-IT"/>
        </a:p>
      </dgm:t>
    </dgm:pt>
    <dgm:pt modelId="{64A11E17-E51C-470E-9F21-BFAC62B29371}" type="sibTrans" cxnId="{02463B7F-272A-4F5D-88C5-DDE5BF8C8CB0}">
      <dgm:prSet/>
      <dgm:spPr/>
      <dgm:t>
        <a:bodyPr/>
        <a:lstStyle/>
        <a:p>
          <a:endParaRPr lang="it-IT"/>
        </a:p>
      </dgm:t>
    </dgm:pt>
    <dgm:pt modelId="{B6AE3C45-9720-4F7B-9FEC-DB53FF14588B}">
      <dgm:prSet/>
      <dgm:spPr/>
      <dgm:t>
        <a:bodyPr/>
        <a:lstStyle/>
        <a:p>
          <a:endParaRPr lang="it-IT"/>
        </a:p>
      </dgm:t>
    </dgm:pt>
    <dgm:pt modelId="{8A89EA02-27D9-4E20-A884-45E209B78BB7}" type="parTrans" cxnId="{B216DD93-46BD-4A85-95DC-68D068012CF9}">
      <dgm:prSet/>
      <dgm:spPr/>
      <dgm:t>
        <a:bodyPr/>
        <a:lstStyle/>
        <a:p>
          <a:endParaRPr lang="it-IT"/>
        </a:p>
      </dgm:t>
    </dgm:pt>
    <dgm:pt modelId="{5718B82E-9211-4817-BC2A-F20E5994EE11}" type="sibTrans" cxnId="{B216DD93-46BD-4A85-95DC-68D068012CF9}">
      <dgm:prSet/>
      <dgm:spPr/>
      <dgm:t>
        <a:bodyPr/>
        <a:lstStyle/>
        <a:p>
          <a:endParaRPr lang="it-IT"/>
        </a:p>
      </dgm:t>
    </dgm:pt>
    <dgm:pt modelId="{DE73ABCC-19F9-43D5-9043-D1403B0175BE}">
      <dgm:prSet/>
      <dgm:spPr/>
      <dgm:t>
        <a:bodyPr/>
        <a:lstStyle/>
        <a:p>
          <a:r>
            <a:rPr lang="en-GB"/>
            <a:t>RESEARCH</a:t>
          </a:r>
          <a:endParaRPr lang="it-IT"/>
        </a:p>
      </dgm:t>
    </dgm:pt>
    <dgm:pt modelId="{70DC1AAE-2150-400C-9436-ECA263A9E4CD}" type="parTrans" cxnId="{1AC18526-B3DD-4E8A-A158-F4E4AF76B1D5}">
      <dgm:prSet/>
      <dgm:spPr/>
      <dgm:t>
        <a:bodyPr/>
        <a:lstStyle/>
        <a:p>
          <a:endParaRPr lang="it-IT"/>
        </a:p>
      </dgm:t>
    </dgm:pt>
    <dgm:pt modelId="{402D081F-81C5-4974-9405-F84FAAB8C739}" type="sibTrans" cxnId="{1AC18526-B3DD-4E8A-A158-F4E4AF76B1D5}">
      <dgm:prSet/>
      <dgm:spPr/>
      <dgm:t>
        <a:bodyPr/>
        <a:lstStyle/>
        <a:p>
          <a:endParaRPr lang="it-IT"/>
        </a:p>
      </dgm:t>
    </dgm:pt>
    <dgm:pt modelId="{62D914CF-52E2-4633-A656-44FDECABD57A}" type="pres">
      <dgm:prSet presAssocID="{BB1476B8-35CA-4D9A-8E93-F96D8223B922}" presName="linearFlow" presStyleCnt="0">
        <dgm:presLayoutVars>
          <dgm:dir/>
          <dgm:animLvl val="lvl"/>
          <dgm:resizeHandles val="exact"/>
        </dgm:presLayoutVars>
      </dgm:prSet>
      <dgm:spPr/>
    </dgm:pt>
    <dgm:pt modelId="{8DB0E6BE-577B-48DE-AB10-5F9B295F179E}" type="pres">
      <dgm:prSet presAssocID="{05904744-8C35-4E58-A5CB-D3182506D16C}" presName="composite" presStyleCnt="0"/>
      <dgm:spPr/>
    </dgm:pt>
    <dgm:pt modelId="{FF686133-214A-4A95-B260-3D9ECF606089}" type="pres">
      <dgm:prSet presAssocID="{05904744-8C35-4E58-A5CB-D3182506D16C}" presName="parentText" presStyleLbl="alignNode1" presStyleIdx="0" presStyleCnt="4">
        <dgm:presLayoutVars>
          <dgm:chMax val="1"/>
          <dgm:bulletEnabled val="1"/>
        </dgm:presLayoutVars>
      </dgm:prSet>
      <dgm:spPr/>
    </dgm:pt>
    <dgm:pt modelId="{8063B1FC-50E0-4D67-B5BB-94CF01365F13}" type="pres">
      <dgm:prSet presAssocID="{05904744-8C35-4E58-A5CB-D3182506D16C}" presName="descendantText" presStyleLbl="alignAcc1" presStyleIdx="0" presStyleCnt="4">
        <dgm:presLayoutVars>
          <dgm:bulletEnabled val="1"/>
        </dgm:presLayoutVars>
      </dgm:prSet>
      <dgm:spPr/>
    </dgm:pt>
    <dgm:pt modelId="{63092126-B024-4D5B-B569-F63DDCE86934}" type="pres">
      <dgm:prSet presAssocID="{8AABD7FD-0399-4C59-B97C-D1DC8C0FC0F3}" presName="sp" presStyleCnt="0"/>
      <dgm:spPr/>
    </dgm:pt>
    <dgm:pt modelId="{E91B801F-363A-4428-A40E-DD1A3AE989AA}" type="pres">
      <dgm:prSet presAssocID="{A2261992-AFC2-4093-A816-F9E9565E4410}" presName="composite" presStyleCnt="0"/>
      <dgm:spPr/>
    </dgm:pt>
    <dgm:pt modelId="{02E1979B-890F-444D-83CF-DEA7821D06A4}" type="pres">
      <dgm:prSet presAssocID="{A2261992-AFC2-4093-A816-F9E9565E4410}" presName="parentText" presStyleLbl="alignNode1" presStyleIdx="1" presStyleCnt="4">
        <dgm:presLayoutVars>
          <dgm:chMax val="1"/>
          <dgm:bulletEnabled val="1"/>
        </dgm:presLayoutVars>
      </dgm:prSet>
      <dgm:spPr/>
    </dgm:pt>
    <dgm:pt modelId="{95EA8CD9-30F3-4F59-8860-24D271D90D38}" type="pres">
      <dgm:prSet presAssocID="{A2261992-AFC2-4093-A816-F9E9565E4410}" presName="descendantText" presStyleLbl="alignAcc1" presStyleIdx="1" presStyleCnt="4">
        <dgm:presLayoutVars>
          <dgm:bulletEnabled val="1"/>
        </dgm:presLayoutVars>
      </dgm:prSet>
      <dgm:spPr/>
    </dgm:pt>
    <dgm:pt modelId="{55DCAACC-15E4-4A5E-B62A-08BDF9AE6072}" type="pres">
      <dgm:prSet presAssocID="{AFCC2562-BD5E-4B8A-AE5B-CA7B3647E30C}" presName="sp" presStyleCnt="0"/>
      <dgm:spPr/>
    </dgm:pt>
    <dgm:pt modelId="{A80FB57B-3E96-472B-992D-60B6557C2D90}" type="pres">
      <dgm:prSet presAssocID="{93EFF5E9-967E-4CE0-BF55-B4132E30CF08}" presName="composite" presStyleCnt="0"/>
      <dgm:spPr/>
    </dgm:pt>
    <dgm:pt modelId="{EC2E4C8B-EBA0-4C81-9DA9-51B9331C9F31}" type="pres">
      <dgm:prSet presAssocID="{93EFF5E9-967E-4CE0-BF55-B4132E30CF08}" presName="parentText" presStyleLbl="alignNode1" presStyleIdx="2" presStyleCnt="4">
        <dgm:presLayoutVars>
          <dgm:chMax val="1"/>
          <dgm:bulletEnabled val="1"/>
        </dgm:presLayoutVars>
      </dgm:prSet>
      <dgm:spPr/>
    </dgm:pt>
    <dgm:pt modelId="{33359656-15F4-4F9F-A816-15CD8A9B6CDF}" type="pres">
      <dgm:prSet presAssocID="{93EFF5E9-967E-4CE0-BF55-B4132E30CF08}" presName="descendantText" presStyleLbl="alignAcc1" presStyleIdx="2" presStyleCnt="4">
        <dgm:presLayoutVars>
          <dgm:bulletEnabled val="1"/>
        </dgm:presLayoutVars>
      </dgm:prSet>
      <dgm:spPr/>
    </dgm:pt>
    <dgm:pt modelId="{0A8768D0-A58F-4A4B-AF6A-063CFCF7979F}" type="pres">
      <dgm:prSet presAssocID="{37438D11-D172-4654-8C13-75017B6C7294}" presName="sp" presStyleCnt="0"/>
      <dgm:spPr/>
    </dgm:pt>
    <dgm:pt modelId="{D4AF3AAC-7965-4E26-9C44-9EBFE24F7EE8}" type="pres">
      <dgm:prSet presAssocID="{5E151567-8320-4991-8D6E-9FC09AAA4EE0}" presName="composite" presStyleCnt="0"/>
      <dgm:spPr/>
    </dgm:pt>
    <dgm:pt modelId="{E7DF9F38-E63A-4205-AF81-BE08D42D77CF}" type="pres">
      <dgm:prSet presAssocID="{5E151567-8320-4991-8D6E-9FC09AAA4EE0}" presName="parentText" presStyleLbl="alignNode1" presStyleIdx="3" presStyleCnt="4">
        <dgm:presLayoutVars>
          <dgm:chMax val="1"/>
          <dgm:bulletEnabled val="1"/>
        </dgm:presLayoutVars>
      </dgm:prSet>
      <dgm:spPr/>
    </dgm:pt>
    <dgm:pt modelId="{D6A8A676-E9E5-4179-A639-DF4F54A2E5C2}" type="pres">
      <dgm:prSet presAssocID="{5E151567-8320-4991-8D6E-9FC09AAA4EE0}" presName="descendantText" presStyleLbl="alignAcc1" presStyleIdx="3" presStyleCnt="4" custLinFactNeighborX="203" custLinFactNeighborY="15290">
        <dgm:presLayoutVars>
          <dgm:bulletEnabled val="1"/>
        </dgm:presLayoutVars>
      </dgm:prSet>
      <dgm:spPr/>
    </dgm:pt>
  </dgm:ptLst>
  <dgm:cxnLst>
    <dgm:cxn modelId="{348F701E-0DC7-4219-BA50-3A86E31D56F7}" type="presOf" srcId="{0609BB3F-E2E0-4339-BCA7-B186AABCAFB8}" destId="{95EA8CD9-30F3-4F59-8860-24D271D90D38}" srcOrd="0" destOrd="0" presId="urn:microsoft.com/office/officeart/2005/8/layout/chevron2"/>
    <dgm:cxn modelId="{1AC18526-B3DD-4E8A-A158-F4E4AF76B1D5}" srcId="{5E151567-8320-4991-8D6E-9FC09AAA4EE0}" destId="{DE73ABCC-19F9-43D5-9043-D1403B0175BE}" srcOrd="1" destOrd="0" parTransId="{70DC1AAE-2150-400C-9436-ECA263A9E4CD}" sibTransId="{402D081F-81C5-4974-9405-F84FAAB8C739}"/>
    <dgm:cxn modelId="{B8985634-6357-46F1-9660-144784F209AC}" type="presOf" srcId="{B6AE3C45-9720-4F7B-9FEC-DB53FF14588B}" destId="{D6A8A676-E9E5-4179-A639-DF4F54A2E5C2}" srcOrd="0" destOrd="0" presId="urn:microsoft.com/office/officeart/2005/8/layout/chevron2"/>
    <dgm:cxn modelId="{E297DF66-4881-4DA3-ABDE-63010FC9768D}" srcId="{A2261992-AFC2-4093-A816-F9E9565E4410}" destId="{0609BB3F-E2E0-4339-BCA7-B186AABCAFB8}" srcOrd="0" destOrd="0" parTransId="{DF3D4855-FAD9-4D87-9E53-8B7A197B5682}" sibTransId="{CB13EED5-51CD-4A83-85DB-5D54ECD0B493}"/>
    <dgm:cxn modelId="{02463B7F-272A-4F5D-88C5-DDE5BF8C8CB0}" srcId="{BB1476B8-35CA-4D9A-8E93-F96D8223B922}" destId="{5E151567-8320-4991-8D6E-9FC09AAA4EE0}" srcOrd="3" destOrd="0" parTransId="{C44A2D9B-99DE-4038-8227-E6E91E5B3137}" sibTransId="{64A11E17-E51C-470E-9F21-BFAC62B29371}"/>
    <dgm:cxn modelId="{551ADB82-0D70-4803-9754-4A434E7B6E63}" srcId="{BB1476B8-35CA-4D9A-8E93-F96D8223B922}" destId="{93EFF5E9-967E-4CE0-BF55-B4132E30CF08}" srcOrd="2" destOrd="0" parTransId="{5904389F-1635-4ACF-AA00-F3529E82A620}" sibTransId="{37438D11-D172-4654-8C13-75017B6C7294}"/>
    <dgm:cxn modelId="{ED6A7086-80F8-4358-A6AF-316406F3B5B9}" type="presOf" srcId="{BB1476B8-35CA-4D9A-8E93-F96D8223B922}" destId="{62D914CF-52E2-4633-A656-44FDECABD57A}" srcOrd="0" destOrd="0" presId="urn:microsoft.com/office/officeart/2005/8/layout/chevron2"/>
    <dgm:cxn modelId="{B216DD93-46BD-4A85-95DC-68D068012CF9}" srcId="{5E151567-8320-4991-8D6E-9FC09AAA4EE0}" destId="{B6AE3C45-9720-4F7B-9FEC-DB53FF14588B}" srcOrd="0" destOrd="0" parTransId="{8A89EA02-27D9-4E20-A884-45E209B78BB7}" sibTransId="{5718B82E-9211-4817-BC2A-F20E5994EE11}"/>
    <dgm:cxn modelId="{DE35539E-A747-4C36-AFD0-F4839736822D}" srcId="{05904744-8C35-4E58-A5CB-D3182506D16C}" destId="{FA26B7A1-BAD9-4B7F-BE14-F8AB3DA49670}" srcOrd="0" destOrd="0" parTransId="{CFDF95C1-DF45-4D95-AC60-1CE12BBDFDCD}" sibTransId="{CDDCDA69-96C7-4AD9-9FC6-B7A34900E3A1}"/>
    <dgm:cxn modelId="{35A120A1-7613-46A8-B24C-E53F3995F01E}" type="presOf" srcId="{FA26B7A1-BAD9-4B7F-BE14-F8AB3DA49670}" destId="{8063B1FC-50E0-4D67-B5BB-94CF01365F13}" srcOrd="0" destOrd="0" presId="urn:microsoft.com/office/officeart/2005/8/layout/chevron2"/>
    <dgm:cxn modelId="{7A9351A6-8321-48D7-9665-93231E0FD269}" srcId="{BB1476B8-35CA-4D9A-8E93-F96D8223B922}" destId="{A2261992-AFC2-4093-A816-F9E9565E4410}" srcOrd="1" destOrd="0" parTransId="{13228948-9424-4C61-9183-44F53E363A41}" sibTransId="{AFCC2562-BD5E-4B8A-AE5B-CA7B3647E30C}"/>
    <dgm:cxn modelId="{5835CBB1-960B-4AC8-9E09-3A45AC1FDE51}" type="presOf" srcId="{414EF64A-E045-4040-8B9F-4E2279E5DE34}" destId="{33359656-15F4-4F9F-A816-15CD8A9B6CDF}" srcOrd="0" destOrd="0" presId="urn:microsoft.com/office/officeart/2005/8/layout/chevron2"/>
    <dgm:cxn modelId="{E6D081B7-2FFA-4AD2-ADA0-1F9309491B0A}" type="presOf" srcId="{5E151567-8320-4991-8D6E-9FC09AAA4EE0}" destId="{E7DF9F38-E63A-4205-AF81-BE08D42D77CF}" srcOrd="0" destOrd="0" presId="urn:microsoft.com/office/officeart/2005/8/layout/chevron2"/>
    <dgm:cxn modelId="{8493FDBC-48C4-4F62-93D6-53A2CB4D566A}" type="presOf" srcId="{93EFF5E9-967E-4CE0-BF55-B4132E30CF08}" destId="{EC2E4C8B-EBA0-4C81-9DA9-51B9331C9F31}" srcOrd="0" destOrd="0" presId="urn:microsoft.com/office/officeart/2005/8/layout/chevron2"/>
    <dgm:cxn modelId="{9B1BBFBE-7E3D-46FF-A0D9-AFF2877D1F16}" srcId="{93EFF5E9-967E-4CE0-BF55-B4132E30CF08}" destId="{414EF64A-E045-4040-8B9F-4E2279E5DE34}" srcOrd="0" destOrd="0" parTransId="{932C87CF-7C00-4047-BC33-A246633E680C}" sibTransId="{0F8F7564-764F-4ED0-ADF9-70C073EA12FE}"/>
    <dgm:cxn modelId="{E82E27BF-524F-4EC4-AEFA-CD843C6AE1F2}" type="presOf" srcId="{A2261992-AFC2-4093-A816-F9E9565E4410}" destId="{02E1979B-890F-444D-83CF-DEA7821D06A4}" srcOrd="0" destOrd="0" presId="urn:microsoft.com/office/officeart/2005/8/layout/chevron2"/>
    <dgm:cxn modelId="{9D573EF4-BD78-40D5-B698-957946F56135}" type="presOf" srcId="{05904744-8C35-4E58-A5CB-D3182506D16C}" destId="{FF686133-214A-4A95-B260-3D9ECF606089}" srcOrd="0" destOrd="0" presId="urn:microsoft.com/office/officeart/2005/8/layout/chevron2"/>
    <dgm:cxn modelId="{07F240FC-0F3F-4A37-A85C-1D276E04AE0E}" srcId="{BB1476B8-35CA-4D9A-8E93-F96D8223B922}" destId="{05904744-8C35-4E58-A5CB-D3182506D16C}" srcOrd="0" destOrd="0" parTransId="{1CEF1FCD-8148-401E-BE9E-9D48AF535289}" sibTransId="{8AABD7FD-0399-4C59-B97C-D1DC8C0FC0F3}"/>
    <dgm:cxn modelId="{AF8DFDFC-DD1D-448C-94FA-E0F44E75A871}" type="presOf" srcId="{DE73ABCC-19F9-43D5-9043-D1403B0175BE}" destId="{D6A8A676-E9E5-4179-A639-DF4F54A2E5C2}" srcOrd="0" destOrd="1" presId="urn:microsoft.com/office/officeart/2005/8/layout/chevron2"/>
    <dgm:cxn modelId="{73761315-F1EC-48E6-93B0-54ED10876B52}" type="presParOf" srcId="{62D914CF-52E2-4633-A656-44FDECABD57A}" destId="{8DB0E6BE-577B-48DE-AB10-5F9B295F179E}" srcOrd="0" destOrd="0" presId="urn:microsoft.com/office/officeart/2005/8/layout/chevron2"/>
    <dgm:cxn modelId="{F2B8C808-86EE-4687-8936-BEBFF8A306D5}" type="presParOf" srcId="{8DB0E6BE-577B-48DE-AB10-5F9B295F179E}" destId="{FF686133-214A-4A95-B260-3D9ECF606089}" srcOrd="0" destOrd="0" presId="urn:microsoft.com/office/officeart/2005/8/layout/chevron2"/>
    <dgm:cxn modelId="{8CBB9572-F677-4BD1-9A56-EE535E992B5C}" type="presParOf" srcId="{8DB0E6BE-577B-48DE-AB10-5F9B295F179E}" destId="{8063B1FC-50E0-4D67-B5BB-94CF01365F13}" srcOrd="1" destOrd="0" presId="urn:microsoft.com/office/officeart/2005/8/layout/chevron2"/>
    <dgm:cxn modelId="{98B44657-CB40-482A-9751-344CE077EBB5}" type="presParOf" srcId="{62D914CF-52E2-4633-A656-44FDECABD57A}" destId="{63092126-B024-4D5B-B569-F63DDCE86934}" srcOrd="1" destOrd="0" presId="urn:microsoft.com/office/officeart/2005/8/layout/chevron2"/>
    <dgm:cxn modelId="{FB8F542E-695F-480B-8856-623650EACC0B}" type="presParOf" srcId="{62D914CF-52E2-4633-A656-44FDECABD57A}" destId="{E91B801F-363A-4428-A40E-DD1A3AE989AA}" srcOrd="2" destOrd="0" presId="urn:microsoft.com/office/officeart/2005/8/layout/chevron2"/>
    <dgm:cxn modelId="{A7154EDA-71E7-43B5-A8A5-B7D3C9A1B241}" type="presParOf" srcId="{E91B801F-363A-4428-A40E-DD1A3AE989AA}" destId="{02E1979B-890F-444D-83CF-DEA7821D06A4}" srcOrd="0" destOrd="0" presId="urn:microsoft.com/office/officeart/2005/8/layout/chevron2"/>
    <dgm:cxn modelId="{FFFF5E96-5ED9-4B20-A239-F44C40EB8905}" type="presParOf" srcId="{E91B801F-363A-4428-A40E-DD1A3AE989AA}" destId="{95EA8CD9-30F3-4F59-8860-24D271D90D38}" srcOrd="1" destOrd="0" presId="urn:microsoft.com/office/officeart/2005/8/layout/chevron2"/>
    <dgm:cxn modelId="{7AF117BA-5A55-4E6B-B6B2-529B5BB3AD7F}" type="presParOf" srcId="{62D914CF-52E2-4633-A656-44FDECABD57A}" destId="{55DCAACC-15E4-4A5E-B62A-08BDF9AE6072}" srcOrd="3" destOrd="0" presId="urn:microsoft.com/office/officeart/2005/8/layout/chevron2"/>
    <dgm:cxn modelId="{F64954CD-DDCF-40FC-B70E-1C6AC4D9A7C9}" type="presParOf" srcId="{62D914CF-52E2-4633-A656-44FDECABD57A}" destId="{A80FB57B-3E96-472B-992D-60B6557C2D90}" srcOrd="4" destOrd="0" presId="urn:microsoft.com/office/officeart/2005/8/layout/chevron2"/>
    <dgm:cxn modelId="{7FC59D75-694B-4E8C-876B-AE7DEAD2D585}" type="presParOf" srcId="{A80FB57B-3E96-472B-992D-60B6557C2D90}" destId="{EC2E4C8B-EBA0-4C81-9DA9-51B9331C9F31}" srcOrd="0" destOrd="0" presId="urn:microsoft.com/office/officeart/2005/8/layout/chevron2"/>
    <dgm:cxn modelId="{2A071983-EA8B-4023-99D4-651CBE1A1DD0}" type="presParOf" srcId="{A80FB57B-3E96-472B-992D-60B6557C2D90}" destId="{33359656-15F4-4F9F-A816-15CD8A9B6CDF}" srcOrd="1" destOrd="0" presId="urn:microsoft.com/office/officeart/2005/8/layout/chevron2"/>
    <dgm:cxn modelId="{76C5061A-0B12-4001-B116-809A1E6F0DE3}" type="presParOf" srcId="{62D914CF-52E2-4633-A656-44FDECABD57A}" destId="{0A8768D0-A58F-4A4B-AF6A-063CFCF7979F}" srcOrd="5" destOrd="0" presId="urn:microsoft.com/office/officeart/2005/8/layout/chevron2"/>
    <dgm:cxn modelId="{0D0C3754-CA93-4733-BB51-4C9B06FDC272}" type="presParOf" srcId="{62D914CF-52E2-4633-A656-44FDECABD57A}" destId="{D4AF3AAC-7965-4E26-9C44-9EBFE24F7EE8}" srcOrd="6" destOrd="0" presId="urn:microsoft.com/office/officeart/2005/8/layout/chevron2"/>
    <dgm:cxn modelId="{B275719A-8187-41AE-B2E9-C890994FDD92}" type="presParOf" srcId="{D4AF3AAC-7965-4E26-9C44-9EBFE24F7EE8}" destId="{E7DF9F38-E63A-4205-AF81-BE08D42D77CF}" srcOrd="0" destOrd="0" presId="urn:microsoft.com/office/officeart/2005/8/layout/chevron2"/>
    <dgm:cxn modelId="{9B2C2B91-92DE-40FB-B4C3-1C96C5D73672}" type="presParOf" srcId="{D4AF3AAC-7965-4E26-9C44-9EBFE24F7EE8}" destId="{D6A8A676-E9E5-4179-A639-DF4F54A2E5C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3FDE94D-AD2B-479F-9513-D3F33737F016}" type="doc">
      <dgm:prSet loTypeId="urn:microsoft.com/office/officeart/2005/8/layout/orgChart1" loCatId="hierarchy" qsTypeId="urn:microsoft.com/office/officeart/2005/8/quickstyle/3d2" qsCatId="3D" csTypeId="urn:microsoft.com/office/officeart/2005/8/colors/accent3_3" csCatId="accent3" phldr="1"/>
      <dgm:spPr/>
      <dgm:t>
        <a:bodyPr/>
        <a:lstStyle/>
        <a:p>
          <a:endParaRPr lang="it-IT"/>
        </a:p>
      </dgm:t>
    </dgm:pt>
    <dgm:pt modelId="{3CB2E098-D191-4B5B-BADA-C76CA36B8B04}">
      <dgm:prSet phldrT="[Testo]" custT="1"/>
      <dgm:spPr/>
      <dgm:t>
        <a:bodyPr/>
        <a:lstStyle/>
        <a:p>
          <a:r>
            <a:rPr lang="en-GB" sz="1800" b="1" dirty="0">
              <a:solidFill>
                <a:srgbClr val="0070C0"/>
              </a:solidFill>
            </a:rPr>
            <a:t>PILOTING WITH EU PRIMARY SCHOOLS</a:t>
          </a:r>
          <a:endParaRPr lang="it-IT" sz="1800" b="1" dirty="0">
            <a:solidFill>
              <a:srgbClr val="0070C0"/>
            </a:solidFill>
          </a:endParaRPr>
        </a:p>
      </dgm:t>
    </dgm:pt>
    <dgm:pt modelId="{27D406F3-AD98-4024-A5A0-D6BE4BAC3DA8}" type="parTrans" cxnId="{DD11DCBE-B505-4B84-975C-CDA46BC941ED}">
      <dgm:prSet/>
      <dgm:spPr/>
      <dgm:t>
        <a:bodyPr/>
        <a:lstStyle/>
        <a:p>
          <a:endParaRPr lang="it-IT"/>
        </a:p>
      </dgm:t>
    </dgm:pt>
    <dgm:pt modelId="{9BD4091D-3E07-4C7D-9408-B302ADAD4D7B}" type="sibTrans" cxnId="{DD11DCBE-B505-4B84-975C-CDA46BC941ED}">
      <dgm:prSet/>
      <dgm:spPr/>
      <dgm:t>
        <a:bodyPr/>
        <a:lstStyle/>
        <a:p>
          <a:endParaRPr lang="it-IT"/>
        </a:p>
      </dgm:t>
    </dgm:pt>
    <dgm:pt modelId="{1103AB7B-5A68-4756-97E7-587A9ABAAABE}">
      <dgm:prSet phldrT="[Testo]" custT="1"/>
      <dgm:spPr/>
      <dgm:t>
        <a:bodyPr/>
        <a:lstStyle/>
        <a:p>
          <a:r>
            <a:rPr lang="en-GB" sz="1800" b="1" dirty="0">
              <a:solidFill>
                <a:srgbClr val="0070C0"/>
              </a:solidFill>
            </a:rPr>
            <a:t>Experimentation with EU primary schools</a:t>
          </a:r>
          <a:endParaRPr lang="it-IT" sz="1800" b="1" dirty="0">
            <a:solidFill>
              <a:srgbClr val="0070C0"/>
            </a:solidFill>
          </a:endParaRPr>
        </a:p>
      </dgm:t>
    </dgm:pt>
    <dgm:pt modelId="{4C4DCB62-AE7D-4476-9397-C9538F2DE33E}" type="parTrans" cxnId="{14C95A3E-0EA1-4C72-BA1F-5E9594F6C568}">
      <dgm:prSet/>
      <dgm:spPr/>
      <dgm:t>
        <a:bodyPr/>
        <a:lstStyle/>
        <a:p>
          <a:endParaRPr lang="it-IT"/>
        </a:p>
      </dgm:t>
    </dgm:pt>
    <dgm:pt modelId="{CC24BD67-720F-4554-82BA-65B06BC03412}" type="sibTrans" cxnId="{14C95A3E-0EA1-4C72-BA1F-5E9594F6C568}">
      <dgm:prSet/>
      <dgm:spPr/>
      <dgm:t>
        <a:bodyPr/>
        <a:lstStyle/>
        <a:p>
          <a:endParaRPr lang="it-IT"/>
        </a:p>
      </dgm:t>
    </dgm:pt>
    <dgm:pt modelId="{0C517EBF-8C9F-4D5C-8708-3DA741A492E5}">
      <dgm:prSet phldrT="[Testo]" custT="1"/>
      <dgm:spPr/>
      <dgm:t>
        <a:bodyPr/>
        <a:lstStyle/>
        <a:p>
          <a:r>
            <a:rPr lang="en-GB" sz="1800" b="1" dirty="0">
              <a:solidFill>
                <a:srgbClr val="0070C0"/>
              </a:solidFill>
            </a:rPr>
            <a:t>National reports on the experimentation results</a:t>
          </a:r>
          <a:endParaRPr lang="it-IT" sz="1800" b="1" dirty="0">
            <a:solidFill>
              <a:srgbClr val="0070C0"/>
            </a:solidFill>
          </a:endParaRPr>
        </a:p>
      </dgm:t>
    </dgm:pt>
    <dgm:pt modelId="{EACC1592-2907-4600-87CF-A233C043D798}" type="parTrans" cxnId="{D7D560C3-EB77-4121-9DCE-76B3957DAAAB}">
      <dgm:prSet/>
      <dgm:spPr/>
      <dgm:t>
        <a:bodyPr/>
        <a:lstStyle/>
        <a:p>
          <a:endParaRPr lang="it-IT"/>
        </a:p>
      </dgm:t>
    </dgm:pt>
    <dgm:pt modelId="{D12EA2E4-3FC6-49A7-88F1-19FABB6445EF}" type="sibTrans" cxnId="{D7D560C3-EB77-4121-9DCE-76B3957DAAAB}">
      <dgm:prSet/>
      <dgm:spPr/>
      <dgm:t>
        <a:bodyPr/>
        <a:lstStyle/>
        <a:p>
          <a:endParaRPr lang="it-IT"/>
        </a:p>
      </dgm:t>
    </dgm:pt>
    <dgm:pt modelId="{B40B644E-9135-4648-9B9E-01C4A5F961F9}" type="pres">
      <dgm:prSet presAssocID="{03FDE94D-AD2B-479F-9513-D3F33737F016}" presName="hierChild1" presStyleCnt="0">
        <dgm:presLayoutVars>
          <dgm:orgChart val="1"/>
          <dgm:chPref val="1"/>
          <dgm:dir/>
          <dgm:animOne val="branch"/>
          <dgm:animLvl val="lvl"/>
          <dgm:resizeHandles/>
        </dgm:presLayoutVars>
      </dgm:prSet>
      <dgm:spPr/>
    </dgm:pt>
    <dgm:pt modelId="{ACE59D40-1D46-49B7-A265-72E4B9238821}" type="pres">
      <dgm:prSet presAssocID="{3CB2E098-D191-4B5B-BADA-C76CA36B8B04}" presName="hierRoot1" presStyleCnt="0">
        <dgm:presLayoutVars>
          <dgm:hierBranch val="init"/>
        </dgm:presLayoutVars>
      </dgm:prSet>
      <dgm:spPr/>
    </dgm:pt>
    <dgm:pt modelId="{9F5766D5-0BC5-4724-AD0B-F94C50739CBD}" type="pres">
      <dgm:prSet presAssocID="{3CB2E098-D191-4B5B-BADA-C76CA36B8B04}" presName="rootComposite1" presStyleCnt="0"/>
      <dgm:spPr/>
    </dgm:pt>
    <dgm:pt modelId="{A7318116-58B3-4066-A5BA-D97D1FF24611}" type="pres">
      <dgm:prSet presAssocID="{3CB2E098-D191-4B5B-BADA-C76CA36B8B04}" presName="rootText1" presStyleLbl="node0" presStyleIdx="0" presStyleCnt="1">
        <dgm:presLayoutVars>
          <dgm:chPref val="3"/>
        </dgm:presLayoutVars>
      </dgm:prSet>
      <dgm:spPr/>
    </dgm:pt>
    <dgm:pt modelId="{232D74CF-2047-486D-98EB-6281EBD333BD}" type="pres">
      <dgm:prSet presAssocID="{3CB2E098-D191-4B5B-BADA-C76CA36B8B04}" presName="rootConnector1" presStyleLbl="node1" presStyleIdx="0" presStyleCnt="0"/>
      <dgm:spPr/>
    </dgm:pt>
    <dgm:pt modelId="{C87BE012-FC1C-40D5-94A3-6AF7381BA01C}" type="pres">
      <dgm:prSet presAssocID="{3CB2E098-D191-4B5B-BADA-C76CA36B8B04}" presName="hierChild2" presStyleCnt="0"/>
      <dgm:spPr/>
    </dgm:pt>
    <dgm:pt modelId="{70F33B05-08E7-4CC3-93F5-30F8A14806AA}" type="pres">
      <dgm:prSet presAssocID="{4C4DCB62-AE7D-4476-9397-C9538F2DE33E}" presName="Name37" presStyleLbl="parChTrans1D2" presStyleIdx="0" presStyleCnt="2"/>
      <dgm:spPr/>
    </dgm:pt>
    <dgm:pt modelId="{8214D5A5-8774-4C04-BFA4-D13F034FD853}" type="pres">
      <dgm:prSet presAssocID="{1103AB7B-5A68-4756-97E7-587A9ABAAABE}" presName="hierRoot2" presStyleCnt="0">
        <dgm:presLayoutVars>
          <dgm:hierBranch val="init"/>
        </dgm:presLayoutVars>
      </dgm:prSet>
      <dgm:spPr/>
    </dgm:pt>
    <dgm:pt modelId="{88165493-93E7-4311-9753-B5BFA64839DE}" type="pres">
      <dgm:prSet presAssocID="{1103AB7B-5A68-4756-97E7-587A9ABAAABE}" presName="rootComposite" presStyleCnt="0"/>
      <dgm:spPr/>
    </dgm:pt>
    <dgm:pt modelId="{A24FF49E-5DF6-4688-AF82-0D83E083D1D0}" type="pres">
      <dgm:prSet presAssocID="{1103AB7B-5A68-4756-97E7-587A9ABAAABE}" presName="rootText" presStyleLbl="node2" presStyleIdx="0" presStyleCnt="2">
        <dgm:presLayoutVars>
          <dgm:chPref val="3"/>
        </dgm:presLayoutVars>
      </dgm:prSet>
      <dgm:spPr/>
    </dgm:pt>
    <dgm:pt modelId="{88B6FB3F-4D80-4F2C-AEB4-363657010360}" type="pres">
      <dgm:prSet presAssocID="{1103AB7B-5A68-4756-97E7-587A9ABAAABE}" presName="rootConnector" presStyleLbl="node2" presStyleIdx="0" presStyleCnt="2"/>
      <dgm:spPr/>
    </dgm:pt>
    <dgm:pt modelId="{7B0B64BF-F043-4FD8-9E54-2ED916A498AA}" type="pres">
      <dgm:prSet presAssocID="{1103AB7B-5A68-4756-97E7-587A9ABAAABE}" presName="hierChild4" presStyleCnt="0"/>
      <dgm:spPr/>
    </dgm:pt>
    <dgm:pt modelId="{A1CD5B15-0285-44B8-AA32-05CC362C7EF3}" type="pres">
      <dgm:prSet presAssocID="{1103AB7B-5A68-4756-97E7-587A9ABAAABE}" presName="hierChild5" presStyleCnt="0"/>
      <dgm:spPr/>
    </dgm:pt>
    <dgm:pt modelId="{15F69834-ADBE-4355-A75D-D397D145A9CB}" type="pres">
      <dgm:prSet presAssocID="{EACC1592-2907-4600-87CF-A233C043D798}" presName="Name37" presStyleLbl="parChTrans1D2" presStyleIdx="1" presStyleCnt="2"/>
      <dgm:spPr/>
    </dgm:pt>
    <dgm:pt modelId="{C5C1A371-9B0C-43BF-9C5F-A09A12B9011E}" type="pres">
      <dgm:prSet presAssocID="{0C517EBF-8C9F-4D5C-8708-3DA741A492E5}" presName="hierRoot2" presStyleCnt="0">
        <dgm:presLayoutVars>
          <dgm:hierBranch val="init"/>
        </dgm:presLayoutVars>
      </dgm:prSet>
      <dgm:spPr/>
    </dgm:pt>
    <dgm:pt modelId="{71170C13-CC93-47A7-8B3C-08DB27BE02E3}" type="pres">
      <dgm:prSet presAssocID="{0C517EBF-8C9F-4D5C-8708-3DA741A492E5}" presName="rootComposite" presStyleCnt="0"/>
      <dgm:spPr/>
    </dgm:pt>
    <dgm:pt modelId="{63DD9986-C0A1-4C0C-A395-A48E6305D72B}" type="pres">
      <dgm:prSet presAssocID="{0C517EBF-8C9F-4D5C-8708-3DA741A492E5}" presName="rootText" presStyleLbl="node2" presStyleIdx="1" presStyleCnt="2">
        <dgm:presLayoutVars>
          <dgm:chPref val="3"/>
        </dgm:presLayoutVars>
      </dgm:prSet>
      <dgm:spPr/>
    </dgm:pt>
    <dgm:pt modelId="{3C30FDAB-FB47-4381-B2B3-B4467D729E3E}" type="pres">
      <dgm:prSet presAssocID="{0C517EBF-8C9F-4D5C-8708-3DA741A492E5}" presName="rootConnector" presStyleLbl="node2" presStyleIdx="1" presStyleCnt="2"/>
      <dgm:spPr/>
    </dgm:pt>
    <dgm:pt modelId="{317A2C6C-8168-4F71-A00C-7FCC08FF349C}" type="pres">
      <dgm:prSet presAssocID="{0C517EBF-8C9F-4D5C-8708-3DA741A492E5}" presName="hierChild4" presStyleCnt="0"/>
      <dgm:spPr/>
    </dgm:pt>
    <dgm:pt modelId="{E9413378-9320-44D7-BE7C-27CC67C5C9D0}" type="pres">
      <dgm:prSet presAssocID="{0C517EBF-8C9F-4D5C-8708-3DA741A492E5}" presName="hierChild5" presStyleCnt="0"/>
      <dgm:spPr/>
    </dgm:pt>
    <dgm:pt modelId="{16A8FE3A-799F-4556-9E10-22F4E7162254}" type="pres">
      <dgm:prSet presAssocID="{3CB2E098-D191-4B5B-BADA-C76CA36B8B04}" presName="hierChild3" presStyleCnt="0"/>
      <dgm:spPr/>
    </dgm:pt>
  </dgm:ptLst>
  <dgm:cxnLst>
    <dgm:cxn modelId="{8EA3E71A-7795-4AEC-A913-8883C2CE2B3B}" type="presOf" srcId="{3CB2E098-D191-4B5B-BADA-C76CA36B8B04}" destId="{232D74CF-2047-486D-98EB-6281EBD333BD}" srcOrd="1" destOrd="0" presId="urn:microsoft.com/office/officeart/2005/8/layout/orgChart1"/>
    <dgm:cxn modelId="{D2FFC721-44D5-4BAD-88BE-527087989AA4}" type="presOf" srcId="{4C4DCB62-AE7D-4476-9397-C9538F2DE33E}" destId="{70F33B05-08E7-4CC3-93F5-30F8A14806AA}" srcOrd="0" destOrd="0" presId="urn:microsoft.com/office/officeart/2005/8/layout/orgChart1"/>
    <dgm:cxn modelId="{AB08F63A-F4D1-4FAE-9572-6B65C546C55C}" type="presOf" srcId="{03FDE94D-AD2B-479F-9513-D3F33737F016}" destId="{B40B644E-9135-4648-9B9E-01C4A5F961F9}" srcOrd="0" destOrd="0" presId="urn:microsoft.com/office/officeart/2005/8/layout/orgChart1"/>
    <dgm:cxn modelId="{F259DB3D-193D-4EA3-A392-0D419CD994C5}" type="presOf" srcId="{3CB2E098-D191-4B5B-BADA-C76CA36B8B04}" destId="{A7318116-58B3-4066-A5BA-D97D1FF24611}" srcOrd="0" destOrd="0" presId="urn:microsoft.com/office/officeart/2005/8/layout/orgChart1"/>
    <dgm:cxn modelId="{14C95A3E-0EA1-4C72-BA1F-5E9594F6C568}" srcId="{3CB2E098-D191-4B5B-BADA-C76CA36B8B04}" destId="{1103AB7B-5A68-4756-97E7-587A9ABAAABE}" srcOrd="0" destOrd="0" parTransId="{4C4DCB62-AE7D-4476-9397-C9538F2DE33E}" sibTransId="{CC24BD67-720F-4554-82BA-65B06BC03412}"/>
    <dgm:cxn modelId="{85C75158-C645-4A06-AEDA-5414E380A52B}" type="presOf" srcId="{0C517EBF-8C9F-4D5C-8708-3DA741A492E5}" destId="{63DD9986-C0A1-4C0C-A395-A48E6305D72B}" srcOrd="0" destOrd="0" presId="urn:microsoft.com/office/officeart/2005/8/layout/orgChart1"/>
    <dgm:cxn modelId="{E1578599-F964-4BDD-90AB-D55225922D58}" type="presOf" srcId="{1103AB7B-5A68-4756-97E7-587A9ABAAABE}" destId="{88B6FB3F-4D80-4F2C-AEB4-363657010360}" srcOrd="1" destOrd="0" presId="urn:microsoft.com/office/officeart/2005/8/layout/orgChart1"/>
    <dgm:cxn modelId="{63B644B8-A6AB-435D-937C-86359A725589}" type="presOf" srcId="{EACC1592-2907-4600-87CF-A233C043D798}" destId="{15F69834-ADBE-4355-A75D-D397D145A9CB}" srcOrd="0" destOrd="0" presId="urn:microsoft.com/office/officeart/2005/8/layout/orgChart1"/>
    <dgm:cxn modelId="{DD11DCBE-B505-4B84-975C-CDA46BC941ED}" srcId="{03FDE94D-AD2B-479F-9513-D3F33737F016}" destId="{3CB2E098-D191-4B5B-BADA-C76CA36B8B04}" srcOrd="0" destOrd="0" parTransId="{27D406F3-AD98-4024-A5A0-D6BE4BAC3DA8}" sibTransId="{9BD4091D-3E07-4C7D-9408-B302ADAD4D7B}"/>
    <dgm:cxn modelId="{837DDDBF-86AD-4F5E-BCB7-B2B08FD48F2A}" type="presOf" srcId="{0C517EBF-8C9F-4D5C-8708-3DA741A492E5}" destId="{3C30FDAB-FB47-4381-B2B3-B4467D729E3E}" srcOrd="1" destOrd="0" presId="urn:microsoft.com/office/officeart/2005/8/layout/orgChart1"/>
    <dgm:cxn modelId="{D7D560C3-EB77-4121-9DCE-76B3957DAAAB}" srcId="{3CB2E098-D191-4B5B-BADA-C76CA36B8B04}" destId="{0C517EBF-8C9F-4D5C-8708-3DA741A492E5}" srcOrd="1" destOrd="0" parTransId="{EACC1592-2907-4600-87CF-A233C043D798}" sibTransId="{D12EA2E4-3FC6-49A7-88F1-19FABB6445EF}"/>
    <dgm:cxn modelId="{176682D9-A6D2-45A8-AAF1-DE16DF8ED2A8}" type="presOf" srcId="{1103AB7B-5A68-4756-97E7-587A9ABAAABE}" destId="{A24FF49E-5DF6-4688-AF82-0D83E083D1D0}" srcOrd="0" destOrd="0" presId="urn:microsoft.com/office/officeart/2005/8/layout/orgChart1"/>
    <dgm:cxn modelId="{1FEB0D18-7F58-4DF7-8B27-831A3DC370DC}" type="presParOf" srcId="{B40B644E-9135-4648-9B9E-01C4A5F961F9}" destId="{ACE59D40-1D46-49B7-A265-72E4B9238821}" srcOrd="0" destOrd="0" presId="urn:microsoft.com/office/officeart/2005/8/layout/orgChart1"/>
    <dgm:cxn modelId="{EC133672-E46D-4EAA-A3E4-DC411D03C18C}" type="presParOf" srcId="{ACE59D40-1D46-49B7-A265-72E4B9238821}" destId="{9F5766D5-0BC5-4724-AD0B-F94C50739CBD}" srcOrd="0" destOrd="0" presId="urn:microsoft.com/office/officeart/2005/8/layout/orgChart1"/>
    <dgm:cxn modelId="{07E6712E-7DF1-4B49-816B-5726C4D88E24}" type="presParOf" srcId="{9F5766D5-0BC5-4724-AD0B-F94C50739CBD}" destId="{A7318116-58B3-4066-A5BA-D97D1FF24611}" srcOrd="0" destOrd="0" presId="urn:microsoft.com/office/officeart/2005/8/layout/orgChart1"/>
    <dgm:cxn modelId="{A9EB1B0F-060E-460E-B325-127108892C5B}" type="presParOf" srcId="{9F5766D5-0BC5-4724-AD0B-F94C50739CBD}" destId="{232D74CF-2047-486D-98EB-6281EBD333BD}" srcOrd="1" destOrd="0" presId="urn:microsoft.com/office/officeart/2005/8/layout/orgChart1"/>
    <dgm:cxn modelId="{367B847C-01A9-48E1-90AE-CBB27BF14CF9}" type="presParOf" srcId="{ACE59D40-1D46-49B7-A265-72E4B9238821}" destId="{C87BE012-FC1C-40D5-94A3-6AF7381BA01C}" srcOrd="1" destOrd="0" presId="urn:microsoft.com/office/officeart/2005/8/layout/orgChart1"/>
    <dgm:cxn modelId="{55414EE5-C8C3-4DFE-BBC9-9355B95B313B}" type="presParOf" srcId="{C87BE012-FC1C-40D5-94A3-6AF7381BA01C}" destId="{70F33B05-08E7-4CC3-93F5-30F8A14806AA}" srcOrd="0" destOrd="0" presId="urn:microsoft.com/office/officeart/2005/8/layout/orgChart1"/>
    <dgm:cxn modelId="{48381DCC-1F14-40AE-A647-CA1BC914A0D8}" type="presParOf" srcId="{C87BE012-FC1C-40D5-94A3-6AF7381BA01C}" destId="{8214D5A5-8774-4C04-BFA4-D13F034FD853}" srcOrd="1" destOrd="0" presId="urn:microsoft.com/office/officeart/2005/8/layout/orgChart1"/>
    <dgm:cxn modelId="{01955EFD-4A88-4961-8829-CD740F153C27}" type="presParOf" srcId="{8214D5A5-8774-4C04-BFA4-D13F034FD853}" destId="{88165493-93E7-4311-9753-B5BFA64839DE}" srcOrd="0" destOrd="0" presId="urn:microsoft.com/office/officeart/2005/8/layout/orgChart1"/>
    <dgm:cxn modelId="{DADAB574-75B0-429B-8A07-EA12812B72FC}" type="presParOf" srcId="{88165493-93E7-4311-9753-B5BFA64839DE}" destId="{A24FF49E-5DF6-4688-AF82-0D83E083D1D0}" srcOrd="0" destOrd="0" presId="urn:microsoft.com/office/officeart/2005/8/layout/orgChart1"/>
    <dgm:cxn modelId="{8D27627C-28AF-4492-B6A2-CFBE7F8493A6}" type="presParOf" srcId="{88165493-93E7-4311-9753-B5BFA64839DE}" destId="{88B6FB3F-4D80-4F2C-AEB4-363657010360}" srcOrd="1" destOrd="0" presId="urn:microsoft.com/office/officeart/2005/8/layout/orgChart1"/>
    <dgm:cxn modelId="{60DA9E82-CB21-4509-9103-F2E12D31F093}" type="presParOf" srcId="{8214D5A5-8774-4C04-BFA4-D13F034FD853}" destId="{7B0B64BF-F043-4FD8-9E54-2ED916A498AA}" srcOrd="1" destOrd="0" presId="urn:microsoft.com/office/officeart/2005/8/layout/orgChart1"/>
    <dgm:cxn modelId="{0EC09E03-43AE-4361-9955-552C4E2CDAE8}" type="presParOf" srcId="{8214D5A5-8774-4C04-BFA4-D13F034FD853}" destId="{A1CD5B15-0285-44B8-AA32-05CC362C7EF3}" srcOrd="2" destOrd="0" presId="urn:microsoft.com/office/officeart/2005/8/layout/orgChart1"/>
    <dgm:cxn modelId="{D86B89A6-462E-4D43-BDA2-304893C7E5EE}" type="presParOf" srcId="{C87BE012-FC1C-40D5-94A3-6AF7381BA01C}" destId="{15F69834-ADBE-4355-A75D-D397D145A9CB}" srcOrd="2" destOrd="0" presId="urn:microsoft.com/office/officeart/2005/8/layout/orgChart1"/>
    <dgm:cxn modelId="{288354D5-2862-459B-8232-3052D0CFD0D4}" type="presParOf" srcId="{C87BE012-FC1C-40D5-94A3-6AF7381BA01C}" destId="{C5C1A371-9B0C-43BF-9C5F-A09A12B9011E}" srcOrd="3" destOrd="0" presId="urn:microsoft.com/office/officeart/2005/8/layout/orgChart1"/>
    <dgm:cxn modelId="{F103EA5D-64F1-471D-B650-407B53B912E2}" type="presParOf" srcId="{C5C1A371-9B0C-43BF-9C5F-A09A12B9011E}" destId="{71170C13-CC93-47A7-8B3C-08DB27BE02E3}" srcOrd="0" destOrd="0" presId="urn:microsoft.com/office/officeart/2005/8/layout/orgChart1"/>
    <dgm:cxn modelId="{03223F16-D580-496B-9E24-A80B187E8738}" type="presParOf" srcId="{71170C13-CC93-47A7-8B3C-08DB27BE02E3}" destId="{63DD9986-C0A1-4C0C-A395-A48E6305D72B}" srcOrd="0" destOrd="0" presId="urn:microsoft.com/office/officeart/2005/8/layout/orgChart1"/>
    <dgm:cxn modelId="{83EAA1AB-0637-48FF-A602-FA29567D4EBB}" type="presParOf" srcId="{71170C13-CC93-47A7-8B3C-08DB27BE02E3}" destId="{3C30FDAB-FB47-4381-B2B3-B4467D729E3E}" srcOrd="1" destOrd="0" presId="urn:microsoft.com/office/officeart/2005/8/layout/orgChart1"/>
    <dgm:cxn modelId="{F9A34FD9-B016-4416-BBE5-87CF0D83917D}" type="presParOf" srcId="{C5C1A371-9B0C-43BF-9C5F-A09A12B9011E}" destId="{317A2C6C-8168-4F71-A00C-7FCC08FF349C}" srcOrd="1" destOrd="0" presId="urn:microsoft.com/office/officeart/2005/8/layout/orgChart1"/>
    <dgm:cxn modelId="{B599C309-E03E-4735-AAE2-1F389BC5E52D}" type="presParOf" srcId="{C5C1A371-9B0C-43BF-9C5F-A09A12B9011E}" destId="{E9413378-9320-44D7-BE7C-27CC67C5C9D0}" srcOrd="2" destOrd="0" presId="urn:microsoft.com/office/officeart/2005/8/layout/orgChart1"/>
    <dgm:cxn modelId="{0895F351-9905-4893-BB46-DA3318305307}" type="presParOf" srcId="{ACE59D40-1D46-49B7-A265-72E4B9238821}" destId="{16A8FE3A-799F-4556-9E10-22F4E716225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C8D601D-CCFC-47FC-B69D-56EA7CF626F5}" type="doc">
      <dgm:prSet loTypeId="urn:microsoft.com/office/officeart/2005/8/layout/orgChart1" loCatId="hierarchy" qsTypeId="urn:microsoft.com/office/officeart/2005/8/quickstyle/3d2" qsCatId="3D" csTypeId="urn:microsoft.com/office/officeart/2005/8/colors/accent3_3" csCatId="accent3" phldr="1"/>
      <dgm:spPr/>
      <dgm:t>
        <a:bodyPr/>
        <a:lstStyle/>
        <a:p>
          <a:endParaRPr lang="it-IT"/>
        </a:p>
      </dgm:t>
    </dgm:pt>
    <dgm:pt modelId="{FF756E74-7A35-4746-9216-496614AE9130}">
      <dgm:prSet phldrT="[Testo]" custT="1"/>
      <dgm:spPr/>
      <dgm:t>
        <a:bodyPr/>
        <a:lstStyle/>
        <a:p>
          <a:r>
            <a:rPr lang="en-GB" sz="1800" b="1" dirty="0">
              <a:solidFill>
                <a:srgbClr val="0070C0"/>
              </a:solidFill>
            </a:rPr>
            <a:t>MAINSTREAMING, MULTIPLICATION AND VALORISATION OF THE PROJECT RESULTS</a:t>
          </a:r>
          <a:endParaRPr lang="it-IT" sz="1800" b="1" dirty="0">
            <a:solidFill>
              <a:srgbClr val="0070C0"/>
            </a:solidFill>
          </a:endParaRPr>
        </a:p>
      </dgm:t>
    </dgm:pt>
    <dgm:pt modelId="{ABBBEADD-C27D-4BF7-B98D-CA50ABCAB7D6}" type="parTrans" cxnId="{BD062B88-499A-4B15-BA84-49A4A561644A}">
      <dgm:prSet/>
      <dgm:spPr/>
      <dgm:t>
        <a:bodyPr/>
        <a:lstStyle/>
        <a:p>
          <a:endParaRPr lang="it-IT"/>
        </a:p>
      </dgm:t>
    </dgm:pt>
    <dgm:pt modelId="{4EC868DD-CD13-4883-AA4D-4E81315B245E}" type="sibTrans" cxnId="{BD062B88-499A-4B15-BA84-49A4A561644A}">
      <dgm:prSet/>
      <dgm:spPr/>
      <dgm:t>
        <a:bodyPr/>
        <a:lstStyle/>
        <a:p>
          <a:endParaRPr lang="it-IT"/>
        </a:p>
      </dgm:t>
    </dgm:pt>
    <dgm:pt modelId="{95A4BCB7-0601-44AD-B287-3B371A5499E1}">
      <dgm:prSet phldrT="[Testo]" custT="1"/>
      <dgm:spPr/>
      <dgm:t>
        <a:bodyPr/>
        <a:lstStyle/>
        <a:p>
          <a:r>
            <a:rPr lang="en-GB" sz="1800" b="1" dirty="0">
              <a:solidFill>
                <a:srgbClr val="0070C0"/>
              </a:solidFill>
            </a:rPr>
            <a:t>Final Manual on PD&amp;P model for primary schools</a:t>
          </a:r>
          <a:endParaRPr lang="it-IT" sz="1800" b="1" dirty="0">
            <a:solidFill>
              <a:srgbClr val="0070C0"/>
            </a:solidFill>
          </a:endParaRPr>
        </a:p>
      </dgm:t>
    </dgm:pt>
    <dgm:pt modelId="{ECA3DE30-5E6F-43CB-80B8-64AE462A46A0}" type="parTrans" cxnId="{35A5EAE2-EF07-4919-9464-28D3D5C1F0FC}">
      <dgm:prSet/>
      <dgm:spPr/>
      <dgm:t>
        <a:bodyPr/>
        <a:lstStyle/>
        <a:p>
          <a:endParaRPr lang="it-IT"/>
        </a:p>
      </dgm:t>
    </dgm:pt>
    <dgm:pt modelId="{39589EB8-0C4D-4D70-A57E-45CA3D49ABE1}" type="sibTrans" cxnId="{35A5EAE2-EF07-4919-9464-28D3D5C1F0FC}">
      <dgm:prSet/>
      <dgm:spPr/>
      <dgm:t>
        <a:bodyPr/>
        <a:lstStyle/>
        <a:p>
          <a:endParaRPr lang="it-IT"/>
        </a:p>
      </dgm:t>
    </dgm:pt>
    <dgm:pt modelId="{129A583B-32D6-418F-92D2-9D612BCBE473}">
      <dgm:prSet phldrT="[Testo]" custT="1"/>
      <dgm:spPr/>
      <dgm:t>
        <a:bodyPr/>
        <a:lstStyle/>
        <a:p>
          <a:r>
            <a:rPr lang="en-GB" sz="1800" b="1" dirty="0">
              <a:solidFill>
                <a:srgbClr val="0070C0"/>
              </a:solidFill>
            </a:rPr>
            <a:t>Final conferences (Multiplier events)</a:t>
          </a:r>
          <a:endParaRPr lang="it-IT" sz="1800" b="1" dirty="0">
            <a:solidFill>
              <a:srgbClr val="0070C0"/>
            </a:solidFill>
          </a:endParaRPr>
        </a:p>
      </dgm:t>
    </dgm:pt>
    <dgm:pt modelId="{31E06E51-7DAA-4B5F-B83B-0E4D1470C9E2}" type="parTrans" cxnId="{60B52D95-14BA-42E5-BB12-A3014CB92FD1}">
      <dgm:prSet/>
      <dgm:spPr/>
      <dgm:t>
        <a:bodyPr/>
        <a:lstStyle/>
        <a:p>
          <a:endParaRPr lang="it-IT"/>
        </a:p>
      </dgm:t>
    </dgm:pt>
    <dgm:pt modelId="{4055514F-99CF-4856-8CCE-9011069CD3A9}" type="sibTrans" cxnId="{60B52D95-14BA-42E5-BB12-A3014CB92FD1}">
      <dgm:prSet/>
      <dgm:spPr/>
      <dgm:t>
        <a:bodyPr/>
        <a:lstStyle/>
        <a:p>
          <a:endParaRPr lang="it-IT"/>
        </a:p>
      </dgm:t>
    </dgm:pt>
    <dgm:pt modelId="{A58D29C7-F0DA-4196-837B-0EC981855E48}" type="pres">
      <dgm:prSet presAssocID="{CC8D601D-CCFC-47FC-B69D-56EA7CF626F5}" presName="hierChild1" presStyleCnt="0">
        <dgm:presLayoutVars>
          <dgm:orgChart val="1"/>
          <dgm:chPref val="1"/>
          <dgm:dir/>
          <dgm:animOne val="branch"/>
          <dgm:animLvl val="lvl"/>
          <dgm:resizeHandles/>
        </dgm:presLayoutVars>
      </dgm:prSet>
      <dgm:spPr/>
    </dgm:pt>
    <dgm:pt modelId="{63B1010A-D67D-4235-9451-5A907F26D017}" type="pres">
      <dgm:prSet presAssocID="{FF756E74-7A35-4746-9216-496614AE9130}" presName="hierRoot1" presStyleCnt="0">
        <dgm:presLayoutVars>
          <dgm:hierBranch val="init"/>
        </dgm:presLayoutVars>
      </dgm:prSet>
      <dgm:spPr/>
    </dgm:pt>
    <dgm:pt modelId="{7B38E5B4-8666-4C02-BD47-7EC711E0926A}" type="pres">
      <dgm:prSet presAssocID="{FF756E74-7A35-4746-9216-496614AE9130}" presName="rootComposite1" presStyleCnt="0"/>
      <dgm:spPr/>
    </dgm:pt>
    <dgm:pt modelId="{B8836531-E698-4C8B-BAC0-7BC8D0B6A3BA}" type="pres">
      <dgm:prSet presAssocID="{FF756E74-7A35-4746-9216-496614AE9130}" presName="rootText1" presStyleLbl="node0" presStyleIdx="0" presStyleCnt="1">
        <dgm:presLayoutVars>
          <dgm:chPref val="3"/>
        </dgm:presLayoutVars>
      </dgm:prSet>
      <dgm:spPr/>
    </dgm:pt>
    <dgm:pt modelId="{07DAB5A3-C80D-465B-9419-54BA4110B857}" type="pres">
      <dgm:prSet presAssocID="{FF756E74-7A35-4746-9216-496614AE9130}" presName="rootConnector1" presStyleLbl="node1" presStyleIdx="0" presStyleCnt="0"/>
      <dgm:spPr/>
    </dgm:pt>
    <dgm:pt modelId="{2D5EF3C4-E441-4E2C-890A-51E6CC6796AA}" type="pres">
      <dgm:prSet presAssocID="{FF756E74-7A35-4746-9216-496614AE9130}" presName="hierChild2" presStyleCnt="0"/>
      <dgm:spPr/>
    </dgm:pt>
    <dgm:pt modelId="{414835ED-0CF5-4DA5-B8AC-EEEB3BD786E0}" type="pres">
      <dgm:prSet presAssocID="{ECA3DE30-5E6F-43CB-80B8-64AE462A46A0}" presName="Name37" presStyleLbl="parChTrans1D2" presStyleIdx="0" presStyleCnt="2"/>
      <dgm:spPr/>
    </dgm:pt>
    <dgm:pt modelId="{6A901676-46E0-42D8-BBEB-BC61748838FE}" type="pres">
      <dgm:prSet presAssocID="{95A4BCB7-0601-44AD-B287-3B371A5499E1}" presName="hierRoot2" presStyleCnt="0">
        <dgm:presLayoutVars>
          <dgm:hierBranch val="init"/>
        </dgm:presLayoutVars>
      </dgm:prSet>
      <dgm:spPr/>
    </dgm:pt>
    <dgm:pt modelId="{D40EBE27-6831-4103-829B-7353082B40DA}" type="pres">
      <dgm:prSet presAssocID="{95A4BCB7-0601-44AD-B287-3B371A5499E1}" presName="rootComposite" presStyleCnt="0"/>
      <dgm:spPr/>
    </dgm:pt>
    <dgm:pt modelId="{84C12A14-79B6-43E0-82B3-EE7CFF801CC1}" type="pres">
      <dgm:prSet presAssocID="{95A4BCB7-0601-44AD-B287-3B371A5499E1}" presName="rootText" presStyleLbl="node2" presStyleIdx="0" presStyleCnt="2">
        <dgm:presLayoutVars>
          <dgm:chPref val="3"/>
        </dgm:presLayoutVars>
      </dgm:prSet>
      <dgm:spPr/>
    </dgm:pt>
    <dgm:pt modelId="{BACD3080-E32D-4B2D-A42A-F3087D89AC35}" type="pres">
      <dgm:prSet presAssocID="{95A4BCB7-0601-44AD-B287-3B371A5499E1}" presName="rootConnector" presStyleLbl="node2" presStyleIdx="0" presStyleCnt="2"/>
      <dgm:spPr/>
    </dgm:pt>
    <dgm:pt modelId="{28180764-EA5C-489C-9A44-A28D958703DF}" type="pres">
      <dgm:prSet presAssocID="{95A4BCB7-0601-44AD-B287-3B371A5499E1}" presName="hierChild4" presStyleCnt="0"/>
      <dgm:spPr/>
    </dgm:pt>
    <dgm:pt modelId="{5E83BA58-6546-441E-B413-955941F3076F}" type="pres">
      <dgm:prSet presAssocID="{95A4BCB7-0601-44AD-B287-3B371A5499E1}" presName="hierChild5" presStyleCnt="0"/>
      <dgm:spPr/>
    </dgm:pt>
    <dgm:pt modelId="{4294A898-B56E-493E-855F-BA7FB4DB9E3A}" type="pres">
      <dgm:prSet presAssocID="{31E06E51-7DAA-4B5F-B83B-0E4D1470C9E2}" presName="Name37" presStyleLbl="parChTrans1D2" presStyleIdx="1" presStyleCnt="2"/>
      <dgm:spPr/>
    </dgm:pt>
    <dgm:pt modelId="{8200DB97-6767-44D9-A91F-0172E63167B9}" type="pres">
      <dgm:prSet presAssocID="{129A583B-32D6-418F-92D2-9D612BCBE473}" presName="hierRoot2" presStyleCnt="0">
        <dgm:presLayoutVars>
          <dgm:hierBranch val="init"/>
        </dgm:presLayoutVars>
      </dgm:prSet>
      <dgm:spPr/>
    </dgm:pt>
    <dgm:pt modelId="{1F22A847-FBDC-422A-BA70-C0125BFF13BA}" type="pres">
      <dgm:prSet presAssocID="{129A583B-32D6-418F-92D2-9D612BCBE473}" presName="rootComposite" presStyleCnt="0"/>
      <dgm:spPr/>
    </dgm:pt>
    <dgm:pt modelId="{7C55F288-63BC-4034-AA91-7F007D17FDD7}" type="pres">
      <dgm:prSet presAssocID="{129A583B-32D6-418F-92D2-9D612BCBE473}" presName="rootText" presStyleLbl="node2" presStyleIdx="1" presStyleCnt="2">
        <dgm:presLayoutVars>
          <dgm:chPref val="3"/>
        </dgm:presLayoutVars>
      </dgm:prSet>
      <dgm:spPr/>
    </dgm:pt>
    <dgm:pt modelId="{9BBEFA87-D793-4F07-90A7-76A14ECF6541}" type="pres">
      <dgm:prSet presAssocID="{129A583B-32D6-418F-92D2-9D612BCBE473}" presName="rootConnector" presStyleLbl="node2" presStyleIdx="1" presStyleCnt="2"/>
      <dgm:spPr/>
    </dgm:pt>
    <dgm:pt modelId="{3091986F-628E-4013-A9C0-11EAB1A6D44E}" type="pres">
      <dgm:prSet presAssocID="{129A583B-32D6-418F-92D2-9D612BCBE473}" presName="hierChild4" presStyleCnt="0"/>
      <dgm:spPr/>
    </dgm:pt>
    <dgm:pt modelId="{43F1A30C-513F-460D-9E18-649B4C6F16DC}" type="pres">
      <dgm:prSet presAssocID="{129A583B-32D6-418F-92D2-9D612BCBE473}" presName="hierChild5" presStyleCnt="0"/>
      <dgm:spPr/>
    </dgm:pt>
    <dgm:pt modelId="{F4C5F9C2-0017-4C5B-AEEF-82F5119FAC46}" type="pres">
      <dgm:prSet presAssocID="{FF756E74-7A35-4746-9216-496614AE9130}" presName="hierChild3" presStyleCnt="0"/>
      <dgm:spPr/>
    </dgm:pt>
  </dgm:ptLst>
  <dgm:cxnLst>
    <dgm:cxn modelId="{CFB01C06-8F04-43D9-9FA1-A71BCDEFD979}" type="presOf" srcId="{31E06E51-7DAA-4B5F-B83B-0E4D1470C9E2}" destId="{4294A898-B56E-493E-855F-BA7FB4DB9E3A}" srcOrd="0" destOrd="0" presId="urn:microsoft.com/office/officeart/2005/8/layout/orgChart1"/>
    <dgm:cxn modelId="{1314CA16-0BE8-4185-B7C9-AB91F0A99182}" type="presOf" srcId="{FF756E74-7A35-4746-9216-496614AE9130}" destId="{07DAB5A3-C80D-465B-9419-54BA4110B857}" srcOrd="1" destOrd="0" presId="urn:microsoft.com/office/officeart/2005/8/layout/orgChart1"/>
    <dgm:cxn modelId="{33251C29-E0BC-4FA7-8679-DB4EE7DDDFA6}" type="presOf" srcId="{129A583B-32D6-418F-92D2-9D612BCBE473}" destId="{7C55F288-63BC-4034-AA91-7F007D17FDD7}" srcOrd="0" destOrd="0" presId="urn:microsoft.com/office/officeart/2005/8/layout/orgChart1"/>
    <dgm:cxn modelId="{01492436-ACFB-4F43-BB02-7B659487C52E}" type="presOf" srcId="{ECA3DE30-5E6F-43CB-80B8-64AE462A46A0}" destId="{414835ED-0CF5-4DA5-B8AC-EEEB3BD786E0}" srcOrd="0" destOrd="0" presId="urn:microsoft.com/office/officeart/2005/8/layout/orgChart1"/>
    <dgm:cxn modelId="{BD062B88-499A-4B15-BA84-49A4A561644A}" srcId="{CC8D601D-CCFC-47FC-B69D-56EA7CF626F5}" destId="{FF756E74-7A35-4746-9216-496614AE9130}" srcOrd="0" destOrd="0" parTransId="{ABBBEADD-C27D-4BF7-B98D-CA50ABCAB7D6}" sibTransId="{4EC868DD-CD13-4883-AA4D-4E81315B245E}"/>
    <dgm:cxn modelId="{60B52D95-14BA-42E5-BB12-A3014CB92FD1}" srcId="{FF756E74-7A35-4746-9216-496614AE9130}" destId="{129A583B-32D6-418F-92D2-9D612BCBE473}" srcOrd="1" destOrd="0" parTransId="{31E06E51-7DAA-4B5F-B83B-0E4D1470C9E2}" sibTransId="{4055514F-99CF-4856-8CCE-9011069CD3A9}"/>
    <dgm:cxn modelId="{CE4F5FBF-544C-4CF5-9573-DD995437B096}" type="presOf" srcId="{CC8D601D-CCFC-47FC-B69D-56EA7CF626F5}" destId="{A58D29C7-F0DA-4196-837B-0EC981855E48}" srcOrd="0" destOrd="0" presId="urn:microsoft.com/office/officeart/2005/8/layout/orgChart1"/>
    <dgm:cxn modelId="{7EF5A6D3-07C5-41EF-8579-1CE03C62A219}" type="presOf" srcId="{129A583B-32D6-418F-92D2-9D612BCBE473}" destId="{9BBEFA87-D793-4F07-90A7-76A14ECF6541}" srcOrd="1" destOrd="0" presId="urn:microsoft.com/office/officeart/2005/8/layout/orgChart1"/>
    <dgm:cxn modelId="{35A5EAE2-EF07-4919-9464-28D3D5C1F0FC}" srcId="{FF756E74-7A35-4746-9216-496614AE9130}" destId="{95A4BCB7-0601-44AD-B287-3B371A5499E1}" srcOrd="0" destOrd="0" parTransId="{ECA3DE30-5E6F-43CB-80B8-64AE462A46A0}" sibTransId="{39589EB8-0C4D-4D70-A57E-45CA3D49ABE1}"/>
    <dgm:cxn modelId="{86D5DFE6-241A-4953-BF91-544A5BA23331}" type="presOf" srcId="{95A4BCB7-0601-44AD-B287-3B371A5499E1}" destId="{84C12A14-79B6-43E0-82B3-EE7CFF801CC1}" srcOrd="0" destOrd="0" presId="urn:microsoft.com/office/officeart/2005/8/layout/orgChart1"/>
    <dgm:cxn modelId="{CC90CAEF-FEAB-43E3-9AB6-3D220A548CC6}" type="presOf" srcId="{FF756E74-7A35-4746-9216-496614AE9130}" destId="{B8836531-E698-4C8B-BAC0-7BC8D0B6A3BA}" srcOrd="0" destOrd="0" presId="urn:microsoft.com/office/officeart/2005/8/layout/orgChart1"/>
    <dgm:cxn modelId="{C0E38FF5-3819-41D4-BA41-0624D2DE884E}" type="presOf" srcId="{95A4BCB7-0601-44AD-B287-3B371A5499E1}" destId="{BACD3080-E32D-4B2D-A42A-F3087D89AC35}" srcOrd="1" destOrd="0" presId="urn:microsoft.com/office/officeart/2005/8/layout/orgChart1"/>
    <dgm:cxn modelId="{3BA7C582-7006-4DF8-9E8B-B443A014E484}" type="presParOf" srcId="{A58D29C7-F0DA-4196-837B-0EC981855E48}" destId="{63B1010A-D67D-4235-9451-5A907F26D017}" srcOrd="0" destOrd="0" presId="urn:microsoft.com/office/officeart/2005/8/layout/orgChart1"/>
    <dgm:cxn modelId="{E53110C0-BB17-4C5F-9EBE-0D27C18AE22B}" type="presParOf" srcId="{63B1010A-D67D-4235-9451-5A907F26D017}" destId="{7B38E5B4-8666-4C02-BD47-7EC711E0926A}" srcOrd="0" destOrd="0" presId="urn:microsoft.com/office/officeart/2005/8/layout/orgChart1"/>
    <dgm:cxn modelId="{3BE9DC4C-9454-427B-862E-49852952CDE8}" type="presParOf" srcId="{7B38E5B4-8666-4C02-BD47-7EC711E0926A}" destId="{B8836531-E698-4C8B-BAC0-7BC8D0B6A3BA}" srcOrd="0" destOrd="0" presId="urn:microsoft.com/office/officeart/2005/8/layout/orgChart1"/>
    <dgm:cxn modelId="{20B90C92-BC60-4CDE-AC6E-FAAE2D0B7410}" type="presParOf" srcId="{7B38E5B4-8666-4C02-BD47-7EC711E0926A}" destId="{07DAB5A3-C80D-465B-9419-54BA4110B857}" srcOrd="1" destOrd="0" presId="urn:microsoft.com/office/officeart/2005/8/layout/orgChart1"/>
    <dgm:cxn modelId="{0F56DD8A-0F58-4D92-AD66-8DD76CFB9225}" type="presParOf" srcId="{63B1010A-D67D-4235-9451-5A907F26D017}" destId="{2D5EF3C4-E441-4E2C-890A-51E6CC6796AA}" srcOrd="1" destOrd="0" presId="urn:microsoft.com/office/officeart/2005/8/layout/orgChart1"/>
    <dgm:cxn modelId="{CC9A4218-7691-4D6E-85F1-A93060B24536}" type="presParOf" srcId="{2D5EF3C4-E441-4E2C-890A-51E6CC6796AA}" destId="{414835ED-0CF5-4DA5-B8AC-EEEB3BD786E0}" srcOrd="0" destOrd="0" presId="urn:microsoft.com/office/officeart/2005/8/layout/orgChart1"/>
    <dgm:cxn modelId="{DC21874F-1924-4B07-8CBE-57E74B21CC06}" type="presParOf" srcId="{2D5EF3C4-E441-4E2C-890A-51E6CC6796AA}" destId="{6A901676-46E0-42D8-BBEB-BC61748838FE}" srcOrd="1" destOrd="0" presId="urn:microsoft.com/office/officeart/2005/8/layout/orgChart1"/>
    <dgm:cxn modelId="{AD6046E9-59E1-4F61-AB76-7D3449DA4804}" type="presParOf" srcId="{6A901676-46E0-42D8-BBEB-BC61748838FE}" destId="{D40EBE27-6831-4103-829B-7353082B40DA}" srcOrd="0" destOrd="0" presId="urn:microsoft.com/office/officeart/2005/8/layout/orgChart1"/>
    <dgm:cxn modelId="{BA80417D-E952-494E-AB6A-2F91D7710E52}" type="presParOf" srcId="{D40EBE27-6831-4103-829B-7353082B40DA}" destId="{84C12A14-79B6-43E0-82B3-EE7CFF801CC1}" srcOrd="0" destOrd="0" presId="urn:microsoft.com/office/officeart/2005/8/layout/orgChart1"/>
    <dgm:cxn modelId="{85249534-1180-426D-B5AD-621D0A10FC83}" type="presParOf" srcId="{D40EBE27-6831-4103-829B-7353082B40DA}" destId="{BACD3080-E32D-4B2D-A42A-F3087D89AC35}" srcOrd="1" destOrd="0" presId="urn:microsoft.com/office/officeart/2005/8/layout/orgChart1"/>
    <dgm:cxn modelId="{F11EC4B6-EE75-43A7-AE96-F011C3E081C3}" type="presParOf" srcId="{6A901676-46E0-42D8-BBEB-BC61748838FE}" destId="{28180764-EA5C-489C-9A44-A28D958703DF}" srcOrd="1" destOrd="0" presId="urn:microsoft.com/office/officeart/2005/8/layout/orgChart1"/>
    <dgm:cxn modelId="{138E6B68-8D5C-41CF-9B80-405AD2F8961B}" type="presParOf" srcId="{6A901676-46E0-42D8-BBEB-BC61748838FE}" destId="{5E83BA58-6546-441E-B413-955941F3076F}" srcOrd="2" destOrd="0" presId="urn:microsoft.com/office/officeart/2005/8/layout/orgChart1"/>
    <dgm:cxn modelId="{82A537CF-14EF-41DE-B0A5-C0F1BD92C3EC}" type="presParOf" srcId="{2D5EF3C4-E441-4E2C-890A-51E6CC6796AA}" destId="{4294A898-B56E-493E-855F-BA7FB4DB9E3A}" srcOrd="2" destOrd="0" presId="urn:microsoft.com/office/officeart/2005/8/layout/orgChart1"/>
    <dgm:cxn modelId="{861C0B22-A69B-4D3B-BA8F-6BA49E7B9E0A}" type="presParOf" srcId="{2D5EF3C4-E441-4E2C-890A-51E6CC6796AA}" destId="{8200DB97-6767-44D9-A91F-0172E63167B9}" srcOrd="3" destOrd="0" presId="urn:microsoft.com/office/officeart/2005/8/layout/orgChart1"/>
    <dgm:cxn modelId="{5740CF4D-60BC-47B2-84C8-B2DC0EEE30A8}" type="presParOf" srcId="{8200DB97-6767-44D9-A91F-0172E63167B9}" destId="{1F22A847-FBDC-422A-BA70-C0125BFF13BA}" srcOrd="0" destOrd="0" presId="urn:microsoft.com/office/officeart/2005/8/layout/orgChart1"/>
    <dgm:cxn modelId="{880EA6C9-DC06-425D-8D8F-827C6B0961E6}" type="presParOf" srcId="{1F22A847-FBDC-422A-BA70-C0125BFF13BA}" destId="{7C55F288-63BC-4034-AA91-7F007D17FDD7}" srcOrd="0" destOrd="0" presId="urn:microsoft.com/office/officeart/2005/8/layout/orgChart1"/>
    <dgm:cxn modelId="{329216DE-F543-4AB4-8261-072441CDFD48}" type="presParOf" srcId="{1F22A847-FBDC-422A-BA70-C0125BFF13BA}" destId="{9BBEFA87-D793-4F07-90A7-76A14ECF6541}" srcOrd="1" destOrd="0" presId="urn:microsoft.com/office/officeart/2005/8/layout/orgChart1"/>
    <dgm:cxn modelId="{E86DC465-E066-41D3-B4B6-C08104066CDD}" type="presParOf" srcId="{8200DB97-6767-44D9-A91F-0172E63167B9}" destId="{3091986F-628E-4013-A9C0-11EAB1A6D44E}" srcOrd="1" destOrd="0" presId="urn:microsoft.com/office/officeart/2005/8/layout/orgChart1"/>
    <dgm:cxn modelId="{15C9511B-6007-44E0-ABFE-E3B7E5965CD7}" type="presParOf" srcId="{8200DB97-6767-44D9-A91F-0172E63167B9}" destId="{43F1A30C-513F-460D-9E18-649B4C6F16DC}" srcOrd="2" destOrd="0" presId="urn:microsoft.com/office/officeart/2005/8/layout/orgChart1"/>
    <dgm:cxn modelId="{2B008E42-ADEA-4031-827B-1341E420E3AE}" type="presParOf" srcId="{63B1010A-D67D-4235-9451-5A907F26D017}" destId="{F4C5F9C2-0017-4C5B-AEEF-82F5119FAC4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AA86E4D-5C63-4D2C-BCE5-D88F75B4D4BF}" type="doc">
      <dgm:prSet loTypeId="urn:microsoft.com/office/officeart/2005/8/layout/vList5" loCatId="list" qsTypeId="urn:microsoft.com/office/officeart/2005/8/quickstyle/3d2" qsCatId="3D" csTypeId="urn:microsoft.com/office/officeart/2005/8/colors/accent3_3" csCatId="accent3" phldr="1"/>
      <dgm:spPr/>
      <dgm:t>
        <a:bodyPr/>
        <a:lstStyle/>
        <a:p>
          <a:endParaRPr lang="it-IT"/>
        </a:p>
      </dgm:t>
    </dgm:pt>
    <dgm:pt modelId="{6AE36069-EC40-41B9-9720-F485324FBC17}">
      <dgm:prSet phldrT="[Testo]" custT="1"/>
      <dgm:spPr/>
      <dgm:t>
        <a:bodyPr/>
        <a:lstStyle/>
        <a:p>
          <a:r>
            <a:rPr lang="en-GB" sz="1600" b="1" dirty="0">
              <a:solidFill>
                <a:srgbClr val="0070C0"/>
              </a:solidFill>
            </a:rPr>
            <a:t>Partner Meeting (PM)1 (Bulgaria)</a:t>
          </a:r>
          <a:endParaRPr lang="it-IT" sz="1600" b="1" dirty="0">
            <a:solidFill>
              <a:srgbClr val="0070C0"/>
            </a:solidFill>
          </a:endParaRPr>
        </a:p>
      </dgm:t>
    </dgm:pt>
    <dgm:pt modelId="{53AA6F51-AC03-435C-9369-0AA012F224DD}" type="parTrans" cxnId="{D5886721-3010-4AC5-A67E-3CC5E505249D}">
      <dgm:prSet/>
      <dgm:spPr/>
      <dgm:t>
        <a:bodyPr/>
        <a:lstStyle/>
        <a:p>
          <a:endParaRPr lang="it-IT"/>
        </a:p>
      </dgm:t>
    </dgm:pt>
    <dgm:pt modelId="{7048A001-00A3-40CC-B5A9-444B55E67113}" type="sibTrans" cxnId="{D5886721-3010-4AC5-A67E-3CC5E505249D}">
      <dgm:prSet/>
      <dgm:spPr/>
      <dgm:t>
        <a:bodyPr/>
        <a:lstStyle/>
        <a:p>
          <a:endParaRPr lang="it-IT"/>
        </a:p>
      </dgm:t>
    </dgm:pt>
    <dgm:pt modelId="{D0650807-7D45-4AC0-878B-B95155273A41}">
      <dgm:prSet phldrT="[Testo]"/>
      <dgm:spPr/>
      <dgm:t>
        <a:bodyPr/>
        <a:lstStyle/>
        <a:p>
          <a:pPr algn="just"/>
          <a:r>
            <a:rPr lang="en-GB" dirty="0"/>
            <a:t>aims to establish all the conditions between partners to implement the project</a:t>
          </a:r>
          <a:endParaRPr lang="it-IT" dirty="0"/>
        </a:p>
      </dgm:t>
    </dgm:pt>
    <dgm:pt modelId="{8A0B7539-2DF1-49F0-A08E-D8AEEDFEEDF8}" type="parTrans" cxnId="{EC43DF8B-30A9-478D-ACCB-28EB9DFBFCDB}">
      <dgm:prSet/>
      <dgm:spPr/>
      <dgm:t>
        <a:bodyPr/>
        <a:lstStyle/>
        <a:p>
          <a:endParaRPr lang="it-IT"/>
        </a:p>
      </dgm:t>
    </dgm:pt>
    <dgm:pt modelId="{6F253909-9D84-4F5A-9402-F3AC5C27D961}" type="sibTrans" cxnId="{EC43DF8B-30A9-478D-ACCB-28EB9DFBFCDB}">
      <dgm:prSet/>
      <dgm:spPr/>
      <dgm:t>
        <a:bodyPr/>
        <a:lstStyle/>
        <a:p>
          <a:endParaRPr lang="it-IT"/>
        </a:p>
      </dgm:t>
    </dgm:pt>
    <dgm:pt modelId="{A8A798E7-9D3A-4846-B1D9-39E47EDF32DC}">
      <dgm:prSet phldrT="[Testo]" custT="1"/>
      <dgm:spPr/>
      <dgm:t>
        <a:bodyPr/>
        <a:lstStyle/>
        <a:p>
          <a:r>
            <a:rPr lang="en-GB" sz="1600" b="1" dirty="0">
              <a:solidFill>
                <a:srgbClr val="0070C0"/>
              </a:solidFill>
            </a:rPr>
            <a:t>PM2 (month 10, Spain) </a:t>
          </a:r>
          <a:endParaRPr lang="it-IT" sz="1600" b="1" dirty="0">
            <a:solidFill>
              <a:srgbClr val="0070C0"/>
            </a:solidFill>
          </a:endParaRPr>
        </a:p>
      </dgm:t>
    </dgm:pt>
    <dgm:pt modelId="{1FA2DED5-0511-491D-89CE-EDFA600559E1}" type="parTrans" cxnId="{39C41D0A-5D4E-445F-94D9-53A485732942}">
      <dgm:prSet/>
      <dgm:spPr/>
      <dgm:t>
        <a:bodyPr/>
        <a:lstStyle/>
        <a:p>
          <a:endParaRPr lang="it-IT"/>
        </a:p>
      </dgm:t>
    </dgm:pt>
    <dgm:pt modelId="{887F551C-47D6-4171-9BCF-83550F55DC21}" type="sibTrans" cxnId="{39C41D0A-5D4E-445F-94D9-53A485732942}">
      <dgm:prSet/>
      <dgm:spPr/>
      <dgm:t>
        <a:bodyPr/>
        <a:lstStyle/>
        <a:p>
          <a:endParaRPr lang="it-IT"/>
        </a:p>
      </dgm:t>
    </dgm:pt>
    <dgm:pt modelId="{F7FECBD9-0D32-4AA7-B5D1-E87751C316CF}">
      <dgm:prSet phldrT="[Testo]"/>
      <dgm:spPr/>
      <dgm:t>
        <a:bodyPr/>
        <a:lstStyle/>
        <a:p>
          <a:pPr algn="just"/>
          <a:r>
            <a:rPr lang="en-GB" b="0" dirty="0"/>
            <a:t>aims to </a:t>
          </a:r>
          <a:r>
            <a:rPr lang="en-GB" dirty="0"/>
            <a:t>evaluate the progress of the first project activities, discussing the Participatory methodology and The Pedagogical Didactic and Participatory Model</a:t>
          </a:r>
          <a:endParaRPr lang="it-IT" dirty="0"/>
        </a:p>
      </dgm:t>
    </dgm:pt>
    <dgm:pt modelId="{6A6F28F7-650A-489E-A1F3-B89BDF999B27}" type="parTrans" cxnId="{A4633CBF-7290-4E06-887D-15365ACC7145}">
      <dgm:prSet/>
      <dgm:spPr/>
      <dgm:t>
        <a:bodyPr/>
        <a:lstStyle/>
        <a:p>
          <a:endParaRPr lang="it-IT"/>
        </a:p>
      </dgm:t>
    </dgm:pt>
    <dgm:pt modelId="{F20AD9E2-41F7-4426-A740-A66F3ED3292F}" type="sibTrans" cxnId="{A4633CBF-7290-4E06-887D-15365ACC7145}">
      <dgm:prSet/>
      <dgm:spPr/>
      <dgm:t>
        <a:bodyPr/>
        <a:lstStyle/>
        <a:p>
          <a:endParaRPr lang="it-IT"/>
        </a:p>
      </dgm:t>
    </dgm:pt>
    <dgm:pt modelId="{EE2C5961-218D-4731-8B84-C3323983BA4E}">
      <dgm:prSet phldrT="[Testo]" custT="1"/>
      <dgm:spPr/>
      <dgm:t>
        <a:bodyPr/>
        <a:lstStyle/>
        <a:p>
          <a:r>
            <a:rPr lang="en-GB" sz="1600" b="1" dirty="0">
              <a:solidFill>
                <a:srgbClr val="0070C0"/>
              </a:solidFill>
            </a:rPr>
            <a:t>PM3 (month 15, Turkey) </a:t>
          </a:r>
          <a:endParaRPr lang="it-IT" sz="1600" b="1" dirty="0">
            <a:solidFill>
              <a:srgbClr val="0070C0"/>
            </a:solidFill>
          </a:endParaRPr>
        </a:p>
      </dgm:t>
    </dgm:pt>
    <dgm:pt modelId="{F4D36E01-8985-473D-92A0-1DD2352B0120}" type="parTrans" cxnId="{50855E1C-B6E1-43A4-8CE2-57ED3CB0E40B}">
      <dgm:prSet/>
      <dgm:spPr/>
      <dgm:t>
        <a:bodyPr/>
        <a:lstStyle/>
        <a:p>
          <a:endParaRPr lang="it-IT"/>
        </a:p>
      </dgm:t>
    </dgm:pt>
    <dgm:pt modelId="{EBECA49D-A6B2-4393-8411-E539E0945EF5}" type="sibTrans" cxnId="{50855E1C-B6E1-43A4-8CE2-57ED3CB0E40B}">
      <dgm:prSet/>
      <dgm:spPr/>
      <dgm:t>
        <a:bodyPr/>
        <a:lstStyle/>
        <a:p>
          <a:endParaRPr lang="it-IT"/>
        </a:p>
      </dgm:t>
    </dgm:pt>
    <dgm:pt modelId="{F8C6D297-94C4-41EA-A025-02D81C9707D5}">
      <dgm:prSet phldrT="[Testo]"/>
      <dgm:spPr/>
      <dgm:t>
        <a:bodyPr/>
        <a:lstStyle/>
        <a:p>
          <a:pPr algn="just"/>
          <a:r>
            <a:rPr lang="en-GB" dirty="0"/>
            <a:t>will focus on the collaborative work in order to implement the experimentation with primary schools.</a:t>
          </a:r>
          <a:endParaRPr lang="it-IT" dirty="0"/>
        </a:p>
      </dgm:t>
    </dgm:pt>
    <dgm:pt modelId="{09596036-67FC-4B8E-87BB-C8F86F202DDE}" type="parTrans" cxnId="{367A0D4F-D7F5-4A44-9F4A-A838911AFD02}">
      <dgm:prSet/>
      <dgm:spPr/>
      <dgm:t>
        <a:bodyPr/>
        <a:lstStyle/>
        <a:p>
          <a:endParaRPr lang="it-IT"/>
        </a:p>
      </dgm:t>
    </dgm:pt>
    <dgm:pt modelId="{E057A92A-F733-470F-BF94-CC7D2EFA7243}" type="sibTrans" cxnId="{367A0D4F-D7F5-4A44-9F4A-A838911AFD02}">
      <dgm:prSet/>
      <dgm:spPr/>
      <dgm:t>
        <a:bodyPr/>
        <a:lstStyle/>
        <a:p>
          <a:endParaRPr lang="it-IT"/>
        </a:p>
      </dgm:t>
    </dgm:pt>
    <dgm:pt modelId="{8C1110C8-22A5-4581-970B-897CCD5C76EC}">
      <dgm:prSet custT="1"/>
      <dgm:spPr/>
      <dgm:t>
        <a:bodyPr/>
        <a:lstStyle/>
        <a:p>
          <a:r>
            <a:rPr lang="en-GB" sz="1600" b="1" dirty="0">
              <a:solidFill>
                <a:srgbClr val="0070C0"/>
              </a:solidFill>
            </a:rPr>
            <a:t>PM4 (month 20, Greece) </a:t>
          </a:r>
          <a:endParaRPr lang="it-IT" sz="1600" b="1" dirty="0">
            <a:solidFill>
              <a:srgbClr val="0070C0"/>
            </a:solidFill>
          </a:endParaRPr>
        </a:p>
      </dgm:t>
    </dgm:pt>
    <dgm:pt modelId="{149FD6E4-CD9F-4816-8152-6F9F217B5EC8}" type="parTrans" cxnId="{AD38C020-282C-4276-B5A9-85176B6187A9}">
      <dgm:prSet/>
      <dgm:spPr/>
      <dgm:t>
        <a:bodyPr/>
        <a:lstStyle/>
        <a:p>
          <a:endParaRPr lang="it-IT"/>
        </a:p>
      </dgm:t>
    </dgm:pt>
    <dgm:pt modelId="{FA09782B-1E2E-4776-BDB9-665DEAE462CD}" type="sibTrans" cxnId="{AD38C020-282C-4276-B5A9-85176B6187A9}">
      <dgm:prSet/>
      <dgm:spPr/>
      <dgm:t>
        <a:bodyPr/>
        <a:lstStyle/>
        <a:p>
          <a:endParaRPr lang="it-IT"/>
        </a:p>
      </dgm:t>
    </dgm:pt>
    <dgm:pt modelId="{E71C7B01-D71C-4EEB-9446-9EBE67AC3E81}">
      <dgm:prSet/>
      <dgm:spPr/>
      <dgm:t>
        <a:bodyPr/>
        <a:lstStyle/>
        <a:p>
          <a:pPr algn="just"/>
          <a:r>
            <a:rPr lang="en-GB" dirty="0"/>
            <a:t>aims to discuss the results of piloting interventions in schools</a:t>
          </a:r>
          <a:endParaRPr lang="it-IT" dirty="0"/>
        </a:p>
      </dgm:t>
    </dgm:pt>
    <dgm:pt modelId="{EED83FA9-C920-417C-9C0C-70AC277FFBDA}" type="parTrans" cxnId="{7D507381-DD79-4D1F-8781-B878EDB1D7E5}">
      <dgm:prSet/>
      <dgm:spPr/>
      <dgm:t>
        <a:bodyPr/>
        <a:lstStyle/>
        <a:p>
          <a:endParaRPr lang="it-IT"/>
        </a:p>
      </dgm:t>
    </dgm:pt>
    <dgm:pt modelId="{B420D43B-DA0C-4742-8097-A240ED23580F}" type="sibTrans" cxnId="{7D507381-DD79-4D1F-8781-B878EDB1D7E5}">
      <dgm:prSet/>
      <dgm:spPr/>
      <dgm:t>
        <a:bodyPr/>
        <a:lstStyle/>
        <a:p>
          <a:endParaRPr lang="it-IT"/>
        </a:p>
      </dgm:t>
    </dgm:pt>
    <dgm:pt modelId="{80051300-2BE7-437D-A151-6ECF0D4A033B}">
      <dgm:prSet custT="1"/>
      <dgm:spPr/>
      <dgm:t>
        <a:bodyPr/>
        <a:lstStyle/>
        <a:p>
          <a:r>
            <a:rPr lang="en-GB" sz="1600" b="1" dirty="0">
              <a:solidFill>
                <a:srgbClr val="0070C0"/>
              </a:solidFill>
            </a:rPr>
            <a:t>PM5 (month 24, Italy) </a:t>
          </a:r>
          <a:endParaRPr lang="it-IT" sz="1600" b="1" dirty="0">
            <a:solidFill>
              <a:srgbClr val="0070C0"/>
            </a:solidFill>
          </a:endParaRPr>
        </a:p>
      </dgm:t>
    </dgm:pt>
    <dgm:pt modelId="{15116C72-9820-45EE-8FEF-C20A62CEF367}" type="parTrans" cxnId="{4F02273F-5ADC-4ACB-9BCB-C00CB0D00459}">
      <dgm:prSet/>
      <dgm:spPr/>
      <dgm:t>
        <a:bodyPr/>
        <a:lstStyle/>
        <a:p>
          <a:endParaRPr lang="it-IT"/>
        </a:p>
      </dgm:t>
    </dgm:pt>
    <dgm:pt modelId="{4C4AE569-A66F-4B25-83BF-45F44060771E}" type="sibTrans" cxnId="{4F02273F-5ADC-4ACB-9BCB-C00CB0D00459}">
      <dgm:prSet/>
      <dgm:spPr/>
      <dgm:t>
        <a:bodyPr/>
        <a:lstStyle/>
        <a:p>
          <a:endParaRPr lang="it-IT"/>
        </a:p>
      </dgm:t>
    </dgm:pt>
    <dgm:pt modelId="{C5081F4C-DAB6-4ED4-831E-5249F2220574}">
      <dgm:prSet/>
      <dgm:spPr/>
      <dgm:t>
        <a:bodyPr/>
        <a:lstStyle/>
        <a:p>
          <a:endParaRPr lang="it-IT"/>
        </a:p>
      </dgm:t>
    </dgm:pt>
    <dgm:pt modelId="{7FF1AB95-B34F-4179-BA75-66583AD59544}" type="parTrans" cxnId="{B70466DB-5955-4FA1-BD73-5043DC6142C4}">
      <dgm:prSet/>
      <dgm:spPr/>
      <dgm:t>
        <a:bodyPr/>
        <a:lstStyle/>
        <a:p>
          <a:endParaRPr lang="it-IT"/>
        </a:p>
      </dgm:t>
    </dgm:pt>
    <dgm:pt modelId="{31B9673C-64B6-4D99-8569-E071CE58412F}" type="sibTrans" cxnId="{B70466DB-5955-4FA1-BD73-5043DC6142C4}">
      <dgm:prSet/>
      <dgm:spPr/>
      <dgm:t>
        <a:bodyPr/>
        <a:lstStyle/>
        <a:p>
          <a:endParaRPr lang="it-IT"/>
        </a:p>
      </dgm:t>
    </dgm:pt>
    <dgm:pt modelId="{A8902546-B698-4DFD-BF4F-11A510B4A91D}">
      <dgm:prSet/>
      <dgm:spPr/>
      <dgm:t>
        <a:bodyPr/>
        <a:lstStyle/>
        <a:p>
          <a:r>
            <a:rPr lang="en-GB"/>
            <a:t>aims to share the final results</a:t>
          </a:r>
          <a:endParaRPr lang="it-IT"/>
        </a:p>
      </dgm:t>
    </dgm:pt>
    <dgm:pt modelId="{F702F050-3961-43D6-9DCB-3FB12AF57006}" type="parTrans" cxnId="{8C5FB6B8-544E-4152-B389-44B8D3D79A0D}">
      <dgm:prSet/>
      <dgm:spPr/>
      <dgm:t>
        <a:bodyPr/>
        <a:lstStyle/>
        <a:p>
          <a:endParaRPr lang="it-IT"/>
        </a:p>
      </dgm:t>
    </dgm:pt>
    <dgm:pt modelId="{B68642CF-5566-4E05-9FFD-EAEE220ECCD2}" type="sibTrans" cxnId="{8C5FB6B8-544E-4152-B389-44B8D3D79A0D}">
      <dgm:prSet/>
      <dgm:spPr/>
      <dgm:t>
        <a:bodyPr/>
        <a:lstStyle/>
        <a:p>
          <a:endParaRPr lang="it-IT"/>
        </a:p>
      </dgm:t>
    </dgm:pt>
    <dgm:pt modelId="{5735E073-556E-45A2-8F8D-1D8102127620}" type="pres">
      <dgm:prSet presAssocID="{9AA86E4D-5C63-4D2C-BCE5-D88F75B4D4BF}" presName="Name0" presStyleCnt="0">
        <dgm:presLayoutVars>
          <dgm:dir/>
          <dgm:animLvl val="lvl"/>
          <dgm:resizeHandles val="exact"/>
        </dgm:presLayoutVars>
      </dgm:prSet>
      <dgm:spPr/>
    </dgm:pt>
    <dgm:pt modelId="{02BBE088-E818-4390-8117-7799A5447E49}" type="pres">
      <dgm:prSet presAssocID="{6AE36069-EC40-41B9-9720-F485324FBC17}" presName="linNode" presStyleCnt="0"/>
      <dgm:spPr/>
    </dgm:pt>
    <dgm:pt modelId="{52580619-A03A-45E6-B0AB-42C78263041E}" type="pres">
      <dgm:prSet presAssocID="{6AE36069-EC40-41B9-9720-F485324FBC17}" presName="parentText" presStyleLbl="node1" presStyleIdx="0" presStyleCnt="5">
        <dgm:presLayoutVars>
          <dgm:chMax val="1"/>
          <dgm:bulletEnabled val="1"/>
        </dgm:presLayoutVars>
      </dgm:prSet>
      <dgm:spPr/>
    </dgm:pt>
    <dgm:pt modelId="{51389D40-C6D2-4505-8DD8-D573F268165B}" type="pres">
      <dgm:prSet presAssocID="{6AE36069-EC40-41B9-9720-F485324FBC17}" presName="descendantText" presStyleLbl="alignAccFollowNode1" presStyleIdx="0" presStyleCnt="5">
        <dgm:presLayoutVars>
          <dgm:bulletEnabled val="1"/>
        </dgm:presLayoutVars>
      </dgm:prSet>
      <dgm:spPr/>
    </dgm:pt>
    <dgm:pt modelId="{C5642AC7-3370-48FC-A2E7-BF005FC09D7D}" type="pres">
      <dgm:prSet presAssocID="{7048A001-00A3-40CC-B5A9-444B55E67113}" presName="sp" presStyleCnt="0"/>
      <dgm:spPr/>
    </dgm:pt>
    <dgm:pt modelId="{C15E7DC5-029D-4A90-8BFF-74D22C6B2985}" type="pres">
      <dgm:prSet presAssocID="{A8A798E7-9D3A-4846-B1D9-39E47EDF32DC}" presName="linNode" presStyleCnt="0"/>
      <dgm:spPr/>
    </dgm:pt>
    <dgm:pt modelId="{5BD4CA35-931F-4465-8700-2D600FA8E2E8}" type="pres">
      <dgm:prSet presAssocID="{A8A798E7-9D3A-4846-B1D9-39E47EDF32DC}" presName="parentText" presStyleLbl="node1" presStyleIdx="1" presStyleCnt="5" custLinFactNeighborX="-2476" custLinFactNeighborY="-2507">
        <dgm:presLayoutVars>
          <dgm:chMax val="1"/>
          <dgm:bulletEnabled val="1"/>
        </dgm:presLayoutVars>
      </dgm:prSet>
      <dgm:spPr/>
    </dgm:pt>
    <dgm:pt modelId="{AB82ED2C-1B68-49EE-B235-AFF4C9A1766F}" type="pres">
      <dgm:prSet presAssocID="{A8A798E7-9D3A-4846-B1D9-39E47EDF32DC}" presName="descendantText" presStyleLbl="alignAccFollowNode1" presStyleIdx="1" presStyleCnt="5">
        <dgm:presLayoutVars>
          <dgm:bulletEnabled val="1"/>
        </dgm:presLayoutVars>
      </dgm:prSet>
      <dgm:spPr/>
    </dgm:pt>
    <dgm:pt modelId="{38BEFC85-8AF9-4A86-8154-15B97C026BC2}" type="pres">
      <dgm:prSet presAssocID="{887F551C-47D6-4171-9BCF-83550F55DC21}" presName="sp" presStyleCnt="0"/>
      <dgm:spPr/>
    </dgm:pt>
    <dgm:pt modelId="{08A24150-7F73-44EF-BC88-0AE6C7FC5D0B}" type="pres">
      <dgm:prSet presAssocID="{EE2C5961-218D-4731-8B84-C3323983BA4E}" presName="linNode" presStyleCnt="0"/>
      <dgm:spPr/>
    </dgm:pt>
    <dgm:pt modelId="{5D23960F-45D1-4418-A1DC-88A5F4C30909}" type="pres">
      <dgm:prSet presAssocID="{EE2C5961-218D-4731-8B84-C3323983BA4E}" presName="parentText" presStyleLbl="node1" presStyleIdx="2" presStyleCnt="5" custLinFactNeighborX="-3810" custLinFactNeighborY="-4785">
        <dgm:presLayoutVars>
          <dgm:chMax val="1"/>
          <dgm:bulletEnabled val="1"/>
        </dgm:presLayoutVars>
      </dgm:prSet>
      <dgm:spPr/>
    </dgm:pt>
    <dgm:pt modelId="{5156DDF9-2989-45F7-89BE-C5D45677BCBE}" type="pres">
      <dgm:prSet presAssocID="{EE2C5961-218D-4731-8B84-C3323983BA4E}" presName="descendantText" presStyleLbl="alignAccFollowNode1" presStyleIdx="2" presStyleCnt="5">
        <dgm:presLayoutVars>
          <dgm:bulletEnabled val="1"/>
        </dgm:presLayoutVars>
      </dgm:prSet>
      <dgm:spPr/>
    </dgm:pt>
    <dgm:pt modelId="{A8B994ED-A7D9-4E30-AB9D-736F7F4B8B04}" type="pres">
      <dgm:prSet presAssocID="{EBECA49D-A6B2-4393-8411-E539E0945EF5}" presName="sp" presStyleCnt="0"/>
      <dgm:spPr/>
    </dgm:pt>
    <dgm:pt modelId="{79B4A29E-D6DA-432E-A120-72E9A3D0F04C}" type="pres">
      <dgm:prSet presAssocID="{8C1110C8-22A5-4581-970B-897CCD5C76EC}" presName="linNode" presStyleCnt="0"/>
      <dgm:spPr/>
    </dgm:pt>
    <dgm:pt modelId="{E00F9D80-D7FE-408C-9E2D-2A67CA68E86F}" type="pres">
      <dgm:prSet presAssocID="{8C1110C8-22A5-4581-970B-897CCD5C76EC}" presName="parentText" presStyleLbl="node1" presStyleIdx="3" presStyleCnt="5">
        <dgm:presLayoutVars>
          <dgm:chMax val="1"/>
          <dgm:bulletEnabled val="1"/>
        </dgm:presLayoutVars>
      </dgm:prSet>
      <dgm:spPr/>
    </dgm:pt>
    <dgm:pt modelId="{860CA05E-ABFB-42B6-846B-533BD457FCD7}" type="pres">
      <dgm:prSet presAssocID="{8C1110C8-22A5-4581-970B-897CCD5C76EC}" presName="descendantText" presStyleLbl="alignAccFollowNode1" presStyleIdx="3" presStyleCnt="5">
        <dgm:presLayoutVars>
          <dgm:bulletEnabled val="1"/>
        </dgm:presLayoutVars>
      </dgm:prSet>
      <dgm:spPr/>
    </dgm:pt>
    <dgm:pt modelId="{D7F75568-E711-420B-9CA1-A0E05CD30200}" type="pres">
      <dgm:prSet presAssocID="{FA09782B-1E2E-4776-BDB9-665DEAE462CD}" presName="sp" presStyleCnt="0"/>
      <dgm:spPr/>
    </dgm:pt>
    <dgm:pt modelId="{D980B3B7-08E9-41BD-8983-52EC7ADCE475}" type="pres">
      <dgm:prSet presAssocID="{80051300-2BE7-437D-A151-6ECF0D4A033B}" presName="linNode" presStyleCnt="0"/>
      <dgm:spPr/>
    </dgm:pt>
    <dgm:pt modelId="{1B4D9609-77C1-4EF8-8175-EB9CB39C6822}" type="pres">
      <dgm:prSet presAssocID="{80051300-2BE7-437D-A151-6ECF0D4A033B}" presName="parentText" presStyleLbl="node1" presStyleIdx="4" presStyleCnt="5">
        <dgm:presLayoutVars>
          <dgm:chMax val="1"/>
          <dgm:bulletEnabled val="1"/>
        </dgm:presLayoutVars>
      </dgm:prSet>
      <dgm:spPr/>
    </dgm:pt>
    <dgm:pt modelId="{E66A2ED3-A588-4E31-8073-281DFA6B4DD6}" type="pres">
      <dgm:prSet presAssocID="{80051300-2BE7-437D-A151-6ECF0D4A033B}" presName="descendantText" presStyleLbl="alignAccFollowNode1" presStyleIdx="4" presStyleCnt="5">
        <dgm:presLayoutVars>
          <dgm:bulletEnabled val="1"/>
        </dgm:presLayoutVars>
      </dgm:prSet>
      <dgm:spPr/>
    </dgm:pt>
  </dgm:ptLst>
  <dgm:cxnLst>
    <dgm:cxn modelId="{39C41D0A-5D4E-445F-94D9-53A485732942}" srcId="{9AA86E4D-5C63-4D2C-BCE5-D88F75B4D4BF}" destId="{A8A798E7-9D3A-4846-B1D9-39E47EDF32DC}" srcOrd="1" destOrd="0" parTransId="{1FA2DED5-0511-491D-89CE-EDFA600559E1}" sibTransId="{887F551C-47D6-4171-9BCF-83550F55DC21}"/>
    <dgm:cxn modelId="{B6780A13-1DC9-4043-9BFA-8D57804017DD}" type="presOf" srcId="{EE2C5961-218D-4731-8B84-C3323983BA4E}" destId="{5D23960F-45D1-4418-A1DC-88A5F4C30909}" srcOrd="0" destOrd="0" presId="urn:microsoft.com/office/officeart/2005/8/layout/vList5"/>
    <dgm:cxn modelId="{50855E1C-B6E1-43A4-8CE2-57ED3CB0E40B}" srcId="{9AA86E4D-5C63-4D2C-BCE5-D88F75B4D4BF}" destId="{EE2C5961-218D-4731-8B84-C3323983BA4E}" srcOrd="2" destOrd="0" parTransId="{F4D36E01-8985-473D-92A0-1DD2352B0120}" sibTransId="{EBECA49D-A6B2-4393-8411-E539E0945EF5}"/>
    <dgm:cxn modelId="{AD38C020-282C-4276-B5A9-85176B6187A9}" srcId="{9AA86E4D-5C63-4D2C-BCE5-D88F75B4D4BF}" destId="{8C1110C8-22A5-4581-970B-897CCD5C76EC}" srcOrd="3" destOrd="0" parTransId="{149FD6E4-CD9F-4816-8152-6F9F217B5EC8}" sibTransId="{FA09782B-1E2E-4776-BDB9-665DEAE462CD}"/>
    <dgm:cxn modelId="{D5886721-3010-4AC5-A67E-3CC5E505249D}" srcId="{9AA86E4D-5C63-4D2C-BCE5-D88F75B4D4BF}" destId="{6AE36069-EC40-41B9-9720-F485324FBC17}" srcOrd="0" destOrd="0" parTransId="{53AA6F51-AC03-435C-9369-0AA012F224DD}" sibTransId="{7048A001-00A3-40CC-B5A9-444B55E67113}"/>
    <dgm:cxn modelId="{A00F6A2F-7210-4148-9055-37C0BB2DAA34}" type="presOf" srcId="{6AE36069-EC40-41B9-9720-F485324FBC17}" destId="{52580619-A03A-45E6-B0AB-42C78263041E}" srcOrd="0" destOrd="0" presId="urn:microsoft.com/office/officeart/2005/8/layout/vList5"/>
    <dgm:cxn modelId="{4F02273F-5ADC-4ACB-9BCB-C00CB0D00459}" srcId="{9AA86E4D-5C63-4D2C-BCE5-D88F75B4D4BF}" destId="{80051300-2BE7-437D-A151-6ECF0D4A033B}" srcOrd="4" destOrd="0" parTransId="{15116C72-9820-45EE-8FEF-C20A62CEF367}" sibTransId="{4C4AE569-A66F-4B25-83BF-45F44060771E}"/>
    <dgm:cxn modelId="{D95EE647-CAB7-4FCB-9CDE-A4DB2B3F6FB4}" type="presOf" srcId="{F7FECBD9-0D32-4AA7-B5D1-E87751C316CF}" destId="{AB82ED2C-1B68-49EE-B235-AFF4C9A1766F}" srcOrd="0" destOrd="0" presId="urn:microsoft.com/office/officeart/2005/8/layout/vList5"/>
    <dgm:cxn modelId="{8760076B-088B-4010-A2D0-6A396D2A0512}" type="presOf" srcId="{D0650807-7D45-4AC0-878B-B95155273A41}" destId="{51389D40-C6D2-4505-8DD8-D573F268165B}" srcOrd="0" destOrd="0" presId="urn:microsoft.com/office/officeart/2005/8/layout/vList5"/>
    <dgm:cxn modelId="{367A0D4F-D7F5-4A44-9F4A-A838911AFD02}" srcId="{EE2C5961-218D-4731-8B84-C3323983BA4E}" destId="{F8C6D297-94C4-41EA-A025-02D81C9707D5}" srcOrd="0" destOrd="0" parTransId="{09596036-67FC-4B8E-87BB-C8F86F202DDE}" sibTransId="{E057A92A-F733-470F-BF94-CC7D2EFA7243}"/>
    <dgm:cxn modelId="{7D507381-DD79-4D1F-8781-B878EDB1D7E5}" srcId="{8C1110C8-22A5-4581-970B-897CCD5C76EC}" destId="{E71C7B01-D71C-4EEB-9446-9EBE67AC3E81}" srcOrd="0" destOrd="0" parTransId="{EED83FA9-C920-417C-9C0C-70AC277FFBDA}" sibTransId="{B420D43B-DA0C-4742-8097-A240ED23580F}"/>
    <dgm:cxn modelId="{EC43DF8B-30A9-478D-ACCB-28EB9DFBFCDB}" srcId="{6AE36069-EC40-41B9-9720-F485324FBC17}" destId="{D0650807-7D45-4AC0-878B-B95155273A41}" srcOrd="0" destOrd="0" parTransId="{8A0B7539-2DF1-49F0-A08E-D8AEEDFEEDF8}" sibTransId="{6F253909-9D84-4F5A-9402-F3AC5C27D961}"/>
    <dgm:cxn modelId="{143D358D-CCF9-4FCE-805F-52E3C2789E8C}" type="presOf" srcId="{9AA86E4D-5C63-4D2C-BCE5-D88F75B4D4BF}" destId="{5735E073-556E-45A2-8F8D-1D8102127620}" srcOrd="0" destOrd="0" presId="urn:microsoft.com/office/officeart/2005/8/layout/vList5"/>
    <dgm:cxn modelId="{06A7A1A7-366B-4868-8ACE-3DF3B5343540}" type="presOf" srcId="{F8C6D297-94C4-41EA-A025-02D81C9707D5}" destId="{5156DDF9-2989-45F7-89BE-C5D45677BCBE}" srcOrd="0" destOrd="0" presId="urn:microsoft.com/office/officeart/2005/8/layout/vList5"/>
    <dgm:cxn modelId="{5E67B6AC-6CCE-41D9-BEE4-5EED4EDDC323}" type="presOf" srcId="{A8A798E7-9D3A-4846-B1D9-39E47EDF32DC}" destId="{5BD4CA35-931F-4465-8700-2D600FA8E2E8}" srcOrd="0" destOrd="0" presId="urn:microsoft.com/office/officeart/2005/8/layout/vList5"/>
    <dgm:cxn modelId="{8B58CEB7-22AA-4C0A-AB3A-4A7684D8A3BD}" type="presOf" srcId="{C5081F4C-DAB6-4ED4-831E-5249F2220574}" destId="{E66A2ED3-A588-4E31-8073-281DFA6B4DD6}" srcOrd="0" destOrd="0" presId="urn:microsoft.com/office/officeart/2005/8/layout/vList5"/>
    <dgm:cxn modelId="{8C5FB6B8-544E-4152-B389-44B8D3D79A0D}" srcId="{80051300-2BE7-437D-A151-6ECF0D4A033B}" destId="{A8902546-B698-4DFD-BF4F-11A510B4A91D}" srcOrd="1" destOrd="0" parTransId="{F702F050-3961-43D6-9DCB-3FB12AF57006}" sibTransId="{B68642CF-5566-4E05-9FFD-EAEE220ECCD2}"/>
    <dgm:cxn modelId="{F05716BA-BE8A-46A6-A0DE-0C3B6B0DF277}" type="presOf" srcId="{A8902546-B698-4DFD-BF4F-11A510B4A91D}" destId="{E66A2ED3-A588-4E31-8073-281DFA6B4DD6}" srcOrd="0" destOrd="1" presId="urn:microsoft.com/office/officeart/2005/8/layout/vList5"/>
    <dgm:cxn modelId="{A4633CBF-7290-4E06-887D-15365ACC7145}" srcId="{A8A798E7-9D3A-4846-B1D9-39E47EDF32DC}" destId="{F7FECBD9-0D32-4AA7-B5D1-E87751C316CF}" srcOrd="0" destOrd="0" parTransId="{6A6F28F7-650A-489E-A1F3-B89BDF999B27}" sibTransId="{F20AD9E2-41F7-4426-A740-A66F3ED3292F}"/>
    <dgm:cxn modelId="{B70466DB-5955-4FA1-BD73-5043DC6142C4}" srcId="{80051300-2BE7-437D-A151-6ECF0D4A033B}" destId="{C5081F4C-DAB6-4ED4-831E-5249F2220574}" srcOrd="0" destOrd="0" parTransId="{7FF1AB95-B34F-4179-BA75-66583AD59544}" sibTransId="{31B9673C-64B6-4D99-8569-E071CE58412F}"/>
    <dgm:cxn modelId="{6D25A6E2-18FA-42C5-95AB-197567D63517}" type="presOf" srcId="{8C1110C8-22A5-4581-970B-897CCD5C76EC}" destId="{E00F9D80-D7FE-408C-9E2D-2A67CA68E86F}" srcOrd="0" destOrd="0" presId="urn:microsoft.com/office/officeart/2005/8/layout/vList5"/>
    <dgm:cxn modelId="{64965AEA-C474-4BA3-B56B-318C4649DA99}" type="presOf" srcId="{E71C7B01-D71C-4EEB-9446-9EBE67AC3E81}" destId="{860CA05E-ABFB-42B6-846B-533BD457FCD7}" srcOrd="0" destOrd="0" presId="urn:microsoft.com/office/officeart/2005/8/layout/vList5"/>
    <dgm:cxn modelId="{C0B771F0-7BB9-4F56-A5A5-8F9007F8A183}" type="presOf" srcId="{80051300-2BE7-437D-A151-6ECF0D4A033B}" destId="{1B4D9609-77C1-4EF8-8175-EB9CB39C6822}" srcOrd="0" destOrd="0" presId="urn:microsoft.com/office/officeart/2005/8/layout/vList5"/>
    <dgm:cxn modelId="{5D11DAB0-B5C4-41AA-A98D-06140492F782}" type="presParOf" srcId="{5735E073-556E-45A2-8F8D-1D8102127620}" destId="{02BBE088-E818-4390-8117-7799A5447E49}" srcOrd="0" destOrd="0" presId="urn:microsoft.com/office/officeart/2005/8/layout/vList5"/>
    <dgm:cxn modelId="{8FB287B1-A8F5-4C63-9468-35281D465079}" type="presParOf" srcId="{02BBE088-E818-4390-8117-7799A5447E49}" destId="{52580619-A03A-45E6-B0AB-42C78263041E}" srcOrd="0" destOrd="0" presId="urn:microsoft.com/office/officeart/2005/8/layout/vList5"/>
    <dgm:cxn modelId="{5749FC61-06C0-42A7-9AF5-FB54933DC6AA}" type="presParOf" srcId="{02BBE088-E818-4390-8117-7799A5447E49}" destId="{51389D40-C6D2-4505-8DD8-D573F268165B}" srcOrd="1" destOrd="0" presId="urn:microsoft.com/office/officeart/2005/8/layout/vList5"/>
    <dgm:cxn modelId="{FAE76DB4-3D39-42DF-8367-7BD412507B78}" type="presParOf" srcId="{5735E073-556E-45A2-8F8D-1D8102127620}" destId="{C5642AC7-3370-48FC-A2E7-BF005FC09D7D}" srcOrd="1" destOrd="0" presId="urn:microsoft.com/office/officeart/2005/8/layout/vList5"/>
    <dgm:cxn modelId="{B7580C08-8B58-4B61-BCAD-36F9C96CD5B4}" type="presParOf" srcId="{5735E073-556E-45A2-8F8D-1D8102127620}" destId="{C15E7DC5-029D-4A90-8BFF-74D22C6B2985}" srcOrd="2" destOrd="0" presId="urn:microsoft.com/office/officeart/2005/8/layout/vList5"/>
    <dgm:cxn modelId="{953A6206-037B-49F3-BAFD-065A1D54722E}" type="presParOf" srcId="{C15E7DC5-029D-4A90-8BFF-74D22C6B2985}" destId="{5BD4CA35-931F-4465-8700-2D600FA8E2E8}" srcOrd="0" destOrd="0" presId="urn:microsoft.com/office/officeart/2005/8/layout/vList5"/>
    <dgm:cxn modelId="{FC1D900F-749A-4E02-80D2-C4FE283E2651}" type="presParOf" srcId="{C15E7DC5-029D-4A90-8BFF-74D22C6B2985}" destId="{AB82ED2C-1B68-49EE-B235-AFF4C9A1766F}" srcOrd="1" destOrd="0" presId="urn:microsoft.com/office/officeart/2005/8/layout/vList5"/>
    <dgm:cxn modelId="{33B07C2C-93FF-48EF-8152-632AB0ED86A2}" type="presParOf" srcId="{5735E073-556E-45A2-8F8D-1D8102127620}" destId="{38BEFC85-8AF9-4A86-8154-15B97C026BC2}" srcOrd="3" destOrd="0" presId="urn:microsoft.com/office/officeart/2005/8/layout/vList5"/>
    <dgm:cxn modelId="{CBDE8B95-2780-4681-93AF-FF46C8E88681}" type="presParOf" srcId="{5735E073-556E-45A2-8F8D-1D8102127620}" destId="{08A24150-7F73-44EF-BC88-0AE6C7FC5D0B}" srcOrd="4" destOrd="0" presId="urn:microsoft.com/office/officeart/2005/8/layout/vList5"/>
    <dgm:cxn modelId="{803B0266-E56A-4056-A4D0-E0E7AA7C2B50}" type="presParOf" srcId="{08A24150-7F73-44EF-BC88-0AE6C7FC5D0B}" destId="{5D23960F-45D1-4418-A1DC-88A5F4C30909}" srcOrd="0" destOrd="0" presId="urn:microsoft.com/office/officeart/2005/8/layout/vList5"/>
    <dgm:cxn modelId="{803A14C3-E246-40EC-B329-1FA9B56DFB68}" type="presParOf" srcId="{08A24150-7F73-44EF-BC88-0AE6C7FC5D0B}" destId="{5156DDF9-2989-45F7-89BE-C5D45677BCBE}" srcOrd="1" destOrd="0" presId="urn:microsoft.com/office/officeart/2005/8/layout/vList5"/>
    <dgm:cxn modelId="{3CE08AC5-C53F-4C5D-A812-EB4A1721F121}" type="presParOf" srcId="{5735E073-556E-45A2-8F8D-1D8102127620}" destId="{A8B994ED-A7D9-4E30-AB9D-736F7F4B8B04}" srcOrd="5" destOrd="0" presId="urn:microsoft.com/office/officeart/2005/8/layout/vList5"/>
    <dgm:cxn modelId="{40DE1E44-0435-4354-A693-2028DD7FBF31}" type="presParOf" srcId="{5735E073-556E-45A2-8F8D-1D8102127620}" destId="{79B4A29E-D6DA-432E-A120-72E9A3D0F04C}" srcOrd="6" destOrd="0" presId="urn:microsoft.com/office/officeart/2005/8/layout/vList5"/>
    <dgm:cxn modelId="{C81E8954-73B7-45F8-BF9B-810D6C1B9130}" type="presParOf" srcId="{79B4A29E-D6DA-432E-A120-72E9A3D0F04C}" destId="{E00F9D80-D7FE-408C-9E2D-2A67CA68E86F}" srcOrd="0" destOrd="0" presId="urn:microsoft.com/office/officeart/2005/8/layout/vList5"/>
    <dgm:cxn modelId="{F869F216-BD54-487A-8204-9505CB97B19E}" type="presParOf" srcId="{79B4A29E-D6DA-432E-A120-72E9A3D0F04C}" destId="{860CA05E-ABFB-42B6-846B-533BD457FCD7}" srcOrd="1" destOrd="0" presId="urn:microsoft.com/office/officeart/2005/8/layout/vList5"/>
    <dgm:cxn modelId="{74FB10A7-8105-4C5F-959E-C857910BB688}" type="presParOf" srcId="{5735E073-556E-45A2-8F8D-1D8102127620}" destId="{D7F75568-E711-420B-9CA1-A0E05CD30200}" srcOrd="7" destOrd="0" presId="urn:microsoft.com/office/officeart/2005/8/layout/vList5"/>
    <dgm:cxn modelId="{E4880B0B-83B7-4C66-92FC-CE515438C40C}" type="presParOf" srcId="{5735E073-556E-45A2-8F8D-1D8102127620}" destId="{D980B3B7-08E9-41BD-8983-52EC7ADCE475}" srcOrd="8" destOrd="0" presId="urn:microsoft.com/office/officeart/2005/8/layout/vList5"/>
    <dgm:cxn modelId="{1EF3CB07-F098-4DD6-B788-7C634D67D44D}" type="presParOf" srcId="{D980B3B7-08E9-41BD-8983-52EC7ADCE475}" destId="{1B4D9609-77C1-4EF8-8175-EB9CB39C6822}" srcOrd="0" destOrd="0" presId="urn:microsoft.com/office/officeart/2005/8/layout/vList5"/>
    <dgm:cxn modelId="{5E43838C-A832-49BE-B59B-989765412F20}" type="presParOf" srcId="{D980B3B7-08E9-41BD-8983-52EC7ADCE475}" destId="{E66A2ED3-A588-4E31-8073-281DFA6B4DD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CE19BA-2D1C-4014-9E9E-75A5A59B933F}" type="doc">
      <dgm:prSet loTypeId="urn:microsoft.com/office/officeart/2005/8/layout/chevron2" loCatId="list" qsTypeId="urn:microsoft.com/office/officeart/2005/8/quickstyle/3d6" qsCatId="3D" csTypeId="urn:microsoft.com/office/officeart/2005/8/colors/accent3_2" csCatId="accent3" phldr="1"/>
      <dgm:spPr/>
      <dgm:t>
        <a:bodyPr/>
        <a:lstStyle/>
        <a:p>
          <a:endParaRPr lang="it-IT"/>
        </a:p>
      </dgm:t>
    </dgm:pt>
    <dgm:pt modelId="{D02D4BFD-AAFA-4B18-8F9F-D3DA57FDE505}">
      <dgm:prSet phldrT="[Testo]"/>
      <dgm:spPr/>
      <dgm:t>
        <a:bodyPr/>
        <a:lstStyle/>
        <a:p>
          <a:r>
            <a:rPr lang="it-IT" dirty="0"/>
            <a:t>5</a:t>
          </a:r>
        </a:p>
      </dgm:t>
    </dgm:pt>
    <dgm:pt modelId="{485B40DA-EFF2-411F-B77C-12DC35B3F9F3}" type="parTrans" cxnId="{BA25AA37-744D-45BE-A93D-05CE7A9040D3}">
      <dgm:prSet/>
      <dgm:spPr/>
      <dgm:t>
        <a:bodyPr/>
        <a:lstStyle/>
        <a:p>
          <a:endParaRPr lang="it-IT"/>
        </a:p>
      </dgm:t>
    </dgm:pt>
    <dgm:pt modelId="{BD8BD85B-03E0-472B-8A09-99022B5F397B}" type="sibTrans" cxnId="{BA25AA37-744D-45BE-A93D-05CE7A9040D3}">
      <dgm:prSet/>
      <dgm:spPr/>
      <dgm:t>
        <a:bodyPr/>
        <a:lstStyle/>
        <a:p>
          <a:endParaRPr lang="it-IT"/>
        </a:p>
      </dgm:t>
    </dgm:pt>
    <dgm:pt modelId="{3E170F6F-6189-4E29-A011-2B864DB6961D}">
      <dgm:prSet phldrT="[Testo]"/>
      <dgm:spPr/>
      <dgm:t>
        <a:bodyPr/>
        <a:lstStyle/>
        <a:p>
          <a:r>
            <a:rPr lang="en-GB" dirty="0"/>
            <a:t>PEDAGOGICAL DIDACTIC &amp; PARTICIPATORY MODEL (PD&amp;P)</a:t>
          </a:r>
          <a:endParaRPr lang="it-IT" dirty="0"/>
        </a:p>
      </dgm:t>
    </dgm:pt>
    <dgm:pt modelId="{DF7B5FF7-451A-484F-876F-26A9DAAFC50F}" type="parTrans" cxnId="{F0C72901-F560-44C3-AADD-A62AFDE69885}">
      <dgm:prSet/>
      <dgm:spPr/>
      <dgm:t>
        <a:bodyPr/>
        <a:lstStyle/>
        <a:p>
          <a:endParaRPr lang="it-IT"/>
        </a:p>
      </dgm:t>
    </dgm:pt>
    <dgm:pt modelId="{D698CAF8-6E37-4FCD-BE46-229EBCB05A47}" type="sibTrans" cxnId="{F0C72901-F560-44C3-AADD-A62AFDE69885}">
      <dgm:prSet/>
      <dgm:spPr/>
      <dgm:t>
        <a:bodyPr/>
        <a:lstStyle/>
        <a:p>
          <a:endParaRPr lang="it-IT"/>
        </a:p>
      </dgm:t>
    </dgm:pt>
    <dgm:pt modelId="{91426B06-1F2E-47BB-9BCD-C3430F290D2E}">
      <dgm:prSet phldrT="[Testo]"/>
      <dgm:spPr/>
      <dgm:t>
        <a:bodyPr/>
        <a:lstStyle/>
        <a:p>
          <a:r>
            <a:rPr lang="it-IT" dirty="0"/>
            <a:t>6</a:t>
          </a:r>
        </a:p>
      </dgm:t>
    </dgm:pt>
    <dgm:pt modelId="{DC58E2CB-321F-4AD4-85C3-D3759E64D3D5}" type="parTrans" cxnId="{1BD4A6BD-CC35-4400-A954-F2F45311E648}">
      <dgm:prSet/>
      <dgm:spPr/>
      <dgm:t>
        <a:bodyPr/>
        <a:lstStyle/>
        <a:p>
          <a:endParaRPr lang="it-IT"/>
        </a:p>
      </dgm:t>
    </dgm:pt>
    <dgm:pt modelId="{8E957427-5CB2-4D52-BE3A-BE69E1A615D4}" type="sibTrans" cxnId="{1BD4A6BD-CC35-4400-A954-F2F45311E648}">
      <dgm:prSet/>
      <dgm:spPr/>
      <dgm:t>
        <a:bodyPr/>
        <a:lstStyle/>
        <a:p>
          <a:endParaRPr lang="it-IT"/>
        </a:p>
      </dgm:t>
    </dgm:pt>
    <dgm:pt modelId="{789757D1-2782-4F50-9287-2E120D7B4AD2}">
      <dgm:prSet phldrT="[Testo]"/>
      <dgm:spPr/>
      <dgm:t>
        <a:bodyPr/>
        <a:lstStyle/>
        <a:p>
          <a:r>
            <a:rPr lang="en-GB" dirty="0"/>
            <a:t>TRAINING FOR TEACHERS AND EDUCATORS ON “RELIGIOUS PLURALISM IN EUROPE”</a:t>
          </a:r>
          <a:endParaRPr lang="it-IT" dirty="0"/>
        </a:p>
      </dgm:t>
    </dgm:pt>
    <dgm:pt modelId="{E4D476DF-A1FE-47F1-8377-D1BD5022FCBF}" type="parTrans" cxnId="{D510B5FA-5F89-4F1F-9373-119774A7E5DA}">
      <dgm:prSet/>
      <dgm:spPr/>
      <dgm:t>
        <a:bodyPr/>
        <a:lstStyle/>
        <a:p>
          <a:endParaRPr lang="it-IT"/>
        </a:p>
      </dgm:t>
    </dgm:pt>
    <dgm:pt modelId="{A3B1A192-935B-44DF-BF6F-E8F1E8E00CF3}" type="sibTrans" cxnId="{D510B5FA-5F89-4F1F-9373-119774A7E5DA}">
      <dgm:prSet/>
      <dgm:spPr/>
      <dgm:t>
        <a:bodyPr/>
        <a:lstStyle/>
        <a:p>
          <a:endParaRPr lang="it-IT"/>
        </a:p>
      </dgm:t>
    </dgm:pt>
    <dgm:pt modelId="{5E0B6919-609C-42D2-BF25-C797F3F958A2}">
      <dgm:prSet phldrT="[Testo]"/>
      <dgm:spPr/>
      <dgm:t>
        <a:bodyPr/>
        <a:lstStyle/>
        <a:p>
          <a:r>
            <a:rPr lang="it-IT" dirty="0"/>
            <a:t>7</a:t>
          </a:r>
        </a:p>
      </dgm:t>
    </dgm:pt>
    <dgm:pt modelId="{CF57C383-BA12-4B47-8CA5-9BA9604C2157}" type="parTrans" cxnId="{EEA001E3-3CA5-422A-9F44-D498468D6B59}">
      <dgm:prSet/>
      <dgm:spPr/>
      <dgm:t>
        <a:bodyPr/>
        <a:lstStyle/>
        <a:p>
          <a:endParaRPr lang="it-IT"/>
        </a:p>
      </dgm:t>
    </dgm:pt>
    <dgm:pt modelId="{772C6942-66E3-42C8-9046-FF3F3B21F992}" type="sibTrans" cxnId="{EEA001E3-3CA5-422A-9F44-D498468D6B59}">
      <dgm:prSet/>
      <dgm:spPr/>
      <dgm:t>
        <a:bodyPr/>
        <a:lstStyle/>
        <a:p>
          <a:endParaRPr lang="it-IT"/>
        </a:p>
      </dgm:t>
    </dgm:pt>
    <dgm:pt modelId="{57B4ED36-4A1D-45E2-8A74-9C8BDDFC7CF8}">
      <dgm:prSet phldrT="[Testo]"/>
      <dgm:spPr/>
      <dgm:t>
        <a:bodyPr/>
        <a:lstStyle/>
        <a:p>
          <a:r>
            <a:rPr lang="en-GB" dirty="0"/>
            <a:t>PILOTING WITH EU PRIMARY SCHOOLS</a:t>
          </a:r>
          <a:endParaRPr lang="it-IT" dirty="0"/>
        </a:p>
      </dgm:t>
    </dgm:pt>
    <dgm:pt modelId="{8E6D3E85-67E8-4F83-9878-5EF1F629D8E6}" type="parTrans" cxnId="{27FD5052-AB91-4CFF-B66E-419CC3A5A181}">
      <dgm:prSet/>
      <dgm:spPr/>
      <dgm:t>
        <a:bodyPr/>
        <a:lstStyle/>
        <a:p>
          <a:endParaRPr lang="it-IT"/>
        </a:p>
      </dgm:t>
    </dgm:pt>
    <dgm:pt modelId="{19969749-0B11-4EB1-8F74-2485273DDDCA}" type="sibTrans" cxnId="{27FD5052-AB91-4CFF-B66E-419CC3A5A181}">
      <dgm:prSet/>
      <dgm:spPr/>
      <dgm:t>
        <a:bodyPr/>
        <a:lstStyle/>
        <a:p>
          <a:endParaRPr lang="it-IT"/>
        </a:p>
      </dgm:t>
    </dgm:pt>
    <dgm:pt modelId="{199D8DBC-E0F0-451D-9B40-961CB0EFBC49}">
      <dgm:prSet/>
      <dgm:spPr/>
      <dgm:t>
        <a:bodyPr/>
        <a:lstStyle/>
        <a:p>
          <a:r>
            <a:rPr lang="it-IT" dirty="0"/>
            <a:t>8</a:t>
          </a:r>
        </a:p>
      </dgm:t>
    </dgm:pt>
    <dgm:pt modelId="{FB91A5C4-73CA-41DC-875E-8DFAC4FFC361}" type="parTrans" cxnId="{CA41AB2D-2B34-4D1A-923C-A2D2CB373AA7}">
      <dgm:prSet/>
      <dgm:spPr/>
      <dgm:t>
        <a:bodyPr/>
        <a:lstStyle/>
        <a:p>
          <a:endParaRPr lang="it-IT"/>
        </a:p>
      </dgm:t>
    </dgm:pt>
    <dgm:pt modelId="{6B852671-0BD7-45A6-B8B8-7E3528DDDE77}" type="sibTrans" cxnId="{CA41AB2D-2B34-4D1A-923C-A2D2CB373AA7}">
      <dgm:prSet/>
      <dgm:spPr/>
      <dgm:t>
        <a:bodyPr/>
        <a:lstStyle/>
        <a:p>
          <a:endParaRPr lang="it-IT"/>
        </a:p>
      </dgm:t>
    </dgm:pt>
    <dgm:pt modelId="{2C45FD3D-1776-414B-B2DC-86136E81F851}">
      <dgm:prSet/>
      <dgm:spPr/>
      <dgm:t>
        <a:bodyPr/>
        <a:lstStyle/>
        <a:p>
          <a:endParaRPr lang="it-IT"/>
        </a:p>
      </dgm:t>
    </dgm:pt>
    <dgm:pt modelId="{D3F17425-352A-4332-823F-0D39804C173C}" type="parTrans" cxnId="{8AB5E736-1BD2-4C78-9889-CBB149EDF388}">
      <dgm:prSet/>
      <dgm:spPr/>
      <dgm:t>
        <a:bodyPr/>
        <a:lstStyle/>
        <a:p>
          <a:endParaRPr lang="it-IT"/>
        </a:p>
      </dgm:t>
    </dgm:pt>
    <dgm:pt modelId="{C48F6A49-F40A-4DB2-BB0F-101ACF9ADF41}" type="sibTrans" cxnId="{8AB5E736-1BD2-4C78-9889-CBB149EDF388}">
      <dgm:prSet/>
      <dgm:spPr/>
      <dgm:t>
        <a:bodyPr/>
        <a:lstStyle/>
        <a:p>
          <a:endParaRPr lang="it-IT"/>
        </a:p>
      </dgm:t>
    </dgm:pt>
    <dgm:pt modelId="{30C8BB34-97A1-48EA-8E86-E456FDCDFABC}">
      <dgm:prSet/>
      <dgm:spPr/>
      <dgm:t>
        <a:bodyPr/>
        <a:lstStyle/>
        <a:p>
          <a:r>
            <a:rPr lang="en-GB" dirty="0"/>
            <a:t>MAINSTREAMING, MULTIPLICATION AND VALORISATION OF THE PROJECT RESULTS</a:t>
          </a:r>
          <a:endParaRPr lang="it-IT" dirty="0"/>
        </a:p>
      </dgm:t>
    </dgm:pt>
    <dgm:pt modelId="{8AE000B6-5DE5-46B0-9B4E-8E3A4E40E35D}" type="parTrans" cxnId="{3C7ECEE3-56E4-46C2-AD6A-1F138D5B6F1E}">
      <dgm:prSet/>
      <dgm:spPr/>
      <dgm:t>
        <a:bodyPr/>
        <a:lstStyle/>
        <a:p>
          <a:endParaRPr lang="it-IT"/>
        </a:p>
      </dgm:t>
    </dgm:pt>
    <dgm:pt modelId="{FF2C9BD5-20C2-44DA-9582-88E1A25B62A0}" type="sibTrans" cxnId="{3C7ECEE3-56E4-46C2-AD6A-1F138D5B6F1E}">
      <dgm:prSet/>
      <dgm:spPr/>
      <dgm:t>
        <a:bodyPr/>
        <a:lstStyle/>
        <a:p>
          <a:endParaRPr lang="it-IT"/>
        </a:p>
      </dgm:t>
    </dgm:pt>
    <dgm:pt modelId="{4CD95D49-5BB6-4E90-98C3-2F8AD1CE735D}" type="pres">
      <dgm:prSet presAssocID="{F5CE19BA-2D1C-4014-9E9E-75A5A59B933F}" presName="linearFlow" presStyleCnt="0">
        <dgm:presLayoutVars>
          <dgm:dir/>
          <dgm:animLvl val="lvl"/>
          <dgm:resizeHandles val="exact"/>
        </dgm:presLayoutVars>
      </dgm:prSet>
      <dgm:spPr/>
    </dgm:pt>
    <dgm:pt modelId="{302EDD4B-FE90-459B-A471-2ADCAA380851}" type="pres">
      <dgm:prSet presAssocID="{D02D4BFD-AAFA-4B18-8F9F-D3DA57FDE505}" presName="composite" presStyleCnt="0"/>
      <dgm:spPr/>
    </dgm:pt>
    <dgm:pt modelId="{7C6E0652-FE37-4553-B141-500A03F735D1}" type="pres">
      <dgm:prSet presAssocID="{D02D4BFD-AAFA-4B18-8F9F-D3DA57FDE505}" presName="parentText" presStyleLbl="alignNode1" presStyleIdx="0" presStyleCnt="4">
        <dgm:presLayoutVars>
          <dgm:chMax val="1"/>
          <dgm:bulletEnabled val="1"/>
        </dgm:presLayoutVars>
      </dgm:prSet>
      <dgm:spPr/>
    </dgm:pt>
    <dgm:pt modelId="{EDE86DC9-3FAE-483D-9C0A-361B627348BC}" type="pres">
      <dgm:prSet presAssocID="{D02D4BFD-AAFA-4B18-8F9F-D3DA57FDE505}" presName="descendantText" presStyleLbl="alignAcc1" presStyleIdx="0" presStyleCnt="4">
        <dgm:presLayoutVars>
          <dgm:bulletEnabled val="1"/>
        </dgm:presLayoutVars>
      </dgm:prSet>
      <dgm:spPr/>
    </dgm:pt>
    <dgm:pt modelId="{50F4F6A4-126F-4423-B136-72D61C8B9AC8}" type="pres">
      <dgm:prSet presAssocID="{BD8BD85B-03E0-472B-8A09-99022B5F397B}" presName="sp" presStyleCnt="0"/>
      <dgm:spPr/>
    </dgm:pt>
    <dgm:pt modelId="{FB35BB89-CFCD-4896-B54B-E2E54A79E112}" type="pres">
      <dgm:prSet presAssocID="{91426B06-1F2E-47BB-9BCD-C3430F290D2E}" presName="composite" presStyleCnt="0"/>
      <dgm:spPr/>
    </dgm:pt>
    <dgm:pt modelId="{961BFAED-06DF-4EF0-986A-859605560945}" type="pres">
      <dgm:prSet presAssocID="{91426B06-1F2E-47BB-9BCD-C3430F290D2E}" presName="parentText" presStyleLbl="alignNode1" presStyleIdx="1" presStyleCnt="4">
        <dgm:presLayoutVars>
          <dgm:chMax val="1"/>
          <dgm:bulletEnabled val="1"/>
        </dgm:presLayoutVars>
      </dgm:prSet>
      <dgm:spPr/>
    </dgm:pt>
    <dgm:pt modelId="{22794B48-A528-40F9-8973-B376E28639A5}" type="pres">
      <dgm:prSet presAssocID="{91426B06-1F2E-47BB-9BCD-C3430F290D2E}" presName="descendantText" presStyleLbl="alignAcc1" presStyleIdx="1" presStyleCnt="4">
        <dgm:presLayoutVars>
          <dgm:bulletEnabled val="1"/>
        </dgm:presLayoutVars>
      </dgm:prSet>
      <dgm:spPr/>
    </dgm:pt>
    <dgm:pt modelId="{06CC8611-751C-4C5D-B44C-F698016FC5AA}" type="pres">
      <dgm:prSet presAssocID="{8E957427-5CB2-4D52-BE3A-BE69E1A615D4}" presName="sp" presStyleCnt="0"/>
      <dgm:spPr/>
    </dgm:pt>
    <dgm:pt modelId="{50398CC3-E105-4B73-9800-5CC07BCF1FC9}" type="pres">
      <dgm:prSet presAssocID="{5E0B6919-609C-42D2-BF25-C797F3F958A2}" presName="composite" presStyleCnt="0"/>
      <dgm:spPr/>
    </dgm:pt>
    <dgm:pt modelId="{001CAFFD-A279-4335-A0F5-70C135621513}" type="pres">
      <dgm:prSet presAssocID="{5E0B6919-609C-42D2-BF25-C797F3F958A2}" presName="parentText" presStyleLbl="alignNode1" presStyleIdx="2" presStyleCnt="4">
        <dgm:presLayoutVars>
          <dgm:chMax val="1"/>
          <dgm:bulletEnabled val="1"/>
        </dgm:presLayoutVars>
      </dgm:prSet>
      <dgm:spPr/>
    </dgm:pt>
    <dgm:pt modelId="{E5C839BC-1158-4D91-A3A2-86CC0CBD97BB}" type="pres">
      <dgm:prSet presAssocID="{5E0B6919-609C-42D2-BF25-C797F3F958A2}" presName="descendantText" presStyleLbl="alignAcc1" presStyleIdx="2" presStyleCnt="4">
        <dgm:presLayoutVars>
          <dgm:bulletEnabled val="1"/>
        </dgm:presLayoutVars>
      </dgm:prSet>
      <dgm:spPr/>
    </dgm:pt>
    <dgm:pt modelId="{C10D5486-2B23-4023-85EE-234E816753CC}" type="pres">
      <dgm:prSet presAssocID="{772C6942-66E3-42C8-9046-FF3F3B21F992}" presName="sp" presStyleCnt="0"/>
      <dgm:spPr/>
    </dgm:pt>
    <dgm:pt modelId="{65E2A8DD-8D9D-4F65-91AF-36BE3FDD1393}" type="pres">
      <dgm:prSet presAssocID="{199D8DBC-E0F0-451D-9B40-961CB0EFBC49}" presName="composite" presStyleCnt="0"/>
      <dgm:spPr/>
    </dgm:pt>
    <dgm:pt modelId="{75ED6C8E-0D4B-4A62-A50E-02C84775EDE6}" type="pres">
      <dgm:prSet presAssocID="{199D8DBC-E0F0-451D-9B40-961CB0EFBC49}" presName="parentText" presStyleLbl="alignNode1" presStyleIdx="3" presStyleCnt="4">
        <dgm:presLayoutVars>
          <dgm:chMax val="1"/>
          <dgm:bulletEnabled val="1"/>
        </dgm:presLayoutVars>
      </dgm:prSet>
      <dgm:spPr/>
    </dgm:pt>
    <dgm:pt modelId="{E2BF43BA-0D3B-4C6F-8384-70425BD36E6A}" type="pres">
      <dgm:prSet presAssocID="{199D8DBC-E0F0-451D-9B40-961CB0EFBC49}" presName="descendantText" presStyleLbl="alignAcc1" presStyleIdx="3" presStyleCnt="4">
        <dgm:presLayoutVars>
          <dgm:bulletEnabled val="1"/>
        </dgm:presLayoutVars>
      </dgm:prSet>
      <dgm:spPr/>
    </dgm:pt>
  </dgm:ptLst>
  <dgm:cxnLst>
    <dgm:cxn modelId="{F0C72901-F560-44C3-AADD-A62AFDE69885}" srcId="{D02D4BFD-AAFA-4B18-8F9F-D3DA57FDE505}" destId="{3E170F6F-6189-4E29-A011-2B864DB6961D}" srcOrd="0" destOrd="0" parTransId="{DF7B5FF7-451A-484F-876F-26A9DAAFC50F}" sibTransId="{D698CAF8-6E37-4FCD-BE46-229EBCB05A47}"/>
    <dgm:cxn modelId="{1AEEF126-D9E0-4077-AE79-70EB4B3F67A7}" type="presOf" srcId="{57B4ED36-4A1D-45E2-8A74-9C8BDDFC7CF8}" destId="{E5C839BC-1158-4D91-A3A2-86CC0CBD97BB}" srcOrd="0" destOrd="0" presId="urn:microsoft.com/office/officeart/2005/8/layout/chevron2"/>
    <dgm:cxn modelId="{CA41AB2D-2B34-4D1A-923C-A2D2CB373AA7}" srcId="{F5CE19BA-2D1C-4014-9E9E-75A5A59B933F}" destId="{199D8DBC-E0F0-451D-9B40-961CB0EFBC49}" srcOrd="3" destOrd="0" parTransId="{FB91A5C4-73CA-41DC-875E-8DFAC4FFC361}" sibTransId="{6B852671-0BD7-45A6-B8B8-7E3528DDDE77}"/>
    <dgm:cxn modelId="{8AB5E736-1BD2-4C78-9889-CBB149EDF388}" srcId="{199D8DBC-E0F0-451D-9B40-961CB0EFBC49}" destId="{2C45FD3D-1776-414B-B2DC-86136E81F851}" srcOrd="0" destOrd="0" parTransId="{D3F17425-352A-4332-823F-0D39804C173C}" sibTransId="{C48F6A49-F40A-4DB2-BB0F-101ACF9ADF41}"/>
    <dgm:cxn modelId="{BA25AA37-744D-45BE-A93D-05CE7A9040D3}" srcId="{F5CE19BA-2D1C-4014-9E9E-75A5A59B933F}" destId="{D02D4BFD-AAFA-4B18-8F9F-D3DA57FDE505}" srcOrd="0" destOrd="0" parTransId="{485B40DA-EFF2-411F-B77C-12DC35B3F9F3}" sibTransId="{BD8BD85B-03E0-472B-8A09-99022B5F397B}"/>
    <dgm:cxn modelId="{8191C24A-75C7-4873-8231-28826038CCB3}" type="presOf" srcId="{789757D1-2782-4F50-9287-2E120D7B4AD2}" destId="{22794B48-A528-40F9-8973-B376E28639A5}" srcOrd="0" destOrd="0" presId="urn:microsoft.com/office/officeart/2005/8/layout/chevron2"/>
    <dgm:cxn modelId="{8C6EB56D-57FA-4FEE-A264-2BC42701E46E}" type="presOf" srcId="{3E170F6F-6189-4E29-A011-2B864DB6961D}" destId="{EDE86DC9-3FAE-483D-9C0A-361B627348BC}" srcOrd="0" destOrd="0" presId="urn:microsoft.com/office/officeart/2005/8/layout/chevron2"/>
    <dgm:cxn modelId="{27FD5052-AB91-4CFF-B66E-419CC3A5A181}" srcId="{5E0B6919-609C-42D2-BF25-C797F3F958A2}" destId="{57B4ED36-4A1D-45E2-8A74-9C8BDDFC7CF8}" srcOrd="0" destOrd="0" parTransId="{8E6D3E85-67E8-4F83-9878-5EF1F629D8E6}" sibTransId="{19969749-0B11-4EB1-8F74-2485273DDDCA}"/>
    <dgm:cxn modelId="{F8AB558C-B1C3-45B7-BDAB-1B0FED58249E}" type="presOf" srcId="{D02D4BFD-AAFA-4B18-8F9F-D3DA57FDE505}" destId="{7C6E0652-FE37-4553-B141-500A03F735D1}" srcOrd="0" destOrd="0" presId="urn:microsoft.com/office/officeart/2005/8/layout/chevron2"/>
    <dgm:cxn modelId="{BE1FE698-518A-4D5A-AD89-0DFEBA140C6A}" type="presOf" srcId="{2C45FD3D-1776-414B-B2DC-86136E81F851}" destId="{E2BF43BA-0D3B-4C6F-8384-70425BD36E6A}" srcOrd="0" destOrd="0" presId="urn:microsoft.com/office/officeart/2005/8/layout/chevron2"/>
    <dgm:cxn modelId="{A5744EBA-2506-4DE1-9ADD-D19CD813E71A}" type="presOf" srcId="{91426B06-1F2E-47BB-9BCD-C3430F290D2E}" destId="{961BFAED-06DF-4EF0-986A-859605560945}" srcOrd="0" destOrd="0" presId="urn:microsoft.com/office/officeart/2005/8/layout/chevron2"/>
    <dgm:cxn modelId="{1BD4A6BD-CC35-4400-A954-F2F45311E648}" srcId="{F5CE19BA-2D1C-4014-9E9E-75A5A59B933F}" destId="{91426B06-1F2E-47BB-9BCD-C3430F290D2E}" srcOrd="1" destOrd="0" parTransId="{DC58E2CB-321F-4AD4-85C3-D3759E64D3D5}" sibTransId="{8E957427-5CB2-4D52-BE3A-BE69E1A615D4}"/>
    <dgm:cxn modelId="{D7E349C4-1071-428B-8E68-CED4C2E5A9B8}" type="presOf" srcId="{30C8BB34-97A1-48EA-8E86-E456FDCDFABC}" destId="{E2BF43BA-0D3B-4C6F-8384-70425BD36E6A}" srcOrd="0" destOrd="1" presId="urn:microsoft.com/office/officeart/2005/8/layout/chevron2"/>
    <dgm:cxn modelId="{456962C9-E753-448E-B8C7-31B073E82DA2}" type="presOf" srcId="{5E0B6919-609C-42D2-BF25-C797F3F958A2}" destId="{001CAFFD-A279-4335-A0F5-70C135621513}" srcOrd="0" destOrd="0" presId="urn:microsoft.com/office/officeart/2005/8/layout/chevron2"/>
    <dgm:cxn modelId="{FC87F8D8-004B-4109-9597-6D2453F348C6}" type="presOf" srcId="{199D8DBC-E0F0-451D-9B40-961CB0EFBC49}" destId="{75ED6C8E-0D4B-4A62-A50E-02C84775EDE6}" srcOrd="0" destOrd="0" presId="urn:microsoft.com/office/officeart/2005/8/layout/chevron2"/>
    <dgm:cxn modelId="{87D521E1-FCF9-44A9-8C85-423CC5DF0294}" type="presOf" srcId="{F5CE19BA-2D1C-4014-9E9E-75A5A59B933F}" destId="{4CD95D49-5BB6-4E90-98C3-2F8AD1CE735D}" srcOrd="0" destOrd="0" presId="urn:microsoft.com/office/officeart/2005/8/layout/chevron2"/>
    <dgm:cxn modelId="{EEA001E3-3CA5-422A-9F44-D498468D6B59}" srcId="{F5CE19BA-2D1C-4014-9E9E-75A5A59B933F}" destId="{5E0B6919-609C-42D2-BF25-C797F3F958A2}" srcOrd="2" destOrd="0" parTransId="{CF57C383-BA12-4B47-8CA5-9BA9604C2157}" sibTransId="{772C6942-66E3-42C8-9046-FF3F3B21F992}"/>
    <dgm:cxn modelId="{3C7ECEE3-56E4-46C2-AD6A-1F138D5B6F1E}" srcId="{199D8DBC-E0F0-451D-9B40-961CB0EFBC49}" destId="{30C8BB34-97A1-48EA-8E86-E456FDCDFABC}" srcOrd="1" destOrd="0" parTransId="{8AE000B6-5DE5-46B0-9B4E-8E3A4E40E35D}" sibTransId="{FF2C9BD5-20C2-44DA-9582-88E1A25B62A0}"/>
    <dgm:cxn modelId="{D510B5FA-5F89-4F1F-9373-119774A7E5DA}" srcId="{91426B06-1F2E-47BB-9BCD-C3430F290D2E}" destId="{789757D1-2782-4F50-9287-2E120D7B4AD2}" srcOrd="0" destOrd="0" parTransId="{E4D476DF-A1FE-47F1-8377-D1BD5022FCBF}" sibTransId="{A3B1A192-935B-44DF-BF6F-E8F1E8E00CF3}"/>
    <dgm:cxn modelId="{7B5AAF18-77C2-4F46-A04C-FEB76103CC35}" type="presParOf" srcId="{4CD95D49-5BB6-4E90-98C3-2F8AD1CE735D}" destId="{302EDD4B-FE90-459B-A471-2ADCAA380851}" srcOrd="0" destOrd="0" presId="urn:microsoft.com/office/officeart/2005/8/layout/chevron2"/>
    <dgm:cxn modelId="{D7B80FAF-52E4-4E0A-B5E0-C386786A2C9C}" type="presParOf" srcId="{302EDD4B-FE90-459B-A471-2ADCAA380851}" destId="{7C6E0652-FE37-4553-B141-500A03F735D1}" srcOrd="0" destOrd="0" presId="urn:microsoft.com/office/officeart/2005/8/layout/chevron2"/>
    <dgm:cxn modelId="{C1943D48-EF18-414C-8DED-A054459B8B9D}" type="presParOf" srcId="{302EDD4B-FE90-459B-A471-2ADCAA380851}" destId="{EDE86DC9-3FAE-483D-9C0A-361B627348BC}" srcOrd="1" destOrd="0" presId="urn:microsoft.com/office/officeart/2005/8/layout/chevron2"/>
    <dgm:cxn modelId="{C6ECDC94-84C9-480D-A201-5F2A712FB3F1}" type="presParOf" srcId="{4CD95D49-5BB6-4E90-98C3-2F8AD1CE735D}" destId="{50F4F6A4-126F-4423-B136-72D61C8B9AC8}" srcOrd="1" destOrd="0" presId="urn:microsoft.com/office/officeart/2005/8/layout/chevron2"/>
    <dgm:cxn modelId="{67375CCB-6066-4100-9FDE-4D4EBB8C64F6}" type="presParOf" srcId="{4CD95D49-5BB6-4E90-98C3-2F8AD1CE735D}" destId="{FB35BB89-CFCD-4896-B54B-E2E54A79E112}" srcOrd="2" destOrd="0" presId="urn:microsoft.com/office/officeart/2005/8/layout/chevron2"/>
    <dgm:cxn modelId="{FBD6F204-9F90-427E-811E-E43A8C805CE7}" type="presParOf" srcId="{FB35BB89-CFCD-4896-B54B-E2E54A79E112}" destId="{961BFAED-06DF-4EF0-986A-859605560945}" srcOrd="0" destOrd="0" presId="urn:microsoft.com/office/officeart/2005/8/layout/chevron2"/>
    <dgm:cxn modelId="{8328F745-8FF5-4F5E-A046-8167B06BBB2F}" type="presParOf" srcId="{FB35BB89-CFCD-4896-B54B-E2E54A79E112}" destId="{22794B48-A528-40F9-8973-B376E28639A5}" srcOrd="1" destOrd="0" presId="urn:microsoft.com/office/officeart/2005/8/layout/chevron2"/>
    <dgm:cxn modelId="{2FF8410B-C9DC-40FC-9CC3-74373CE18CA2}" type="presParOf" srcId="{4CD95D49-5BB6-4E90-98C3-2F8AD1CE735D}" destId="{06CC8611-751C-4C5D-B44C-F698016FC5AA}" srcOrd="3" destOrd="0" presId="urn:microsoft.com/office/officeart/2005/8/layout/chevron2"/>
    <dgm:cxn modelId="{9CF0764F-F940-4E56-9B86-7920F9BDB4D2}" type="presParOf" srcId="{4CD95D49-5BB6-4E90-98C3-2F8AD1CE735D}" destId="{50398CC3-E105-4B73-9800-5CC07BCF1FC9}" srcOrd="4" destOrd="0" presId="urn:microsoft.com/office/officeart/2005/8/layout/chevron2"/>
    <dgm:cxn modelId="{9CEDE3A3-A76E-4617-9716-A3BB7E947F25}" type="presParOf" srcId="{50398CC3-E105-4B73-9800-5CC07BCF1FC9}" destId="{001CAFFD-A279-4335-A0F5-70C135621513}" srcOrd="0" destOrd="0" presId="urn:microsoft.com/office/officeart/2005/8/layout/chevron2"/>
    <dgm:cxn modelId="{6927ED27-9908-4D24-8A4B-FCD33A52C117}" type="presParOf" srcId="{50398CC3-E105-4B73-9800-5CC07BCF1FC9}" destId="{E5C839BC-1158-4D91-A3A2-86CC0CBD97BB}" srcOrd="1" destOrd="0" presId="urn:microsoft.com/office/officeart/2005/8/layout/chevron2"/>
    <dgm:cxn modelId="{E7E78205-27AC-46BB-9E75-5CD0D4CDFAA0}" type="presParOf" srcId="{4CD95D49-5BB6-4E90-98C3-2F8AD1CE735D}" destId="{C10D5486-2B23-4023-85EE-234E816753CC}" srcOrd="5" destOrd="0" presId="urn:microsoft.com/office/officeart/2005/8/layout/chevron2"/>
    <dgm:cxn modelId="{A1504D21-0138-43A2-8C3C-F720F83EC4F7}" type="presParOf" srcId="{4CD95D49-5BB6-4E90-98C3-2F8AD1CE735D}" destId="{65E2A8DD-8D9D-4F65-91AF-36BE3FDD1393}" srcOrd="6" destOrd="0" presId="urn:microsoft.com/office/officeart/2005/8/layout/chevron2"/>
    <dgm:cxn modelId="{74F8BB7E-5B64-4170-A6FA-8179907F91C6}" type="presParOf" srcId="{65E2A8DD-8D9D-4F65-91AF-36BE3FDD1393}" destId="{75ED6C8E-0D4B-4A62-A50E-02C84775EDE6}" srcOrd="0" destOrd="0" presId="urn:microsoft.com/office/officeart/2005/8/layout/chevron2"/>
    <dgm:cxn modelId="{568BFB48-B16B-4C22-96D8-FD0748E4F5C2}" type="presParOf" srcId="{65E2A8DD-8D9D-4F65-91AF-36BE3FDD1393}" destId="{E2BF43BA-0D3B-4C6F-8384-70425BD36E6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502AE1-F177-4C28-956D-BB46DA80B349}" type="doc">
      <dgm:prSet loTypeId="urn:microsoft.com/office/officeart/2005/8/layout/cycle6" loCatId="relationship" qsTypeId="urn:microsoft.com/office/officeart/2005/8/quickstyle/3d5" qsCatId="3D" csTypeId="urn:microsoft.com/office/officeart/2005/8/colors/accent3_2" csCatId="accent3" phldr="1"/>
      <dgm:spPr/>
    </dgm:pt>
    <dgm:pt modelId="{F0CA8795-8BC2-4876-8373-52BDD44143A2}">
      <dgm:prSet phldrT="[Testo]" custT="1"/>
      <dgm:spPr/>
      <dgm:t>
        <a:bodyPr/>
        <a:lstStyle/>
        <a:p>
          <a:pPr algn="ctr"/>
          <a:r>
            <a:rPr lang="en-GB" sz="1400" b="1" dirty="0">
              <a:solidFill>
                <a:srgbClr val="0070C0"/>
              </a:solidFill>
            </a:rPr>
            <a:t>3. TRAINING FOR TEACHERS AND EDUCATORS ON "RELIGIOUS PLURALISM IN EUROPE"</a:t>
          </a:r>
          <a:endParaRPr lang="it-IT" sz="1400" b="1" dirty="0">
            <a:solidFill>
              <a:srgbClr val="0070C0"/>
            </a:solidFill>
          </a:endParaRPr>
        </a:p>
      </dgm:t>
    </dgm:pt>
    <dgm:pt modelId="{7A20BBA7-C841-4381-A19B-398AB08852A7}" type="parTrans" cxnId="{8D399E2D-1025-4552-A821-A46FBF52B113}">
      <dgm:prSet/>
      <dgm:spPr/>
      <dgm:t>
        <a:bodyPr/>
        <a:lstStyle/>
        <a:p>
          <a:endParaRPr lang="it-IT"/>
        </a:p>
      </dgm:t>
    </dgm:pt>
    <dgm:pt modelId="{0C492F30-1436-41B7-97B5-D480CF5EAE6C}" type="sibTrans" cxnId="{8D399E2D-1025-4552-A821-A46FBF52B113}">
      <dgm:prSet/>
      <dgm:spPr/>
      <dgm:t>
        <a:bodyPr/>
        <a:lstStyle/>
        <a:p>
          <a:endParaRPr lang="it-IT"/>
        </a:p>
      </dgm:t>
    </dgm:pt>
    <dgm:pt modelId="{45D32B5A-5910-47AF-952F-2BDA7F46984F}">
      <dgm:prSet phldrT="[Testo]" custT="1"/>
      <dgm:spPr/>
      <dgm:t>
        <a:bodyPr/>
        <a:lstStyle/>
        <a:p>
          <a:r>
            <a:rPr lang="en-GB" sz="1400" b="1" dirty="0">
              <a:solidFill>
                <a:srgbClr val="0070C0"/>
              </a:solidFill>
            </a:rPr>
            <a:t>2. ELABORATION OF THE PEDAGOGICAL DIDACTIC &amp; PARTICIPATORY MODEL (PD&amp;P)</a:t>
          </a:r>
          <a:endParaRPr lang="it-IT" sz="1400" b="1" dirty="0">
            <a:solidFill>
              <a:srgbClr val="0070C0"/>
            </a:solidFill>
          </a:endParaRPr>
        </a:p>
      </dgm:t>
    </dgm:pt>
    <dgm:pt modelId="{68CC2BEA-7210-44D2-8CFB-059B22FE53D1}" type="parTrans" cxnId="{EEC4940D-714B-417A-B151-F09D87C271F8}">
      <dgm:prSet/>
      <dgm:spPr/>
      <dgm:t>
        <a:bodyPr/>
        <a:lstStyle/>
        <a:p>
          <a:endParaRPr lang="it-IT"/>
        </a:p>
      </dgm:t>
    </dgm:pt>
    <dgm:pt modelId="{41C05593-6661-489C-9CE9-528AC113AC8A}" type="sibTrans" cxnId="{EEC4940D-714B-417A-B151-F09D87C271F8}">
      <dgm:prSet/>
      <dgm:spPr/>
      <dgm:t>
        <a:bodyPr/>
        <a:lstStyle/>
        <a:p>
          <a:endParaRPr lang="it-IT"/>
        </a:p>
      </dgm:t>
    </dgm:pt>
    <dgm:pt modelId="{63AA8018-ED2C-492E-840A-0B204961262B}">
      <dgm:prSet phldrT="[Testo]" custT="1"/>
      <dgm:spPr/>
      <dgm:t>
        <a:bodyPr/>
        <a:lstStyle/>
        <a:p>
          <a:r>
            <a:rPr lang="en-GB" sz="1400" b="1" dirty="0">
              <a:solidFill>
                <a:srgbClr val="0070C0"/>
              </a:solidFill>
            </a:rPr>
            <a:t>1. RESEARCH</a:t>
          </a:r>
          <a:endParaRPr lang="it-IT" sz="1400" b="1" dirty="0">
            <a:solidFill>
              <a:srgbClr val="0070C0"/>
            </a:solidFill>
          </a:endParaRPr>
        </a:p>
      </dgm:t>
    </dgm:pt>
    <dgm:pt modelId="{CDF0092B-5862-4D49-A31C-5D21949B99CC}" type="parTrans" cxnId="{00468EC5-BA9F-4C07-AD97-B835C1EF5C64}">
      <dgm:prSet/>
      <dgm:spPr/>
      <dgm:t>
        <a:bodyPr/>
        <a:lstStyle/>
        <a:p>
          <a:endParaRPr lang="it-IT"/>
        </a:p>
      </dgm:t>
    </dgm:pt>
    <dgm:pt modelId="{6AA18E93-43E3-4707-9929-339E478A1035}" type="sibTrans" cxnId="{00468EC5-BA9F-4C07-AD97-B835C1EF5C64}">
      <dgm:prSet/>
      <dgm:spPr/>
      <dgm:t>
        <a:bodyPr/>
        <a:lstStyle/>
        <a:p>
          <a:endParaRPr lang="it-IT"/>
        </a:p>
      </dgm:t>
    </dgm:pt>
    <dgm:pt modelId="{693B0572-28C8-4F42-B913-567235DCA5AD}">
      <dgm:prSet custT="1"/>
      <dgm:spPr/>
      <dgm:t>
        <a:bodyPr/>
        <a:lstStyle/>
        <a:p>
          <a:r>
            <a:rPr lang="en-GB" sz="1400" b="1" dirty="0">
              <a:solidFill>
                <a:srgbClr val="0070C0"/>
              </a:solidFill>
            </a:rPr>
            <a:t>4. PILOTING WITH EU PRIMARY SCHOOLS</a:t>
          </a:r>
          <a:endParaRPr lang="it-IT" sz="1400" b="1" dirty="0">
            <a:solidFill>
              <a:srgbClr val="0070C0"/>
            </a:solidFill>
          </a:endParaRPr>
        </a:p>
      </dgm:t>
    </dgm:pt>
    <dgm:pt modelId="{C1FE7AA2-7C13-4AC5-A9E3-0BEB56C92E03}" type="parTrans" cxnId="{B10CE869-E973-49F3-98EA-A6212EBB36D4}">
      <dgm:prSet/>
      <dgm:spPr/>
      <dgm:t>
        <a:bodyPr/>
        <a:lstStyle/>
        <a:p>
          <a:endParaRPr lang="it-IT"/>
        </a:p>
      </dgm:t>
    </dgm:pt>
    <dgm:pt modelId="{17BFB914-C743-4F69-BAF2-A71FCB4F3A55}" type="sibTrans" cxnId="{B10CE869-E973-49F3-98EA-A6212EBB36D4}">
      <dgm:prSet/>
      <dgm:spPr/>
      <dgm:t>
        <a:bodyPr/>
        <a:lstStyle/>
        <a:p>
          <a:endParaRPr lang="it-IT"/>
        </a:p>
      </dgm:t>
    </dgm:pt>
    <dgm:pt modelId="{18C46F85-7237-4352-A046-EC78D28D4074}" type="pres">
      <dgm:prSet presAssocID="{34502AE1-F177-4C28-956D-BB46DA80B349}" presName="cycle" presStyleCnt="0">
        <dgm:presLayoutVars>
          <dgm:dir/>
          <dgm:resizeHandles val="exact"/>
        </dgm:presLayoutVars>
      </dgm:prSet>
      <dgm:spPr/>
    </dgm:pt>
    <dgm:pt modelId="{90D3F243-211C-4B77-A899-B63AB6F91039}" type="pres">
      <dgm:prSet presAssocID="{F0CA8795-8BC2-4876-8373-52BDD44143A2}" presName="node" presStyleLbl="node1" presStyleIdx="0" presStyleCnt="4" custRadScaleRad="96912" custRadScaleInc="19267">
        <dgm:presLayoutVars>
          <dgm:bulletEnabled val="1"/>
        </dgm:presLayoutVars>
      </dgm:prSet>
      <dgm:spPr/>
    </dgm:pt>
    <dgm:pt modelId="{57730AD7-5BE4-4E7E-A19B-90F9F329F5CB}" type="pres">
      <dgm:prSet presAssocID="{F0CA8795-8BC2-4876-8373-52BDD44143A2}" presName="spNode" presStyleCnt="0"/>
      <dgm:spPr/>
    </dgm:pt>
    <dgm:pt modelId="{23F1F394-4D64-49D2-9105-CA7EC45C8174}" type="pres">
      <dgm:prSet presAssocID="{0C492F30-1436-41B7-97B5-D480CF5EAE6C}" presName="sibTrans" presStyleLbl="sibTrans1D1" presStyleIdx="0" presStyleCnt="4"/>
      <dgm:spPr/>
    </dgm:pt>
    <dgm:pt modelId="{E108226C-B671-49AD-8BEA-5FEBAC6C0845}" type="pres">
      <dgm:prSet presAssocID="{45D32B5A-5910-47AF-952F-2BDA7F46984F}" presName="node" presStyleLbl="node1" presStyleIdx="1" presStyleCnt="4">
        <dgm:presLayoutVars>
          <dgm:bulletEnabled val="1"/>
        </dgm:presLayoutVars>
      </dgm:prSet>
      <dgm:spPr/>
    </dgm:pt>
    <dgm:pt modelId="{A8DAB6A9-CAAF-414E-9D54-C300B2E37F52}" type="pres">
      <dgm:prSet presAssocID="{45D32B5A-5910-47AF-952F-2BDA7F46984F}" presName="spNode" presStyleCnt="0"/>
      <dgm:spPr/>
    </dgm:pt>
    <dgm:pt modelId="{33B815AA-A413-40C6-AC65-5A1B1DE1D2EE}" type="pres">
      <dgm:prSet presAssocID="{41C05593-6661-489C-9CE9-528AC113AC8A}" presName="sibTrans" presStyleLbl="sibTrans1D1" presStyleIdx="1" presStyleCnt="4"/>
      <dgm:spPr/>
    </dgm:pt>
    <dgm:pt modelId="{DB54DC7C-008C-4E42-9B8D-F597FD7ADB8D}" type="pres">
      <dgm:prSet presAssocID="{63AA8018-ED2C-492E-840A-0B204961262B}" presName="node" presStyleLbl="node1" presStyleIdx="2" presStyleCnt="4">
        <dgm:presLayoutVars>
          <dgm:bulletEnabled val="1"/>
        </dgm:presLayoutVars>
      </dgm:prSet>
      <dgm:spPr/>
    </dgm:pt>
    <dgm:pt modelId="{CCD343C1-A354-44D6-BE18-1E4959B1DE23}" type="pres">
      <dgm:prSet presAssocID="{63AA8018-ED2C-492E-840A-0B204961262B}" presName="spNode" presStyleCnt="0"/>
      <dgm:spPr/>
    </dgm:pt>
    <dgm:pt modelId="{EA9B401B-0DD2-4567-AEB1-5FC6230921C5}" type="pres">
      <dgm:prSet presAssocID="{6AA18E93-43E3-4707-9929-339E478A1035}" presName="sibTrans" presStyleLbl="sibTrans1D1" presStyleIdx="2" presStyleCnt="4"/>
      <dgm:spPr/>
    </dgm:pt>
    <dgm:pt modelId="{ACDBC0DE-8EC8-4B14-8B5A-D573012E4F8D}" type="pres">
      <dgm:prSet presAssocID="{693B0572-28C8-4F42-B913-567235DCA5AD}" presName="node" presStyleLbl="node1" presStyleIdx="3" presStyleCnt="4">
        <dgm:presLayoutVars>
          <dgm:bulletEnabled val="1"/>
        </dgm:presLayoutVars>
      </dgm:prSet>
      <dgm:spPr/>
    </dgm:pt>
    <dgm:pt modelId="{CECBB7EB-614E-486E-90A5-906CE9D76FE7}" type="pres">
      <dgm:prSet presAssocID="{693B0572-28C8-4F42-B913-567235DCA5AD}" presName="spNode" presStyleCnt="0"/>
      <dgm:spPr/>
    </dgm:pt>
    <dgm:pt modelId="{B9C96359-7B49-40B4-AFC9-ED3324765B3D}" type="pres">
      <dgm:prSet presAssocID="{17BFB914-C743-4F69-BAF2-A71FCB4F3A55}" presName="sibTrans" presStyleLbl="sibTrans1D1" presStyleIdx="3" presStyleCnt="4"/>
      <dgm:spPr/>
    </dgm:pt>
  </dgm:ptLst>
  <dgm:cxnLst>
    <dgm:cxn modelId="{EEC4940D-714B-417A-B151-F09D87C271F8}" srcId="{34502AE1-F177-4C28-956D-BB46DA80B349}" destId="{45D32B5A-5910-47AF-952F-2BDA7F46984F}" srcOrd="1" destOrd="0" parTransId="{68CC2BEA-7210-44D2-8CFB-059B22FE53D1}" sibTransId="{41C05593-6661-489C-9CE9-528AC113AC8A}"/>
    <dgm:cxn modelId="{D88A9316-952E-4812-907C-570D954B1911}" type="presOf" srcId="{41C05593-6661-489C-9CE9-528AC113AC8A}" destId="{33B815AA-A413-40C6-AC65-5A1B1DE1D2EE}" srcOrd="0" destOrd="0" presId="urn:microsoft.com/office/officeart/2005/8/layout/cycle6"/>
    <dgm:cxn modelId="{E80D4F28-201E-4269-9C86-08B9932F530F}" type="presOf" srcId="{34502AE1-F177-4C28-956D-BB46DA80B349}" destId="{18C46F85-7237-4352-A046-EC78D28D4074}" srcOrd="0" destOrd="0" presId="urn:microsoft.com/office/officeart/2005/8/layout/cycle6"/>
    <dgm:cxn modelId="{8D399E2D-1025-4552-A821-A46FBF52B113}" srcId="{34502AE1-F177-4C28-956D-BB46DA80B349}" destId="{F0CA8795-8BC2-4876-8373-52BDD44143A2}" srcOrd="0" destOrd="0" parTransId="{7A20BBA7-C841-4381-A19B-398AB08852A7}" sibTransId="{0C492F30-1436-41B7-97B5-D480CF5EAE6C}"/>
    <dgm:cxn modelId="{7890B12D-C920-453E-A154-9E2294823257}" type="presOf" srcId="{F0CA8795-8BC2-4876-8373-52BDD44143A2}" destId="{90D3F243-211C-4B77-A899-B63AB6F91039}" srcOrd="0" destOrd="0" presId="urn:microsoft.com/office/officeart/2005/8/layout/cycle6"/>
    <dgm:cxn modelId="{A8945E33-E520-452E-8F3B-DE88875672EC}" type="presOf" srcId="{0C492F30-1436-41B7-97B5-D480CF5EAE6C}" destId="{23F1F394-4D64-49D2-9105-CA7EC45C8174}" srcOrd="0" destOrd="0" presId="urn:microsoft.com/office/officeart/2005/8/layout/cycle6"/>
    <dgm:cxn modelId="{85A5665B-8BC1-4DE6-AFD3-B8C807F4B839}" type="presOf" srcId="{45D32B5A-5910-47AF-952F-2BDA7F46984F}" destId="{E108226C-B671-49AD-8BEA-5FEBAC6C0845}" srcOrd="0" destOrd="0" presId="urn:microsoft.com/office/officeart/2005/8/layout/cycle6"/>
    <dgm:cxn modelId="{B10CE869-E973-49F3-98EA-A6212EBB36D4}" srcId="{34502AE1-F177-4C28-956D-BB46DA80B349}" destId="{693B0572-28C8-4F42-B913-567235DCA5AD}" srcOrd="3" destOrd="0" parTransId="{C1FE7AA2-7C13-4AC5-A9E3-0BEB56C92E03}" sibTransId="{17BFB914-C743-4F69-BAF2-A71FCB4F3A55}"/>
    <dgm:cxn modelId="{2D4CCDA8-15EA-47CE-8D1D-9A097C2AEDEC}" type="presOf" srcId="{693B0572-28C8-4F42-B913-567235DCA5AD}" destId="{ACDBC0DE-8EC8-4B14-8B5A-D573012E4F8D}" srcOrd="0" destOrd="0" presId="urn:microsoft.com/office/officeart/2005/8/layout/cycle6"/>
    <dgm:cxn modelId="{00468EC5-BA9F-4C07-AD97-B835C1EF5C64}" srcId="{34502AE1-F177-4C28-956D-BB46DA80B349}" destId="{63AA8018-ED2C-492E-840A-0B204961262B}" srcOrd="2" destOrd="0" parTransId="{CDF0092B-5862-4D49-A31C-5D21949B99CC}" sibTransId="{6AA18E93-43E3-4707-9929-339E478A1035}"/>
    <dgm:cxn modelId="{80C41EF7-5488-4A21-A4F3-905B3ABE0595}" type="presOf" srcId="{17BFB914-C743-4F69-BAF2-A71FCB4F3A55}" destId="{B9C96359-7B49-40B4-AFC9-ED3324765B3D}" srcOrd="0" destOrd="0" presId="urn:microsoft.com/office/officeart/2005/8/layout/cycle6"/>
    <dgm:cxn modelId="{BACB23F8-CD7E-4298-B96E-D5C8910A77AB}" type="presOf" srcId="{6AA18E93-43E3-4707-9929-339E478A1035}" destId="{EA9B401B-0DD2-4567-AEB1-5FC6230921C5}" srcOrd="0" destOrd="0" presId="urn:microsoft.com/office/officeart/2005/8/layout/cycle6"/>
    <dgm:cxn modelId="{92A689F9-14DC-411D-80D2-61C814DA3F81}" type="presOf" srcId="{63AA8018-ED2C-492E-840A-0B204961262B}" destId="{DB54DC7C-008C-4E42-9B8D-F597FD7ADB8D}" srcOrd="0" destOrd="0" presId="urn:microsoft.com/office/officeart/2005/8/layout/cycle6"/>
    <dgm:cxn modelId="{C7D28DC0-F2E1-424F-AAC4-99E45AB45633}" type="presParOf" srcId="{18C46F85-7237-4352-A046-EC78D28D4074}" destId="{90D3F243-211C-4B77-A899-B63AB6F91039}" srcOrd="0" destOrd="0" presId="urn:microsoft.com/office/officeart/2005/8/layout/cycle6"/>
    <dgm:cxn modelId="{02CA65CF-1C34-4EE5-B06A-28FEC946F24A}" type="presParOf" srcId="{18C46F85-7237-4352-A046-EC78D28D4074}" destId="{57730AD7-5BE4-4E7E-A19B-90F9F329F5CB}" srcOrd="1" destOrd="0" presId="urn:microsoft.com/office/officeart/2005/8/layout/cycle6"/>
    <dgm:cxn modelId="{2141B3C1-F165-463C-A1B3-2347BEA1B72B}" type="presParOf" srcId="{18C46F85-7237-4352-A046-EC78D28D4074}" destId="{23F1F394-4D64-49D2-9105-CA7EC45C8174}" srcOrd="2" destOrd="0" presId="urn:microsoft.com/office/officeart/2005/8/layout/cycle6"/>
    <dgm:cxn modelId="{71E79386-79C9-45BE-9EA4-4FA184E267B4}" type="presParOf" srcId="{18C46F85-7237-4352-A046-EC78D28D4074}" destId="{E108226C-B671-49AD-8BEA-5FEBAC6C0845}" srcOrd="3" destOrd="0" presId="urn:microsoft.com/office/officeart/2005/8/layout/cycle6"/>
    <dgm:cxn modelId="{C985A589-0269-4BFD-9982-2A490E853646}" type="presParOf" srcId="{18C46F85-7237-4352-A046-EC78D28D4074}" destId="{A8DAB6A9-CAAF-414E-9D54-C300B2E37F52}" srcOrd="4" destOrd="0" presId="urn:microsoft.com/office/officeart/2005/8/layout/cycle6"/>
    <dgm:cxn modelId="{FBAA62FF-C8A1-42A2-9329-0A2949B1D3C1}" type="presParOf" srcId="{18C46F85-7237-4352-A046-EC78D28D4074}" destId="{33B815AA-A413-40C6-AC65-5A1B1DE1D2EE}" srcOrd="5" destOrd="0" presId="urn:microsoft.com/office/officeart/2005/8/layout/cycle6"/>
    <dgm:cxn modelId="{7594DF9E-1CC8-4C02-B1D6-2A12E206ABF3}" type="presParOf" srcId="{18C46F85-7237-4352-A046-EC78D28D4074}" destId="{DB54DC7C-008C-4E42-9B8D-F597FD7ADB8D}" srcOrd="6" destOrd="0" presId="urn:microsoft.com/office/officeart/2005/8/layout/cycle6"/>
    <dgm:cxn modelId="{71F9C872-1FD5-40A4-96C0-D5E3DB5B9802}" type="presParOf" srcId="{18C46F85-7237-4352-A046-EC78D28D4074}" destId="{CCD343C1-A354-44D6-BE18-1E4959B1DE23}" srcOrd="7" destOrd="0" presId="urn:microsoft.com/office/officeart/2005/8/layout/cycle6"/>
    <dgm:cxn modelId="{67C029E0-76B4-43EB-A1ED-D619C893B8E2}" type="presParOf" srcId="{18C46F85-7237-4352-A046-EC78D28D4074}" destId="{EA9B401B-0DD2-4567-AEB1-5FC6230921C5}" srcOrd="8" destOrd="0" presId="urn:microsoft.com/office/officeart/2005/8/layout/cycle6"/>
    <dgm:cxn modelId="{59830D58-C4D1-4645-8A73-FDD3503F544E}" type="presParOf" srcId="{18C46F85-7237-4352-A046-EC78D28D4074}" destId="{ACDBC0DE-8EC8-4B14-8B5A-D573012E4F8D}" srcOrd="9" destOrd="0" presId="urn:microsoft.com/office/officeart/2005/8/layout/cycle6"/>
    <dgm:cxn modelId="{9864C08C-419E-4AA3-88C3-1C4C1A8BBFA5}" type="presParOf" srcId="{18C46F85-7237-4352-A046-EC78D28D4074}" destId="{CECBB7EB-614E-486E-90A5-906CE9D76FE7}" srcOrd="10" destOrd="0" presId="urn:microsoft.com/office/officeart/2005/8/layout/cycle6"/>
    <dgm:cxn modelId="{0332DD72-AE08-45B3-AA53-14F2E9315610}" type="presParOf" srcId="{18C46F85-7237-4352-A046-EC78D28D4074}" destId="{B9C96359-7B49-40B4-AFC9-ED3324765B3D}" srcOrd="11"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BDC925-B25D-4901-A000-B5D1E70A5395}" type="doc">
      <dgm:prSet loTypeId="urn:microsoft.com/office/officeart/2005/8/layout/orgChart1" loCatId="hierarchy" qsTypeId="urn:microsoft.com/office/officeart/2005/8/quickstyle/3d2" qsCatId="3D" csTypeId="urn:microsoft.com/office/officeart/2005/8/colors/accent3_3" csCatId="accent3" phldr="1"/>
      <dgm:spPr/>
      <dgm:t>
        <a:bodyPr/>
        <a:lstStyle/>
        <a:p>
          <a:endParaRPr lang="it-IT"/>
        </a:p>
      </dgm:t>
    </dgm:pt>
    <dgm:pt modelId="{99DBDBF6-458B-4125-A35E-DE9362A64EBF}">
      <dgm:prSet phldrT="[Testo]"/>
      <dgm:spPr/>
      <dgm:t>
        <a:bodyPr/>
        <a:lstStyle/>
        <a:p>
          <a:r>
            <a:rPr lang="it-IT" b="1" dirty="0">
              <a:solidFill>
                <a:srgbClr val="0070C0"/>
              </a:solidFill>
            </a:rPr>
            <a:t>MANAGEMENT</a:t>
          </a:r>
        </a:p>
      </dgm:t>
    </dgm:pt>
    <dgm:pt modelId="{980FCB1F-73FF-45C7-8E59-FB618692790C}" type="parTrans" cxnId="{11FA1ADA-9DA9-4EB5-A708-C7F184F947A7}">
      <dgm:prSet/>
      <dgm:spPr/>
      <dgm:t>
        <a:bodyPr/>
        <a:lstStyle/>
        <a:p>
          <a:endParaRPr lang="it-IT"/>
        </a:p>
      </dgm:t>
    </dgm:pt>
    <dgm:pt modelId="{45C51FD7-5DA9-4DF8-9242-D25E49FDEF9F}" type="sibTrans" cxnId="{11FA1ADA-9DA9-4EB5-A708-C7F184F947A7}">
      <dgm:prSet/>
      <dgm:spPr/>
      <dgm:t>
        <a:bodyPr/>
        <a:lstStyle/>
        <a:p>
          <a:endParaRPr lang="it-IT"/>
        </a:p>
      </dgm:t>
    </dgm:pt>
    <dgm:pt modelId="{605C6EF1-D4A6-4A45-ACA7-C2A2E0D53943}">
      <dgm:prSet phldrT="[Testo]" custT="1"/>
      <dgm:spPr/>
      <dgm:t>
        <a:bodyPr/>
        <a:lstStyle/>
        <a:p>
          <a:r>
            <a:rPr lang="en-GB" sz="1400" b="1" dirty="0">
              <a:solidFill>
                <a:srgbClr val="0070C0"/>
              </a:solidFill>
            </a:rPr>
            <a:t>Project management Protocol shared and validated by the partners</a:t>
          </a:r>
          <a:endParaRPr lang="it-IT" sz="1400" b="1" dirty="0">
            <a:solidFill>
              <a:srgbClr val="0070C0"/>
            </a:solidFill>
          </a:endParaRPr>
        </a:p>
      </dgm:t>
    </dgm:pt>
    <dgm:pt modelId="{60D6C97F-8AB1-406C-9DA0-F285EA50DFCE}" type="parTrans" cxnId="{19420B76-0773-4333-B9DA-6AAE9FB2701C}">
      <dgm:prSet/>
      <dgm:spPr/>
      <dgm:t>
        <a:bodyPr/>
        <a:lstStyle/>
        <a:p>
          <a:endParaRPr lang="it-IT"/>
        </a:p>
      </dgm:t>
    </dgm:pt>
    <dgm:pt modelId="{D2129391-1BF3-43C6-809E-45383EBCC6C8}" type="sibTrans" cxnId="{19420B76-0773-4333-B9DA-6AAE9FB2701C}">
      <dgm:prSet/>
      <dgm:spPr/>
      <dgm:t>
        <a:bodyPr/>
        <a:lstStyle/>
        <a:p>
          <a:endParaRPr lang="it-IT"/>
        </a:p>
      </dgm:t>
    </dgm:pt>
    <dgm:pt modelId="{B294D620-636A-422C-953F-C090FA679BA9}">
      <dgm:prSet phldrT="[Testo]" custT="1"/>
      <dgm:spPr/>
      <dgm:t>
        <a:bodyPr/>
        <a:lstStyle/>
        <a:p>
          <a:r>
            <a:rPr lang="en-GB" sz="1400" b="1" dirty="0">
              <a:solidFill>
                <a:srgbClr val="0070C0"/>
              </a:solidFill>
            </a:rPr>
            <a:t>Database of partners, stakeholders and potential users of the project</a:t>
          </a:r>
          <a:endParaRPr lang="it-IT" sz="1400" b="1" dirty="0">
            <a:solidFill>
              <a:srgbClr val="0070C0"/>
            </a:solidFill>
          </a:endParaRPr>
        </a:p>
      </dgm:t>
    </dgm:pt>
    <dgm:pt modelId="{4FB354E6-7648-4AA6-BBBE-CFEC5D3F19DD}" type="parTrans" cxnId="{760E5D63-990B-403A-87AA-C096FE9DC8B7}">
      <dgm:prSet/>
      <dgm:spPr/>
      <dgm:t>
        <a:bodyPr/>
        <a:lstStyle/>
        <a:p>
          <a:endParaRPr lang="it-IT"/>
        </a:p>
      </dgm:t>
    </dgm:pt>
    <dgm:pt modelId="{42DF5EB8-62F9-4C5A-B1CB-FB599D727CD9}" type="sibTrans" cxnId="{760E5D63-990B-403A-87AA-C096FE9DC8B7}">
      <dgm:prSet/>
      <dgm:spPr/>
      <dgm:t>
        <a:bodyPr/>
        <a:lstStyle/>
        <a:p>
          <a:endParaRPr lang="it-IT"/>
        </a:p>
      </dgm:t>
    </dgm:pt>
    <dgm:pt modelId="{D52B56D6-266F-46B4-95CE-9C36CFBB81E7}">
      <dgm:prSet phldrT="[Testo]" custT="1"/>
      <dgm:spPr/>
      <dgm:t>
        <a:bodyPr/>
        <a:lstStyle/>
        <a:p>
          <a:r>
            <a:rPr lang="en-GB" sz="1400" b="1" dirty="0">
              <a:solidFill>
                <a:srgbClr val="0070C0"/>
              </a:solidFill>
            </a:rPr>
            <a:t>Periodical Partners meetings</a:t>
          </a:r>
          <a:endParaRPr lang="it-IT" sz="1400" b="1" dirty="0">
            <a:solidFill>
              <a:srgbClr val="0070C0"/>
            </a:solidFill>
          </a:endParaRPr>
        </a:p>
      </dgm:t>
    </dgm:pt>
    <dgm:pt modelId="{425B99D0-11E8-468D-A5C3-6D4A36205D95}" type="parTrans" cxnId="{0E0DC361-1A15-4CFF-9B2D-E2CF400865D4}">
      <dgm:prSet/>
      <dgm:spPr/>
      <dgm:t>
        <a:bodyPr/>
        <a:lstStyle/>
        <a:p>
          <a:endParaRPr lang="it-IT"/>
        </a:p>
      </dgm:t>
    </dgm:pt>
    <dgm:pt modelId="{AAC85B39-A04D-4700-9A91-C8C6FB8BE8CC}" type="sibTrans" cxnId="{0E0DC361-1A15-4CFF-9B2D-E2CF400865D4}">
      <dgm:prSet/>
      <dgm:spPr/>
      <dgm:t>
        <a:bodyPr/>
        <a:lstStyle/>
        <a:p>
          <a:endParaRPr lang="it-IT"/>
        </a:p>
      </dgm:t>
    </dgm:pt>
    <dgm:pt modelId="{99943D14-4B84-4376-B363-58D867AEAAE2}">
      <dgm:prSet custT="1"/>
      <dgm:spPr/>
      <dgm:t>
        <a:bodyPr/>
        <a:lstStyle/>
        <a:p>
          <a:r>
            <a:rPr lang="en-GB" sz="1400" b="1" dirty="0">
              <a:solidFill>
                <a:srgbClr val="0070C0"/>
              </a:solidFill>
            </a:rPr>
            <a:t>Reporting documents</a:t>
          </a:r>
          <a:endParaRPr lang="it-IT" sz="1400" b="1" dirty="0">
            <a:solidFill>
              <a:srgbClr val="0070C0"/>
            </a:solidFill>
          </a:endParaRPr>
        </a:p>
      </dgm:t>
    </dgm:pt>
    <dgm:pt modelId="{524AB08C-3F67-420C-8109-0D250F3E41F3}" type="parTrans" cxnId="{E8998BE9-D152-418A-B69A-1849D3618608}">
      <dgm:prSet/>
      <dgm:spPr/>
      <dgm:t>
        <a:bodyPr/>
        <a:lstStyle/>
        <a:p>
          <a:endParaRPr lang="it-IT"/>
        </a:p>
      </dgm:t>
    </dgm:pt>
    <dgm:pt modelId="{85C2829C-4AFE-432A-80CB-3F72AC9A81B0}" type="sibTrans" cxnId="{E8998BE9-D152-418A-B69A-1849D3618608}">
      <dgm:prSet/>
      <dgm:spPr/>
      <dgm:t>
        <a:bodyPr/>
        <a:lstStyle/>
        <a:p>
          <a:endParaRPr lang="it-IT"/>
        </a:p>
      </dgm:t>
    </dgm:pt>
    <dgm:pt modelId="{EFA6CCAB-DAF6-4445-8C55-C33EE17448B8}" type="pres">
      <dgm:prSet presAssocID="{7FBDC925-B25D-4901-A000-B5D1E70A5395}" presName="hierChild1" presStyleCnt="0">
        <dgm:presLayoutVars>
          <dgm:orgChart val="1"/>
          <dgm:chPref val="1"/>
          <dgm:dir/>
          <dgm:animOne val="branch"/>
          <dgm:animLvl val="lvl"/>
          <dgm:resizeHandles/>
        </dgm:presLayoutVars>
      </dgm:prSet>
      <dgm:spPr/>
    </dgm:pt>
    <dgm:pt modelId="{0A3004C5-4D01-43C9-B4D7-B138F0A89481}" type="pres">
      <dgm:prSet presAssocID="{99DBDBF6-458B-4125-A35E-DE9362A64EBF}" presName="hierRoot1" presStyleCnt="0">
        <dgm:presLayoutVars>
          <dgm:hierBranch val="init"/>
        </dgm:presLayoutVars>
      </dgm:prSet>
      <dgm:spPr/>
    </dgm:pt>
    <dgm:pt modelId="{74E76F54-1846-43B3-A3CD-CB2F3F373059}" type="pres">
      <dgm:prSet presAssocID="{99DBDBF6-458B-4125-A35E-DE9362A64EBF}" presName="rootComposite1" presStyleCnt="0"/>
      <dgm:spPr/>
    </dgm:pt>
    <dgm:pt modelId="{0D50B57B-9AFF-4FEC-8930-2EB6C7D3C356}" type="pres">
      <dgm:prSet presAssocID="{99DBDBF6-458B-4125-A35E-DE9362A64EBF}" presName="rootText1" presStyleLbl="node0" presStyleIdx="0" presStyleCnt="1">
        <dgm:presLayoutVars>
          <dgm:chPref val="3"/>
        </dgm:presLayoutVars>
      </dgm:prSet>
      <dgm:spPr/>
    </dgm:pt>
    <dgm:pt modelId="{A7C00404-EA51-4F2A-B44B-2415C5CCF4B1}" type="pres">
      <dgm:prSet presAssocID="{99DBDBF6-458B-4125-A35E-DE9362A64EBF}" presName="rootConnector1" presStyleLbl="node1" presStyleIdx="0" presStyleCnt="0"/>
      <dgm:spPr/>
    </dgm:pt>
    <dgm:pt modelId="{69640711-9B5A-4645-88A4-82F867464800}" type="pres">
      <dgm:prSet presAssocID="{99DBDBF6-458B-4125-A35E-DE9362A64EBF}" presName="hierChild2" presStyleCnt="0"/>
      <dgm:spPr/>
    </dgm:pt>
    <dgm:pt modelId="{D9ED7204-0882-4F14-8D05-22CB3B2E1896}" type="pres">
      <dgm:prSet presAssocID="{60D6C97F-8AB1-406C-9DA0-F285EA50DFCE}" presName="Name37" presStyleLbl="parChTrans1D2" presStyleIdx="0" presStyleCnt="4"/>
      <dgm:spPr/>
    </dgm:pt>
    <dgm:pt modelId="{EF7E1194-FD03-4240-B43D-020E76E774C0}" type="pres">
      <dgm:prSet presAssocID="{605C6EF1-D4A6-4A45-ACA7-C2A2E0D53943}" presName="hierRoot2" presStyleCnt="0">
        <dgm:presLayoutVars>
          <dgm:hierBranch val="init"/>
        </dgm:presLayoutVars>
      </dgm:prSet>
      <dgm:spPr/>
    </dgm:pt>
    <dgm:pt modelId="{EDADC18E-9F23-42E8-8ED8-0755B1BD04F5}" type="pres">
      <dgm:prSet presAssocID="{605C6EF1-D4A6-4A45-ACA7-C2A2E0D53943}" presName="rootComposite" presStyleCnt="0"/>
      <dgm:spPr/>
    </dgm:pt>
    <dgm:pt modelId="{2E9B8D16-DB6A-4129-9FBE-37343D15BB45}" type="pres">
      <dgm:prSet presAssocID="{605C6EF1-D4A6-4A45-ACA7-C2A2E0D53943}" presName="rootText" presStyleLbl="node2" presStyleIdx="0" presStyleCnt="4">
        <dgm:presLayoutVars>
          <dgm:chPref val="3"/>
        </dgm:presLayoutVars>
      </dgm:prSet>
      <dgm:spPr/>
    </dgm:pt>
    <dgm:pt modelId="{CAAE3D41-0F3F-4CE0-9E1E-2DC3D9D49624}" type="pres">
      <dgm:prSet presAssocID="{605C6EF1-D4A6-4A45-ACA7-C2A2E0D53943}" presName="rootConnector" presStyleLbl="node2" presStyleIdx="0" presStyleCnt="4"/>
      <dgm:spPr/>
    </dgm:pt>
    <dgm:pt modelId="{09FE1FE4-DB25-406B-B0FD-0B06B39ECFA4}" type="pres">
      <dgm:prSet presAssocID="{605C6EF1-D4A6-4A45-ACA7-C2A2E0D53943}" presName="hierChild4" presStyleCnt="0"/>
      <dgm:spPr/>
    </dgm:pt>
    <dgm:pt modelId="{DCA4032F-9EC4-427F-A0EB-754205054767}" type="pres">
      <dgm:prSet presAssocID="{605C6EF1-D4A6-4A45-ACA7-C2A2E0D53943}" presName="hierChild5" presStyleCnt="0"/>
      <dgm:spPr/>
    </dgm:pt>
    <dgm:pt modelId="{E926E958-CAA0-414A-913F-66061481B937}" type="pres">
      <dgm:prSet presAssocID="{4FB354E6-7648-4AA6-BBBE-CFEC5D3F19DD}" presName="Name37" presStyleLbl="parChTrans1D2" presStyleIdx="1" presStyleCnt="4"/>
      <dgm:spPr/>
    </dgm:pt>
    <dgm:pt modelId="{D1BD7DC0-380A-4D8D-A9E7-F96E4F38D46F}" type="pres">
      <dgm:prSet presAssocID="{B294D620-636A-422C-953F-C090FA679BA9}" presName="hierRoot2" presStyleCnt="0">
        <dgm:presLayoutVars>
          <dgm:hierBranch val="init"/>
        </dgm:presLayoutVars>
      </dgm:prSet>
      <dgm:spPr/>
    </dgm:pt>
    <dgm:pt modelId="{A317D218-B6FC-4592-8AC6-FEC1349FDA08}" type="pres">
      <dgm:prSet presAssocID="{B294D620-636A-422C-953F-C090FA679BA9}" presName="rootComposite" presStyleCnt="0"/>
      <dgm:spPr/>
    </dgm:pt>
    <dgm:pt modelId="{A8DD9930-3A05-41EE-97C6-16A15D9190D3}" type="pres">
      <dgm:prSet presAssocID="{B294D620-636A-422C-953F-C090FA679BA9}" presName="rootText" presStyleLbl="node2" presStyleIdx="1" presStyleCnt="4">
        <dgm:presLayoutVars>
          <dgm:chPref val="3"/>
        </dgm:presLayoutVars>
      </dgm:prSet>
      <dgm:spPr/>
    </dgm:pt>
    <dgm:pt modelId="{A11AB70D-BC93-44F8-AD1A-300C3C70D38E}" type="pres">
      <dgm:prSet presAssocID="{B294D620-636A-422C-953F-C090FA679BA9}" presName="rootConnector" presStyleLbl="node2" presStyleIdx="1" presStyleCnt="4"/>
      <dgm:spPr/>
    </dgm:pt>
    <dgm:pt modelId="{008D8B9C-ECC2-49A3-B115-6811B3AA9E7A}" type="pres">
      <dgm:prSet presAssocID="{B294D620-636A-422C-953F-C090FA679BA9}" presName="hierChild4" presStyleCnt="0"/>
      <dgm:spPr/>
    </dgm:pt>
    <dgm:pt modelId="{D75FE20A-8C70-4984-8873-1AE39162C4A3}" type="pres">
      <dgm:prSet presAssocID="{B294D620-636A-422C-953F-C090FA679BA9}" presName="hierChild5" presStyleCnt="0"/>
      <dgm:spPr/>
    </dgm:pt>
    <dgm:pt modelId="{72A4A5C1-7280-4A7C-ACEA-5438338BB99E}" type="pres">
      <dgm:prSet presAssocID="{425B99D0-11E8-468D-A5C3-6D4A36205D95}" presName="Name37" presStyleLbl="parChTrans1D2" presStyleIdx="2" presStyleCnt="4"/>
      <dgm:spPr/>
    </dgm:pt>
    <dgm:pt modelId="{49B862A4-A68F-4F8E-AE5F-2960CDC2DC61}" type="pres">
      <dgm:prSet presAssocID="{D52B56D6-266F-46B4-95CE-9C36CFBB81E7}" presName="hierRoot2" presStyleCnt="0">
        <dgm:presLayoutVars>
          <dgm:hierBranch val="init"/>
        </dgm:presLayoutVars>
      </dgm:prSet>
      <dgm:spPr/>
    </dgm:pt>
    <dgm:pt modelId="{EB23690B-BA3E-4E38-8A3A-FEF4A0431A76}" type="pres">
      <dgm:prSet presAssocID="{D52B56D6-266F-46B4-95CE-9C36CFBB81E7}" presName="rootComposite" presStyleCnt="0"/>
      <dgm:spPr/>
    </dgm:pt>
    <dgm:pt modelId="{67C96B43-7E76-4C90-8566-F4DCFAE60365}" type="pres">
      <dgm:prSet presAssocID="{D52B56D6-266F-46B4-95CE-9C36CFBB81E7}" presName="rootText" presStyleLbl="node2" presStyleIdx="2" presStyleCnt="4">
        <dgm:presLayoutVars>
          <dgm:chPref val="3"/>
        </dgm:presLayoutVars>
      </dgm:prSet>
      <dgm:spPr/>
    </dgm:pt>
    <dgm:pt modelId="{EB57756E-5D65-41FF-A13D-243CEABCB195}" type="pres">
      <dgm:prSet presAssocID="{D52B56D6-266F-46B4-95CE-9C36CFBB81E7}" presName="rootConnector" presStyleLbl="node2" presStyleIdx="2" presStyleCnt="4"/>
      <dgm:spPr/>
    </dgm:pt>
    <dgm:pt modelId="{5D4975D3-399A-4C4C-BA14-0C41919E349C}" type="pres">
      <dgm:prSet presAssocID="{D52B56D6-266F-46B4-95CE-9C36CFBB81E7}" presName="hierChild4" presStyleCnt="0"/>
      <dgm:spPr/>
    </dgm:pt>
    <dgm:pt modelId="{68540C19-EFD2-4B0E-8424-DFFE295EF52D}" type="pres">
      <dgm:prSet presAssocID="{D52B56D6-266F-46B4-95CE-9C36CFBB81E7}" presName="hierChild5" presStyleCnt="0"/>
      <dgm:spPr/>
    </dgm:pt>
    <dgm:pt modelId="{11987148-CC49-4F40-952A-15856009072F}" type="pres">
      <dgm:prSet presAssocID="{524AB08C-3F67-420C-8109-0D250F3E41F3}" presName="Name37" presStyleLbl="parChTrans1D2" presStyleIdx="3" presStyleCnt="4"/>
      <dgm:spPr/>
    </dgm:pt>
    <dgm:pt modelId="{157C8A84-1EC7-41CA-BD55-81592479DC93}" type="pres">
      <dgm:prSet presAssocID="{99943D14-4B84-4376-B363-58D867AEAAE2}" presName="hierRoot2" presStyleCnt="0">
        <dgm:presLayoutVars>
          <dgm:hierBranch val="init"/>
        </dgm:presLayoutVars>
      </dgm:prSet>
      <dgm:spPr/>
    </dgm:pt>
    <dgm:pt modelId="{16FF85C6-F549-4D74-8D4C-6194AB8265CC}" type="pres">
      <dgm:prSet presAssocID="{99943D14-4B84-4376-B363-58D867AEAAE2}" presName="rootComposite" presStyleCnt="0"/>
      <dgm:spPr/>
    </dgm:pt>
    <dgm:pt modelId="{40FE68C9-096D-4D22-942B-BDE1FFC2B0E8}" type="pres">
      <dgm:prSet presAssocID="{99943D14-4B84-4376-B363-58D867AEAAE2}" presName="rootText" presStyleLbl="node2" presStyleIdx="3" presStyleCnt="4">
        <dgm:presLayoutVars>
          <dgm:chPref val="3"/>
        </dgm:presLayoutVars>
      </dgm:prSet>
      <dgm:spPr/>
    </dgm:pt>
    <dgm:pt modelId="{BF4B4FF6-73AA-41F1-9DD8-15C8F3319300}" type="pres">
      <dgm:prSet presAssocID="{99943D14-4B84-4376-B363-58D867AEAAE2}" presName="rootConnector" presStyleLbl="node2" presStyleIdx="3" presStyleCnt="4"/>
      <dgm:spPr/>
    </dgm:pt>
    <dgm:pt modelId="{3D50F795-F8A4-42C2-88CF-90D69A86A6A3}" type="pres">
      <dgm:prSet presAssocID="{99943D14-4B84-4376-B363-58D867AEAAE2}" presName="hierChild4" presStyleCnt="0"/>
      <dgm:spPr/>
    </dgm:pt>
    <dgm:pt modelId="{DD384435-1844-4696-AEF9-21684C91B00A}" type="pres">
      <dgm:prSet presAssocID="{99943D14-4B84-4376-B363-58D867AEAAE2}" presName="hierChild5" presStyleCnt="0"/>
      <dgm:spPr/>
    </dgm:pt>
    <dgm:pt modelId="{0420A39D-897E-43E6-B77F-A37E64AF1D1E}" type="pres">
      <dgm:prSet presAssocID="{99DBDBF6-458B-4125-A35E-DE9362A64EBF}" presName="hierChild3" presStyleCnt="0"/>
      <dgm:spPr/>
    </dgm:pt>
  </dgm:ptLst>
  <dgm:cxnLst>
    <dgm:cxn modelId="{71180109-E6D8-4406-A37D-879725AE4C3E}" type="presOf" srcId="{605C6EF1-D4A6-4A45-ACA7-C2A2E0D53943}" destId="{2E9B8D16-DB6A-4129-9FBE-37343D15BB45}" srcOrd="0" destOrd="0" presId="urn:microsoft.com/office/officeart/2005/8/layout/orgChart1"/>
    <dgm:cxn modelId="{B8005027-1643-4117-ACA5-3897D0BEFCF6}" type="presOf" srcId="{99943D14-4B84-4376-B363-58D867AEAAE2}" destId="{BF4B4FF6-73AA-41F1-9DD8-15C8F3319300}" srcOrd="1" destOrd="0" presId="urn:microsoft.com/office/officeart/2005/8/layout/orgChart1"/>
    <dgm:cxn modelId="{598D7660-7314-4FF6-890E-FB2721EC72DB}" type="presOf" srcId="{425B99D0-11E8-468D-A5C3-6D4A36205D95}" destId="{72A4A5C1-7280-4A7C-ACEA-5438338BB99E}" srcOrd="0" destOrd="0" presId="urn:microsoft.com/office/officeart/2005/8/layout/orgChart1"/>
    <dgm:cxn modelId="{0E0DC361-1A15-4CFF-9B2D-E2CF400865D4}" srcId="{99DBDBF6-458B-4125-A35E-DE9362A64EBF}" destId="{D52B56D6-266F-46B4-95CE-9C36CFBB81E7}" srcOrd="2" destOrd="0" parTransId="{425B99D0-11E8-468D-A5C3-6D4A36205D95}" sibTransId="{AAC85B39-A04D-4700-9A91-C8C6FB8BE8CC}"/>
    <dgm:cxn modelId="{760E5D63-990B-403A-87AA-C096FE9DC8B7}" srcId="{99DBDBF6-458B-4125-A35E-DE9362A64EBF}" destId="{B294D620-636A-422C-953F-C090FA679BA9}" srcOrd="1" destOrd="0" parTransId="{4FB354E6-7648-4AA6-BBBE-CFEC5D3F19DD}" sibTransId="{42DF5EB8-62F9-4C5A-B1CB-FB599D727CD9}"/>
    <dgm:cxn modelId="{07AD0168-B523-433F-B99F-37DF17E1AC1D}" type="presOf" srcId="{524AB08C-3F67-420C-8109-0D250F3E41F3}" destId="{11987148-CC49-4F40-952A-15856009072F}" srcOrd="0" destOrd="0" presId="urn:microsoft.com/office/officeart/2005/8/layout/orgChart1"/>
    <dgm:cxn modelId="{E128DC54-86D1-44F7-8B61-C49A7786C5B8}" type="presOf" srcId="{D52B56D6-266F-46B4-95CE-9C36CFBB81E7}" destId="{EB57756E-5D65-41FF-A13D-243CEABCB195}" srcOrd="1" destOrd="0" presId="urn:microsoft.com/office/officeart/2005/8/layout/orgChart1"/>
    <dgm:cxn modelId="{19420B76-0773-4333-B9DA-6AAE9FB2701C}" srcId="{99DBDBF6-458B-4125-A35E-DE9362A64EBF}" destId="{605C6EF1-D4A6-4A45-ACA7-C2A2E0D53943}" srcOrd="0" destOrd="0" parTransId="{60D6C97F-8AB1-406C-9DA0-F285EA50DFCE}" sibTransId="{D2129391-1BF3-43C6-809E-45383EBCC6C8}"/>
    <dgm:cxn modelId="{CA19E68D-8D60-42F7-B718-D65E9B5051C9}" type="presOf" srcId="{4FB354E6-7648-4AA6-BBBE-CFEC5D3F19DD}" destId="{E926E958-CAA0-414A-913F-66061481B937}" srcOrd="0" destOrd="0" presId="urn:microsoft.com/office/officeart/2005/8/layout/orgChart1"/>
    <dgm:cxn modelId="{D9B1D694-31E0-4741-9457-DC685B5C9E5D}" type="presOf" srcId="{B294D620-636A-422C-953F-C090FA679BA9}" destId="{A8DD9930-3A05-41EE-97C6-16A15D9190D3}" srcOrd="0" destOrd="0" presId="urn:microsoft.com/office/officeart/2005/8/layout/orgChart1"/>
    <dgm:cxn modelId="{749E59BC-5A26-4193-8DE4-4AE1504FC8E1}" type="presOf" srcId="{B294D620-636A-422C-953F-C090FA679BA9}" destId="{A11AB70D-BC93-44F8-AD1A-300C3C70D38E}" srcOrd="1" destOrd="0" presId="urn:microsoft.com/office/officeart/2005/8/layout/orgChart1"/>
    <dgm:cxn modelId="{D15015CD-5B31-4C04-9322-50C56AB4F0E4}" type="presOf" srcId="{99943D14-4B84-4376-B363-58D867AEAAE2}" destId="{40FE68C9-096D-4D22-942B-BDE1FFC2B0E8}" srcOrd="0" destOrd="0" presId="urn:microsoft.com/office/officeart/2005/8/layout/orgChart1"/>
    <dgm:cxn modelId="{FE4BA2D4-88CB-4463-80A4-3F7B07B66302}" type="presOf" srcId="{60D6C97F-8AB1-406C-9DA0-F285EA50DFCE}" destId="{D9ED7204-0882-4F14-8D05-22CB3B2E1896}" srcOrd="0" destOrd="0" presId="urn:microsoft.com/office/officeart/2005/8/layout/orgChart1"/>
    <dgm:cxn modelId="{CC607ED8-C7F6-4BFD-92B9-997393920198}" type="presOf" srcId="{99DBDBF6-458B-4125-A35E-DE9362A64EBF}" destId="{A7C00404-EA51-4F2A-B44B-2415C5CCF4B1}" srcOrd="1" destOrd="0" presId="urn:microsoft.com/office/officeart/2005/8/layout/orgChart1"/>
    <dgm:cxn modelId="{7CF397D8-D969-4B03-936B-373DD735C908}" type="presOf" srcId="{D52B56D6-266F-46B4-95CE-9C36CFBB81E7}" destId="{67C96B43-7E76-4C90-8566-F4DCFAE60365}" srcOrd="0" destOrd="0" presId="urn:microsoft.com/office/officeart/2005/8/layout/orgChart1"/>
    <dgm:cxn modelId="{5E27A6D8-A2A8-428E-96DB-F89E21F2D6FE}" type="presOf" srcId="{99DBDBF6-458B-4125-A35E-DE9362A64EBF}" destId="{0D50B57B-9AFF-4FEC-8930-2EB6C7D3C356}" srcOrd="0" destOrd="0" presId="urn:microsoft.com/office/officeart/2005/8/layout/orgChart1"/>
    <dgm:cxn modelId="{11FA1ADA-9DA9-4EB5-A708-C7F184F947A7}" srcId="{7FBDC925-B25D-4901-A000-B5D1E70A5395}" destId="{99DBDBF6-458B-4125-A35E-DE9362A64EBF}" srcOrd="0" destOrd="0" parTransId="{980FCB1F-73FF-45C7-8E59-FB618692790C}" sibTransId="{45C51FD7-5DA9-4DF8-9242-D25E49FDEF9F}"/>
    <dgm:cxn modelId="{E8998BE9-D152-418A-B69A-1849D3618608}" srcId="{99DBDBF6-458B-4125-A35E-DE9362A64EBF}" destId="{99943D14-4B84-4376-B363-58D867AEAAE2}" srcOrd="3" destOrd="0" parTransId="{524AB08C-3F67-420C-8109-0D250F3E41F3}" sibTransId="{85C2829C-4AFE-432A-80CB-3F72AC9A81B0}"/>
    <dgm:cxn modelId="{129D32EC-84D8-4439-B045-E1FD70FAC4C9}" type="presOf" srcId="{7FBDC925-B25D-4901-A000-B5D1E70A5395}" destId="{EFA6CCAB-DAF6-4445-8C55-C33EE17448B8}" srcOrd="0" destOrd="0" presId="urn:microsoft.com/office/officeart/2005/8/layout/orgChart1"/>
    <dgm:cxn modelId="{E19176FB-B201-44B0-A340-A6DE5C3E6171}" type="presOf" srcId="{605C6EF1-D4A6-4A45-ACA7-C2A2E0D53943}" destId="{CAAE3D41-0F3F-4CE0-9E1E-2DC3D9D49624}" srcOrd="1" destOrd="0" presId="urn:microsoft.com/office/officeart/2005/8/layout/orgChart1"/>
    <dgm:cxn modelId="{E82AA331-FAAA-4D5A-8314-9E3AFC837B39}" type="presParOf" srcId="{EFA6CCAB-DAF6-4445-8C55-C33EE17448B8}" destId="{0A3004C5-4D01-43C9-B4D7-B138F0A89481}" srcOrd="0" destOrd="0" presId="urn:microsoft.com/office/officeart/2005/8/layout/orgChart1"/>
    <dgm:cxn modelId="{ECFE8C2E-6180-4870-942A-702FB997CC7C}" type="presParOf" srcId="{0A3004C5-4D01-43C9-B4D7-B138F0A89481}" destId="{74E76F54-1846-43B3-A3CD-CB2F3F373059}" srcOrd="0" destOrd="0" presId="urn:microsoft.com/office/officeart/2005/8/layout/orgChart1"/>
    <dgm:cxn modelId="{2EBC275B-F085-4175-81EA-A6C664417119}" type="presParOf" srcId="{74E76F54-1846-43B3-A3CD-CB2F3F373059}" destId="{0D50B57B-9AFF-4FEC-8930-2EB6C7D3C356}" srcOrd="0" destOrd="0" presId="urn:microsoft.com/office/officeart/2005/8/layout/orgChart1"/>
    <dgm:cxn modelId="{F4C33101-F5E7-491F-82AC-5934BF6085B9}" type="presParOf" srcId="{74E76F54-1846-43B3-A3CD-CB2F3F373059}" destId="{A7C00404-EA51-4F2A-B44B-2415C5CCF4B1}" srcOrd="1" destOrd="0" presId="urn:microsoft.com/office/officeart/2005/8/layout/orgChart1"/>
    <dgm:cxn modelId="{50EB5A59-2248-4964-9233-174BA73D325F}" type="presParOf" srcId="{0A3004C5-4D01-43C9-B4D7-B138F0A89481}" destId="{69640711-9B5A-4645-88A4-82F867464800}" srcOrd="1" destOrd="0" presId="urn:microsoft.com/office/officeart/2005/8/layout/orgChart1"/>
    <dgm:cxn modelId="{AAC5C37F-209B-4920-9430-D760D4BB88CA}" type="presParOf" srcId="{69640711-9B5A-4645-88A4-82F867464800}" destId="{D9ED7204-0882-4F14-8D05-22CB3B2E1896}" srcOrd="0" destOrd="0" presId="urn:microsoft.com/office/officeart/2005/8/layout/orgChart1"/>
    <dgm:cxn modelId="{56708B0D-037F-40AE-AFCA-D7918473357E}" type="presParOf" srcId="{69640711-9B5A-4645-88A4-82F867464800}" destId="{EF7E1194-FD03-4240-B43D-020E76E774C0}" srcOrd="1" destOrd="0" presId="urn:microsoft.com/office/officeart/2005/8/layout/orgChart1"/>
    <dgm:cxn modelId="{AE09B571-2ECD-43B6-ABEB-A143E33F36EE}" type="presParOf" srcId="{EF7E1194-FD03-4240-B43D-020E76E774C0}" destId="{EDADC18E-9F23-42E8-8ED8-0755B1BD04F5}" srcOrd="0" destOrd="0" presId="urn:microsoft.com/office/officeart/2005/8/layout/orgChart1"/>
    <dgm:cxn modelId="{3873B4D8-E7CC-4B92-ABEB-0D80F8BA504E}" type="presParOf" srcId="{EDADC18E-9F23-42E8-8ED8-0755B1BD04F5}" destId="{2E9B8D16-DB6A-4129-9FBE-37343D15BB45}" srcOrd="0" destOrd="0" presId="urn:microsoft.com/office/officeart/2005/8/layout/orgChart1"/>
    <dgm:cxn modelId="{EC02A04E-31FB-44B3-9312-057C54F73357}" type="presParOf" srcId="{EDADC18E-9F23-42E8-8ED8-0755B1BD04F5}" destId="{CAAE3D41-0F3F-4CE0-9E1E-2DC3D9D49624}" srcOrd="1" destOrd="0" presId="urn:microsoft.com/office/officeart/2005/8/layout/orgChart1"/>
    <dgm:cxn modelId="{1D18E4D2-F02F-46F5-9DDB-AB3ADEAFBE5C}" type="presParOf" srcId="{EF7E1194-FD03-4240-B43D-020E76E774C0}" destId="{09FE1FE4-DB25-406B-B0FD-0B06B39ECFA4}" srcOrd="1" destOrd="0" presId="urn:microsoft.com/office/officeart/2005/8/layout/orgChart1"/>
    <dgm:cxn modelId="{BF6270DD-EBFE-4477-AC74-E08887BB48A9}" type="presParOf" srcId="{EF7E1194-FD03-4240-B43D-020E76E774C0}" destId="{DCA4032F-9EC4-427F-A0EB-754205054767}" srcOrd="2" destOrd="0" presId="urn:microsoft.com/office/officeart/2005/8/layout/orgChart1"/>
    <dgm:cxn modelId="{54FDEC10-D8EA-45BD-8399-A53E93351E1F}" type="presParOf" srcId="{69640711-9B5A-4645-88A4-82F867464800}" destId="{E926E958-CAA0-414A-913F-66061481B937}" srcOrd="2" destOrd="0" presId="urn:microsoft.com/office/officeart/2005/8/layout/orgChart1"/>
    <dgm:cxn modelId="{64CDF20A-B6FF-4B35-84D3-49F607B6A09F}" type="presParOf" srcId="{69640711-9B5A-4645-88A4-82F867464800}" destId="{D1BD7DC0-380A-4D8D-A9E7-F96E4F38D46F}" srcOrd="3" destOrd="0" presId="urn:microsoft.com/office/officeart/2005/8/layout/orgChart1"/>
    <dgm:cxn modelId="{A87BE3FD-7040-43F2-8589-C93FDCF23176}" type="presParOf" srcId="{D1BD7DC0-380A-4D8D-A9E7-F96E4F38D46F}" destId="{A317D218-B6FC-4592-8AC6-FEC1349FDA08}" srcOrd="0" destOrd="0" presId="urn:microsoft.com/office/officeart/2005/8/layout/orgChart1"/>
    <dgm:cxn modelId="{43D2BAA5-4E84-4AAF-8E0C-2F5075274CD7}" type="presParOf" srcId="{A317D218-B6FC-4592-8AC6-FEC1349FDA08}" destId="{A8DD9930-3A05-41EE-97C6-16A15D9190D3}" srcOrd="0" destOrd="0" presId="urn:microsoft.com/office/officeart/2005/8/layout/orgChart1"/>
    <dgm:cxn modelId="{D3E1D38F-44B5-4C48-9D3D-38BA5CC998EC}" type="presParOf" srcId="{A317D218-B6FC-4592-8AC6-FEC1349FDA08}" destId="{A11AB70D-BC93-44F8-AD1A-300C3C70D38E}" srcOrd="1" destOrd="0" presId="urn:microsoft.com/office/officeart/2005/8/layout/orgChart1"/>
    <dgm:cxn modelId="{D9B9A565-5F33-4903-8220-7F83E0B2A731}" type="presParOf" srcId="{D1BD7DC0-380A-4D8D-A9E7-F96E4F38D46F}" destId="{008D8B9C-ECC2-49A3-B115-6811B3AA9E7A}" srcOrd="1" destOrd="0" presId="urn:microsoft.com/office/officeart/2005/8/layout/orgChart1"/>
    <dgm:cxn modelId="{28DDC778-2B8A-4DB2-A817-794A6E088819}" type="presParOf" srcId="{D1BD7DC0-380A-4D8D-A9E7-F96E4F38D46F}" destId="{D75FE20A-8C70-4984-8873-1AE39162C4A3}" srcOrd="2" destOrd="0" presId="urn:microsoft.com/office/officeart/2005/8/layout/orgChart1"/>
    <dgm:cxn modelId="{1B8204FF-D3FF-47B9-A095-CF4F01C24484}" type="presParOf" srcId="{69640711-9B5A-4645-88A4-82F867464800}" destId="{72A4A5C1-7280-4A7C-ACEA-5438338BB99E}" srcOrd="4" destOrd="0" presId="urn:microsoft.com/office/officeart/2005/8/layout/orgChart1"/>
    <dgm:cxn modelId="{F57EBFB5-8178-462C-92CF-AD54E5F8B454}" type="presParOf" srcId="{69640711-9B5A-4645-88A4-82F867464800}" destId="{49B862A4-A68F-4F8E-AE5F-2960CDC2DC61}" srcOrd="5" destOrd="0" presId="urn:microsoft.com/office/officeart/2005/8/layout/orgChart1"/>
    <dgm:cxn modelId="{88F43131-24C6-4E16-BA9F-6CDFA5CEE5A0}" type="presParOf" srcId="{49B862A4-A68F-4F8E-AE5F-2960CDC2DC61}" destId="{EB23690B-BA3E-4E38-8A3A-FEF4A0431A76}" srcOrd="0" destOrd="0" presId="urn:microsoft.com/office/officeart/2005/8/layout/orgChart1"/>
    <dgm:cxn modelId="{12F51D4C-6D2F-4EC4-B656-F753958B0083}" type="presParOf" srcId="{EB23690B-BA3E-4E38-8A3A-FEF4A0431A76}" destId="{67C96B43-7E76-4C90-8566-F4DCFAE60365}" srcOrd="0" destOrd="0" presId="urn:microsoft.com/office/officeart/2005/8/layout/orgChart1"/>
    <dgm:cxn modelId="{345FF05D-AC2C-4353-BE46-A6066E2E9D7E}" type="presParOf" srcId="{EB23690B-BA3E-4E38-8A3A-FEF4A0431A76}" destId="{EB57756E-5D65-41FF-A13D-243CEABCB195}" srcOrd="1" destOrd="0" presId="urn:microsoft.com/office/officeart/2005/8/layout/orgChart1"/>
    <dgm:cxn modelId="{2AAE5D0C-596B-4B11-876E-A743309CECE2}" type="presParOf" srcId="{49B862A4-A68F-4F8E-AE5F-2960CDC2DC61}" destId="{5D4975D3-399A-4C4C-BA14-0C41919E349C}" srcOrd="1" destOrd="0" presId="urn:microsoft.com/office/officeart/2005/8/layout/orgChart1"/>
    <dgm:cxn modelId="{8C63D567-A220-4501-A4C6-B95550193023}" type="presParOf" srcId="{49B862A4-A68F-4F8E-AE5F-2960CDC2DC61}" destId="{68540C19-EFD2-4B0E-8424-DFFE295EF52D}" srcOrd="2" destOrd="0" presId="urn:microsoft.com/office/officeart/2005/8/layout/orgChart1"/>
    <dgm:cxn modelId="{9D557023-9076-488B-9C7D-FF4FCDDE997F}" type="presParOf" srcId="{69640711-9B5A-4645-88A4-82F867464800}" destId="{11987148-CC49-4F40-952A-15856009072F}" srcOrd="6" destOrd="0" presId="urn:microsoft.com/office/officeart/2005/8/layout/orgChart1"/>
    <dgm:cxn modelId="{323AA8DE-067F-4158-9DA5-6A527D004FDE}" type="presParOf" srcId="{69640711-9B5A-4645-88A4-82F867464800}" destId="{157C8A84-1EC7-41CA-BD55-81592479DC93}" srcOrd="7" destOrd="0" presId="urn:microsoft.com/office/officeart/2005/8/layout/orgChart1"/>
    <dgm:cxn modelId="{8DDFE0B8-32E2-41BD-AEC5-530DBA2484B1}" type="presParOf" srcId="{157C8A84-1EC7-41CA-BD55-81592479DC93}" destId="{16FF85C6-F549-4D74-8D4C-6194AB8265CC}" srcOrd="0" destOrd="0" presId="urn:microsoft.com/office/officeart/2005/8/layout/orgChart1"/>
    <dgm:cxn modelId="{DED6E65B-4BB1-4F09-963C-40DF27BDA700}" type="presParOf" srcId="{16FF85C6-F549-4D74-8D4C-6194AB8265CC}" destId="{40FE68C9-096D-4D22-942B-BDE1FFC2B0E8}" srcOrd="0" destOrd="0" presId="urn:microsoft.com/office/officeart/2005/8/layout/orgChart1"/>
    <dgm:cxn modelId="{10D8FB40-BF97-4D77-81D4-15CD78B89F2E}" type="presParOf" srcId="{16FF85C6-F549-4D74-8D4C-6194AB8265CC}" destId="{BF4B4FF6-73AA-41F1-9DD8-15C8F3319300}" srcOrd="1" destOrd="0" presId="urn:microsoft.com/office/officeart/2005/8/layout/orgChart1"/>
    <dgm:cxn modelId="{38BC2CC7-D8F1-4C6A-B45C-D3E6F6F761C1}" type="presParOf" srcId="{157C8A84-1EC7-41CA-BD55-81592479DC93}" destId="{3D50F795-F8A4-42C2-88CF-90D69A86A6A3}" srcOrd="1" destOrd="0" presId="urn:microsoft.com/office/officeart/2005/8/layout/orgChart1"/>
    <dgm:cxn modelId="{7D5FF544-5BFC-418C-9C44-DA24EF8F86B6}" type="presParOf" srcId="{157C8A84-1EC7-41CA-BD55-81592479DC93}" destId="{DD384435-1844-4696-AEF9-21684C91B00A}" srcOrd="2" destOrd="0" presId="urn:microsoft.com/office/officeart/2005/8/layout/orgChart1"/>
    <dgm:cxn modelId="{F090B7B7-3733-4662-A369-B0DFBF09A8CC}" type="presParOf" srcId="{0A3004C5-4D01-43C9-B4D7-B138F0A89481}" destId="{0420A39D-897E-43E6-B77F-A37E64AF1D1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9555CC-1400-422E-9D91-FFE995FCBC8B}" type="doc">
      <dgm:prSet loTypeId="urn:microsoft.com/office/officeart/2005/8/layout/orgChart1" loCatId="hierarchy" qsTypeId="urn:microsoft.com/office/officeart/2005/8/quickstyle/3d2" qsCatId="3D" csTypeId="urn:microsoft.com/office/officeart/2005/8/colors/accent3_3" csCatId="accent3" phldr="1"/>
      <dgm:spPr/>
      <dgm:t>
        <a:bodyPr/>
        <a:lstStyle/>
        <a:p>
          <a:endParaRPr lang="it-IT"/>
        </a:p>
      </dgm:t>
    </dgm:pt>
    <dgm:pt modelId="{7899B7C3-692A-410D-BB7A-89053FB3329F}">
      <dgm:prSet phldrT="[Testo]" custT="1"/>
      <dgm:spPr/>
      <dgm:t>
        <a:bodyPr/>
        <a:lstStyle/>
        <a:p>
          <a:r>
            <a:rPr lang="en-GB" sz="2000" b="1" dirty="0">
              <a:solidFill>
                <a:srgbClr val="0070C0"/>
              </a:solidFill>
            </a:rPr>
            <a:t>QUALITY ASSESSMENT</a:t>
          </a:r>
          <a:endParaRPr lang="it-IT" sz="2000" b="1" dirty="0">
            <a:solidFill>
              <a:srgbClr val="0070C0"/>
            </a:solidFill>
          </a:endParaRPr>
        </a:p>
      </dgm:t>
    </dgm:pt>
    <dgm:pt modelId="{2DB5FE12-F4C3-48D4-A002-C4F0F04DF730}" type="parTrans" cxnId="{D4F273F6-EF99-4DF6-8438-444E86BF5834}">
      <dgm:prSet/>
      <dgm:spPr/>
      <dgm:t>
        <a:bodyPr/>
        <a:lstStyle/>
        <a:p>
          <a:endParaRPr lang="it-IT"/>
        </a:p>
      </dgm:t>
    </dgm:pt>
    <dgm:pt modelId="{F3AC1E9E-3972-40A3-B5D9-3F543D76FCE9}" type="sibTrans" cxnId="{D4F273F6-EF99-4DF6-8438-444E86BF5834}">
      <dgm:prSet/>
      <dgm:spPr/>
      <dgm:t>
        <a:bodyPr/>
        <a:lstStyle/>
        <a:p>
          <a:endParaRPr lang="it-IT"/>
        </a:p>
      </dgm:t>
    </dgm:pt>
    <dgm:pt modelId="{2A0320F4-EA1C-4A23-9712-C082F0C4C809}">
      <dgm:prSet phldrT="[Testo]" custT="1"/>
      <dgm:spPr/>
      <dgm:t>
        <a:bodyPr/>
        <a:lstStyle/>
        <a:p>
          <a:r>
            <a:rPr lang="en-GB" sz="2000" b="1" dirty="0">
              <a:solidFill>
                <a:srgbClr val="0070C0"/>
              </a:solidFill>
            </a:rPr>
            <a:t>Quality Management Plan and Indicators</a:t>
          </a:r>
          <a:endParaRPr lang="it-IT" sz="2000" b="1" dirty="0">
            <a:solidFill>
              <a:srgbClr val="0070C0"/>
            </a:solidFill>
          </a:endParaRPr>
        </a:p>
      </dgm:t>
    </dgm:pt>
    <dgm:pt modelId="{7979C74C-865E-4C6A-9A07-AA7D2B885516}" type="parTrans" cxnId="{F51B87B0-D19F-4151-BB9A-D0E80692A36D}">
      <dgm:prSet/>
      <dgm:spPr/>
      <dgm:t>
        <a:bodyPr/>
        <a:lstStyle/>
        <a:p>
          <a:endParaRPr lang="it-IT"/>
        </a:p>
      </dgm:t>
    </dgm:pt>
    <dgm:pt modelId="{4CB353D8-3F27-43F3-A6A4-11EB3DE2A8B7}" type="sibTrans" cxnId="{F51B87B0-D19F-4151-BB9A-D0E80692A36D}">
      <dgm:prSet/>
      <dgm:spPr/>
      <dgm:t>
        <a:bodyPr/>
        <a:lstStyle/>
        <a:p>
          <a:endParaRPr lang="it-IT"/>
        </a:p>
      </dgm:t>
    </dgm:pt>
    <dgm:pt modelId="{2E4AE04D-3F1D-463F-91BD-C228AC5EC338}">
      <dgm:prSet phldrT="[Testo]" custT="1"/>
      <dgm:spPr/>
      <dgm:t>
        <a:bodyPr/>
        <a:lstStyle/>
        <a:p>
          <a:r>
            <a:rPr lang="en-GB" sz="2000" b="1" dirty="0">
              <a:solidFill>
                <a:srgbClr val="0070C0"/>
              </a:solidFill>
            </a:rPr>
            <a:t>Tools for the monitoring and evaluation process</a:t>
          </a:r>
          <a:endParaRPr lang="it-IT" sz="2000" b="1" dirty="0">
            <a:solidFill>
              <a:srgbClr val="0070C0"/>
            </a:solidFill>
          </a:endParaRPr>
        </a:p>
      </dgm:t>
    </dgm:pt>
    <dgm:pt modelId="{D4ED00ED-AA72-4694-89F0-57624CA6FE08}" type="parTrans" cxnId="{2E3C2FCB-5FCC-420B-A2EF-9BECF0AE4EDA}">
      <dgm:prSet/>
      <dgm:spPr/>
      <dgm:t>
        <a:bodyPr/>
        <a:lstStyle/>
        <a:p>
          <a:endParaRPr lang="it-IT"/>
        </a:p>
      </dgm:t>
    </dgm:pt>
    <dgm:pt modelId="{56799F5A-493E-40E9-9AB5-EC2722B74441}" type="sibTrans" cxnId="{2E3C2FCB-5FCC-420B-A2EF-9BECF0AE4EDA}">
      <dgm:prSet/>
      <dgm:spPr/>
      <dgm:t>
        <a:bodyPr/>
        <a:lstStyle/>
        <a:p>
          <a:endParaRPr lang="it-IT"/>
        </a:p>
      </dgm:t>
    </dgm:pt>
    <dgm:pt modelId="{7869B4D6-7793-439E-86F4-4F140C27A910}">
      <dgm:prSet phldrT="[Testo]" custT="1"/>
      <dgm:spPr/>
      <dgm:t>
        <a:bodyPr/>
        <a:lstStyle/>
        <a:p>
          <a:r>
            <a:rPr lang="en-GB" sz="2000" b="1" dirty="0">
              <a:solidFill>
                <a:srgbClr val="0070C0"/>
              </a:solidFill>
            </a:rPr>
            <a:t>Internal and External evaluation report</a:t>
          </a:r>
          <a:endParaRPr lang="it-IT" sz="2000" b="1" dirty="0">
            <a:solidFill>
              <a:srgbClr val="0070C0"/>
            </a:solidFill>
          </a:endParaRPr>
        </a:p>
      </dgm:t>
    </dgm:pt>
    <dgm:pt modelId="{642674B9-2C64-4337-A5A5-B58FFBE1F441}" type="parTrans" cxnId="{A008A8BF-BA31-421F-BCCB-BCCE7908A3D9}">
      <dgm:prSet/>
      <dgm:spPr/>
      <dgm:t>
        <a:bodyPr/>
        <a:lstStyle/>
        <a:p>
          <a:endParaRPr lang="it-IT"/>
        </a:p>
      </dgm:t>
    </dgm:pt>
    <dgm:pt modelId="{81E0755E-9423-4CE8-8918-580DECC5FAC5}" type="sibTrans" cxnId="{A008A8BF-BA31-421F-BCCB-BCCE7908A3D9}">
      <dgm:prSet/>
      <dgm:spPr/>
      <dgm:t>
        <a:bodyPr/>
        <a:lstStyle/>
        <a:p>
          <a:endParaRPr lang="it-IT"/>
        </a:p>
      </dgm:t>
    </dgm:pt>
    <dgm:pt modelId="{175EAE8E-638E-4BA2-9BAA-DF521CEB4512}" type="pres">
      <dgm:prSet presAssocID="{5B9555CC-1400-422E-9D91-FFE995FCBC8B}" presName="hierChild1" presStyleCnt="0">
        <dgm:presLayoutVars>
          <dgm:orgChart val="1"/>
          <dgm:chPref val="1"/>
          <dgm:dir/>
          <dgm:animOne val="branch"/>
          <dgm:animLvl val="lvl"/>
          <dgm:resizeHandles/>
        </dgm:presLayoutVars>
      </dgm:prSet>
      <dgm:spPr/>
    </dgm:pt>
    <dgm:pt modelId="{9E5DE6C2-6EE6-4856-9518-E60175DC33A0}" type="pres">
      <dgm:prSet presAssocID="{7899B7C3-692A-410D-BB7A-89053FB3329F}" presName="hierRoot1" presStyleCnt="0">
        <dgm:presLayoutVars>
          <dgm:hierBranch val="init"/>
        </dgm:presLayoutVars>
      </dgm:prSet>
      <dgm:spPr/>
    </dgm:pt>
    <dgm:pt modelId="{B25A425E-E3D5-4292-8C73-EE933CE319B0}" type="pres">
      <dgm:prSet presAssocID="{7899B7C3-692A-410D-BB7A-89053FB3329F}" presName="rootComposite1" presStyleCnt="0"/>
      <dgm:spPr/>
    </dgm:pt>
    <dgm:pt modelId="{BEEFB5D9-E26F-439E-ACEB-5CCCDC744F62}" type="pres">
      <dgm:prSet presAssocID="{7899B7C3-692A-410D-BB7A-89053FB3329F}" presName="rootText1" presStyleLbl="node0" presStyleIdx="0" presStyleCnt="1">
        <dgm:presLayoutVars>
          <dgm:chPref val="3"/>
        </dgm:presLayoutVars>
      </dgm:prSet>
      <dgm:spPr/>
    </dgm:pt>
    <dgm:pt modelId="{04C4323E-08A4-4EF6-8147-EB2A75765213}" type="pres">
      <dgm:prSet presAssocID="{7899B7C3-692A-410D-BB7A-89053FB3329F}" presName="rootConnector1" presStyleLbl="node1" presStyleIdx="0" presStyleCnt="0"/>
      <dgm:spPr/>
    </dgm:pt>
    <dgm:pt modelId="{10B3DB3B-3A13-4E58-B2BF-C1A05E32C235}" type="pres">
      <dgm:prSet presAssocID="{7899B7C3-692A-410D-BB7A-89053FB3329F}" presName="hierChild2" presStyleCnt="0"/>
      <dgm:spPr/>
    </dgm:pt>
    <dgm:pt modelId="{740B9B91-8636-4DC8-BFE5-0090F5A8C0B9}" type="pres">
      <dgm:prSet presAssocID="{7979C74C-865E-4C6A-9A07-AA7D2B885516}" presName="Name37" presStyleLbl="parChTrans1D2" presStyleIdx="0" presStyleCnt="3"/>
      <dgm:spPr/>
    </dgm:pt>
    <dgm:pt modelId="{6B400C00-4E1B-493B-B6DA-80C8AE485489}" type="pres">
      <dgm:prSet presAssocID="{2A0320F4-EA1C-4A23-9712-C082F0C4C809}" presName="hierRoot2" presStyleCnt="0">
        <dgm:presLayoutVars>
          <dgm:hierBranch val="init"/>
        </dgm:presLayoutVars>
      </dgm:prSet>
      <dgm:spPr/>
    </dgm:pt>
    <dgm:pt modelId="{A702F272-C79F-4A84-8577-0C47D04E69AF}" type="pres">
      <dgm:prSet presAssocID="{2A0320F4-EA1C-4A23-9712-C082F0C4C809}" presName="rootComposite" presStyleCnt="0"/>
      <dgm:spPr/>
    </dgm:pt>
    <dgm:pt modelId="{FBE1875C-8B98-412B-A574-514CE51E67E7}" type="pres">
      <dgm:prSet presAssocID="{2A0320F4-EA1C-4A23-9712-C082F0C4C809}" presName="rootText" presStyleLbl="node2" presStyleIdx="0" presStyleCnt="3">
        <dgm:presLayoutVars>
          <dgm:chPref val="3"/>
        </dgm:presLayoutVars>
      </dgm:prSet>
      <dgm:spPr/>
    </dgm:pt>
    <dgm:pt modelId="{2AC96F5E-A46C-4931-B6B5-01C0782F4184}" type="pres">
      <dgm:prSet presAssocID="{2A0320F4-EA1C-4A23-9712-C082F0C4C809}" presName="rootConnector" presStyleLbl="node2" presStyleIdx="0" presStyleCnt="3"/>
      <dgm:spPr/>
    </dgm:pt>
    <dgm:pt modelId="{25AC1653-1F67-47A0-8DC0-1C8971C7C2FE}" type="pres">
      <dgm:prSet presAssocID="{2A0320F4-EA1C-4A23-9712-C082F0C4C809}" presName="hierChild4" presStyleCnt="0"/>
      <dgm:spPr/>
    </dgm:pt>
    <dgm:pt modelId="{1387F67D-FF8B-4114-B731-FFA7E632B947}" type="pres">
      <dgm:prSet presAssocID="{2A0320F4-EA1C-4A23-9712-C082F0C4C809}" presName="hierChild5" presStyleCnt="0"/>
      <dgm:spPr/>
    </dgm:pt>
    <dgm:pt modelId="{B3B9557B-44A4-4665-8830-53C360AB7379}" type="pres">
      <dgm:prSet presAssocID="{D4ED00ED-AA72-4694-89F0-57624CA6FE08}" presName="Name37" presStyleLbl="parChTrans1D2" presStyleIdx="1" presStyleCnt="3"/>
      <dgm:spPr/>
    </dgm:pt>
    <dgm:pt modelId="{242DEF5E-4697-4B7A-B759-4034C191A50E}" type="pres">
      <dgm:prSet presAssocID="{2E4AE04D-3F1D-463F-91BD-C228AC5EC338}" presName="hierRoot2" presStyleCnt="0">
        <dgm:presLayoutVars>
          <dgm:hierBranch val="init"/>
        </dgm:presLayoutVars>
      </dgm:prSet>
      <dgm:spPr/>
    </dgm:pt>
    <dgm:pt modelId="{ACC99F3D-5C5B-4B55-9792-573B2F0CF782}" type="pres">
      <dgm:prSet presAssocID="{2E4AE04D-3F1D-463F-91BD-C228AC5EC338}" presName="rootComposite" presStyleCnt="0"/>
      <dgm:spPr/>
    </dgm:pt>
    <dgm:pt modelId="{6322C7E6-24FF-462B-94D0-46AD7723592D}" type="pres">
      <dgm:prSet presAssocID="{2E4AE04D-3F1D-463F-91BD-C228AC5EC338}" presName="rootText" presStyleLbl="node2" presStyleIdx="1" presStyleCnt="3">
        <dgm:presLayoutVars>
          <dgm:chPref val="3"/>
        </dgm:presLayoutVars>
      </dgm:prSet>
      <dgm:spPr/>
    </dgm:pt>
    <dgm:pt modelId="{8D1FFED6-FA2B-44D2-A83C-A72F475964F0}" type="pres">
      <dgm:prSet presAssocID="{2E4AE04D-3F1D-463F-91BD-C228AC5EC338}" presName="rootConnector" presStyleLbl="node2" presStyleIdx="1" presStyleCnt="3"/>
      <dgm:spPr/>
    </dgm:pt>
    <dgm:pt modelId="{00BBB354-F9B9-4484-8571-94AAF6CAAEF4}" type="pres">
      <dgm:prSet presAssocID="{2E4AE04D-3F1D-463F-91BD-C228AC5EC338}" presName="hierChild4" presStyleCnt="0"/>
      <dgm:spPr/>
    </dgm:pt>
    <dgm:pt modelId="{76FBF9F1-E3DC-4D0A-A7BB-632175D06BA4}" type="pres">
      <dgm:prSet presAssocID="{2E4AE04D-3F1D-463F-91BD-C228AC5EC338}" presName="hierChild5" presStyleCnt="0"/>
      <dgm:spPr/>
    </dgm:pt>
    <dgm:pt modelId="{F068BC4E-7095-43D9-8FDA-59EAD8F71987}" type="pres">
      <dgm:prSet presAssocID="{642674B9-2C64-4337-A5A5-B58FFBE1F441}" presName="Name37" presStyleLbl="parChTrans1D2" presStyleIdx="2" presStyleCnt="3"/>
      <dgm:spPr/>
    </dgm:pt>
    <dgm:pt modelId="{361D9BF3-2342-4650-8F3F-A7B4E9C4CC55}" type="pres">
      <dgm:prSet presAssocID="{7869B4D6-7793-439E-86F4-4F140C27A910}" presName="hierRoot2" presStyleCnt="0">
        <dgm:presLayoutVars>
          <dgm:hierBranch val="init"/>
        </dgm:presLayoutVars>
      </dgm:prSet>
      <dgm:spPr/>
    </dgm:pt>
    <dgm:pt modelId="{80E16C0B-16C7-4411-820C-7FDC71E59854}" type="pres">
      <dgm:prSet presAssocID="{7869B4D6-7793-439E-86F4-4F140C27A910}" presName="rootComposite" presStyleCnt="0"/>
      <dgm:spPr/>
    </dgm:pt>
    <dgm:pt modelId="{2D87CDCD-35D3-41F1-A5D7-323140DB6187}" type="pres">
      <dgm:prSet presAssocID="{7869B4D6-7793-439E-86F4-4F140C27A910}" presName="rootText" presStyleLbl="node2" presStyleIdx="2" presStyleCnt="3">
        <dgm:presLayoutVars>
          <dgm:chPref val="3"/>
        </dgm:presLayoutVars>
      </dgm:prSet>
      <dgm:spPr/>
    </dgm:pt>
    <dgm:pt modelId="{2681DC0D-4448-4CBA-ADEE-457D78465477}" type="pres">
      <dgm:prSet presAssocID="{7869B4D6-7793-439E-86F4-4F140C27A910}" presName="rootConnector" presStyleLbl="node2" presStyleIdx="2" presStyleCnt="3"/>
      <dgm:spPr/>
    </dgm:pt>
    <dgm:pt modelId="{E15741DC-BCEA-477E-ACB7-26E33B44545A}" type="pres">
      <dgm:prSet presAssocID="{7869B4D6-7793-439E-86F4-4F140C27A910}" presName="hierChild4" presStyleCnt="0"/>
      <dgm:spPr/>
    </dgm:pt>
    <dgm:pt modelId="{EB59BB9D-E9B7-429A-96AB-39498BF90AD2}" type="pres">
      <dgm:prSet presAssocID="{7869B4D6-7793-439E-86F4-4F140C27A910}" presName="hierChild5" presStyleCnt="0"/>
      <dgm:spPr/>
    </dgm:pt>
    <dgm:pt modelId="{A51FF0A8-E72B-4D84-A617-7F11E9233DBE}" type="pres">
      <dgm:prSet presAssocID="{7899B7C3-692A-410D-BB7A-89053FB3329F}" presName="hierChild3" presStyleCnt="0"/>
      <dgm:spPr/>
    </dgm:pt>
  </dgm:ptLst>
  <dgm:cxnLst>
    <dgm:cxn modelId="{F5F40110-BE38-4A53-A36E-9CD939FB0239}" type="presOf" srcId="{5B9555CC-1400-422E-9D91-FFE995FCBC8B}" destId="{175EAE8E-638E-4BA2-9BAA-DF521CEB4512}" srcOrd="0" destOrd="0" presId="urn:microsoft.com/office/officeart/2005/8/layout/orgChart1"/>
    <dgm:cxn modelId="{3F10C233-415E-4554-ADAD-F1F560ED5747}" type="presOf" srcId="{2A0320F4-EA1C-4A23-9712-C082F0C4C809}" destId="{FBE1875C-8B98-412B-A574-514CE51E67E7}" srcOrd="0" destOrd="0" presId="urn:microsoft.com/office/officeart/2005/8/layout/orgChart1"/>
    <dgm:cxn modelId="{73FA0D36-E9E8-4592-9CFB-0BF5FD0B3BF1}" type="presOf" srcId="{7869B4D6-7793-439E-86F4-4F140C27A910}" destId="{2681DC0D-4448-4CBA-ADEE-457D78465477}" srcOrd="1" destOrd="0" presId="urn:microsoft.com/office/officeart/2005/8/layout/orgChart1"/>
    <dgm:cxn modelId="{99B7AB5E-1329-43CF-99AE-5C7389B66507}" type="presOf" srcId="{7979C74C-865E-4C6A-9A07-AA7D2B885516}" destId="{740B9B91-8636-4DC8-BFE5-0090F5A8C0B9}" srcOrd="0" destOrd="0" presId="urn:microsoft.com/office/officeart/2005/8/layout/orgChart1"/>
    <dgm:cxn modelId="{3603E241-B4F0-441D-9C14-EDA4BC282682}" type="presOf" srcId="{642674B9-2C64-4337-A5A5-B58FFBE1F441}" destId="{F068BC4E-7095-43D9-8FDA-59EAD8F71987}" srcOrd="0" destOrd="0" presId="urn:microsoft.com/office/officeart/2005/8/layout/orgChart1"/>
    <dgm:cxn modelId="{3DADAC49-1B03-43CD-8314-CDA923DAAE2E}" type="presOf" srcId="{2E4AE04D-3F1D-463F-91BD-C228AC5EC338}" destId="{8D1FFED6-FA2B-44D2-A83C-A72F475964F0}" srcOrd="1" destOrd="0" presId="urn:microsoft.com/office/officeart/2005/8/layout/orgChart1"/>
    <dgm:cxn modelId="{C4E4EF4C-AD42-4370-A023-535144C5924D}" type="presOf" srcId="{2E4AE04D-3F1D-463F-91BD-C228AC5EC338}" destId="{6322C7E6-24FF-462B-94D0-46AD7723592D}" srcOrd="0" destOrd="0" presId="urn:microsoft.com/office/officeart/2005/8/layout/orgChart1"/>
    <dgm:cxn modelId="{6D44996D-26B5-4AA0-BAE9-3CDABB779921}" type="presOf" srcId="{7869B4D6-7793-439E-86F4-4F140C27A910}" destId="{2D87CDCD-35D3-41F1-A5D7-323140DB6187}" srcOrd="0" destOrd="0" presId="urn:microsoft.com/office/officeart/2005/8/layout/orgChart1"/>
    <dgm:cxn modelId="{9FB3BD96-D00D-4FB6-923D-8FFE22C5CBED}" type="presOf" srcId="{7899B7C3-692A-410D-BB7A-89053FB3329F}" destId="{04C4323E-08A4-4EF6-8147-EB2A75765213}" srcOrd="1" destOrd="0" presId="urn:microsoft.com/office/officeart/2005/8/layout/orgChart1"/>
    <dgm:cxn modelId="{100E95A9-55AC-406E-9379-581E8A85DF6E}" type="presOf" srcId="{2A0320F4-EA1C-4A23-9712-C082F0C4C809}" destId="{2AC96F5E-A46C-4931-B6B5-01C0782F4184}" srcOrd="1" destOrd="0" presId="urn:microsoft.com/office/officeart/2005/8/layout/orgChart1"/>
    <dgm:cxn modelId="{F51B87B0-D19F-4151-BB9A-D0E80692A36D}" srcId="{7899B7C3-692A-410D-BB7A-89053FB3329F}" destId="{2A0320F4-EA1C-4A23-9712-C082F0C4C809}" srcOrd="0" destOrd="0" parTransId="{7979C74C-865E-4C6A-9A07-AA7D2B885516}" sibTransId="{4CB353D8-3F27-43F3-A6A4-11EB3DE2A8B7}"/>
    <dgm:cxn modelId="{A008A8BF-BA31-421F-BCCB-BCCE7908A3D9}" srcId="{7899B7C3-692A-410D-BB7A-89053FB3329F}" destId="{7869B4D6-7793-439E-86F4-4F140C27A910}" srcOrd="2" destOrd="0" parTransId="{642674B9-2C64-4337-A5A5-B58FFBE1F441}" sibTransId="{81E0755E-9423-4CE8-8918-580DECC5FAC5}"/>
    <dgm:cxn modelId="{2E3C2FCB-5FCC-420B-A2EF-9BECF0AE4EDA}" srcId="{7899B7C3-692A-410D-BB7A-89053FB3329F}" destId="{2E4AE04D-3F1D-463F-91BD-C228AC5EC338}" srcOrd="1" destOrd="0" parTransId="{D4ED00ED-AA72-4694-89F0-57624CA6FE08}" sibTransId="{56799F5A-493E-40E9-9AB5-EC2722B74441}"/>
    <dgm:cxn modelId="{53D698E0-C945-421A-8A2D-FB32F6C31706}" type="presOf" srcId="{7899B7C3-692A-410D-BB7A-89053FB3329F}" destId="{BEEFB5D9-E26F-439E-ACEB-5CCCDC744F62}" srcOrd="0" destOrd="0" presId="urn:microsoft.com/office/officeart/2005/8/layout/orgChart1"/>
    <dgm:cxn modelId="{E55A1AE9-5AFE-45E9-82E3-85E246892999}" type="presOf" srcId="{D4ED00ED-AA72-4694-89F0-57624CA6FE08}" destId="{B3B9557B-44A4-4665-8830-53C360AB7379}" srcOrd="0" destOrd="0" presId="urn:microsoft.com/office/officeart/2005/8/layout/orgChart1"/>
    <dgm:cxn modelId="{D4F273F6-EF99-4DF6-8438-444E86BF5834}" srcId="{5B9555CC-1400-422E-9D91-FFE995FCBC8B}" destId="{7899B7C3-692A-410D-BB7A-89053FB3329F}" srcOrd="0" destOrd="0" parTransId="{2DB5FE12-F4C3-48D4-A002-C4F0F04DF730}" sibTransId="{F3AC1E9E-3972-40A3-B5D9-3F543D76FCE9}"/>
    <dgm:cxn modelId="{5F022964-9B45-468F-A20C-58A872342A33}" type="presParOf" srcId="{175EAE8E-638E-4BA2-9BAA-DF521CEB4512}" destId="{9E5DE6C2-6EE6-4856-9518-E60175DC33A0}" srcOrd="0" destOrd="0" presId="urn:microsoft.com/office/officeart/2005/8/layout/orgChart1"/>
    <dgm:cxn modelId="{3FF3F752-4BD1-4850-A739-F39A8BC309C1}" type="presParOf" srcId="{9E5DE6C2-6EE6-4856-9518-E60175DC33A0}" destId="{B25A425E-E3D5-4292-8C73-EE933CE319B0}" srcOrd="0" destOrd="0" presId="urn:microsoft.com/office/officeart/2005/8/layout/orgChart1"/>
    <dgm:cxn modelId="{267B5056-DC44-4B1D-A3C7-23E1356C13FD}" type="presParOf" srcId="{B25A425E-E3D5-4292-8C73-EE933CE319B0}" destId="{BEEFB5D9-E26F-439E-ACEB-5CCCDC744F62}" srcOrd="0" destOrd="0" presId="urn:microsoft.com/office/officeart/2005/8/layout/orgChart1"/>
    <dgm:cxn modelId="{3B504BEB-A5CD-4BFB-BD9B-DFC487FC9C9D}" type="presParOf" srcId="{B25A425E-E3D5-4292-8C73-EE933CE319B0}" destId="{04C4323E-08A4-4EF6-8147-EB2A75765213}" srcOrd="1" destOrd="0" presId="urn:microsoft.com/office/officeart/2005/8/layout/orgChart1"/>
    <dgm:cxn modelId="{83F6EE75-2BD0-4D4F-95D4-DE05D6FBAF0E}" type="presParOf" srcId="{9E5DE6C2-6EE6-4856-9518-E60175DC33A0}" destId="{10B3DB3B-3A13-4E58-B2BF-C1A05E32C235}" srcOrd="1" destOrd="0" presId="urn:microsoft.com/office/officeart/2005/8/layout/orgChart1"/>
    <dgm:cxn modelId="{3FEAF657-A53C-4298-8FE9-6ED028A0AFCF}" type="presParOf" srcId="{10B3DB3B-3A13-4E58-B2BF-C1A05E32C235}" destId="{740B9B91-8636-4DC8-BFE5-0090F5A8C0B9}" srcOrd="0" destOrd="0" presId="urn:microsoft.com/office/officeart/2005/8/layout/orgChart1"/>
    <dgm:cxn modelId="{7804E2E9-030D-4B3D-90FF-3BACA56C0092}" type="presParOf" srcId="{10B3DB3B-3A13-4E58-B2BF-C1A05E32C235}" destId="{6B400C00-4E1B-493B-B6DA-80C8AE485489}" srcOrd="1" destOrd="0" presId="urn:microsoft.com/office/officeart/2005/8/layout/orgChart1"/>
    <dgm:cxn modelId="{EA7585A1-6D69-4878-B170-1F27BA81075D}" type="presParOf" srcId="{6B400C00-4E1B-493B-B6DA-80C8AE485489}" destId="{A702F272-C79F-4A84-8577-0C47D04E69AF}" srcOrd="0" destOrd="0" presId="urn:microsoft.com/office/officeart/2005/8/layout/orgChart1"/>
    <dgm:cxn modelId="{BDCC9914-C4E1-4F6C-B457-3BC097356422}" type="presParOf" srcId="{A702F272-C79F-4A84-8577-0C47D04E69AF}" destId="{FBE1875C-8B98-412B-A574-514CE51E67E7}" srcOrd="0" destOrd="0" presId="urn:microsoft.com/office/officeart/2005/8/layout/orgChart1"/>
    <dgm:cxn modelId="{1A507007-9ABC-48FB-A40D-76829F1AA396}" type="presParOf" srcId="{A702F272-C79F-4A84-8577-0C47D04E69AF}" destId="{2AC96F5E-A46C-4931-B6B5-01C0782F4184}" srcOrd="1" destOrd="0" presId="urn:microsoft.com/office/officeart/2005/8/layout/orgChart1"/>
    <dgm:cxn modelId="{872F4AEF-BA94-48A8-BBC4-BA7D347C532D}" type="presParOf" srcId="{6B400C00-4E1B-493B-B6DA-80C8AE485489}" destId="{25AC1653-1F67-47A0-8DC0-1C8971C7C2FE}" srcOrd="1" destOrd="0" presId="urn:microsoft.com/office/officeart/2005/8/layout/orgChart1"/>
    <dgm:cxn modelId="{3ACF5394-AD61-4064-B34E-462132D01828}" type="presParOf" srcId="{6B400C00-4E1B-493B-B6DA-80C8AE485489}" destId="{1387F67D-FF8B-4114-B731-FFA7E632B947}" srcOrd="2" destOrd="0" presId="urn:microsoft.com/office/officeart/2005/8/layout/orgChart1"/>
    <dgm:cxn modelId="{A162419A-A340-406B-9246-13A31088189F}" type="presParOf" srcId="{10B3DB3B-3A13-4E58-B2BF-C1A05E32C235}" destId="{B3B9557B-44A4-4665-8830-53C360AB7379}" srcOrd="2" destOrd="0" presId="urn:microsoft.com/office/officeart/2005/8/layout/orgChart1"/>
    <dgm:cxn modelId="{4F669A44-99EC-45A7-A17A-250541C9B470}" type="presParOf" srcId="{10B3DB3B-3A13-4E58-B2BF-C1A05E32C235}" destId="{242DEF5E-4697-4B7A-B759-4034C191A50E}" srcOrd="3" destOrd="0" presId="urn:microsoft.com/office/officeart/2005/8/layout/orgChart1"/>
    <dgm:cxn modelId="{506DF13F-89E4-4747-ABB7-D9F3CF5B5830}" type="presParOf" srcId="{242DEF5E-4697-4B7A-B759-4034C191A50E}" destId="{ACC99F3D-5C5B-4B55-9792-573B2F0CF782}" srcOrd="0" destOrd="0" presId="urn:microsoft.com/office/officeart/2005/8/layout/orgChart1"/>
    <dgm:cxn modelId="{F376D8FE-5112-4372-90F9-279845868D5E}" type="presParOf" srcId="{ACC99F3D-5C5B-4B55-9792-573B2F0CF782}" destId="{6322C7E6-24FF-462B-94D0-46AD7723592D}" srcOrd="0" destOrd="0" presId="urn:microsoft.com/office/officeart/2005/8/layout/orgChart1"/>
    <dgm:cxn modelId="{CB3DB039-DE81-447D-A011-0D4C265832E5}" type="presParOf" srcId="{ACC99F3D-5C5B-4B55-9792-573B2F0CF782}" destId="{8D1FFED6-FA2B-44D2-A83C-A72F475964F0}" srcOrd="1" destOrd="0" presId="urn:microsoft.com/office/officeart/2005/8/layout/orgChart1"/>
    <dgm:cxn modelId="{0315480F-AE7A-4912-94B4-0C587465EF7D}" type="presParOf" srcId="{242DEF5E-4697-4B7A-B759-4034C191A50E}" destId="{00BBB354-F9B9-4484-8571-94AAF6CAAEF4}" srcOrd="1" destOrd="0" presId="urn:microsoft.com/office/officeart/2005/8/layout/orgChart1"/>
    <dgm:cxn modelId="{AC23368E-DC22-4C47-A619-DCFAD15098DC}" type="presParOf" srcId="{242DEF5E-4697-4B7A-B759-4034C191A50E}" destId="{76FBF9F1-E3DC-4D0A-A7BB-632175D06BA4}" srcOrd="2" destOrd="0" presId="urn:microsoft.com/office/officeart/2005/8/layout/orgChart1"/>
    <dgm:cxn modelId="{9E1081A2-87A8-4DEE-9437-0E57CAA7BA7E}" type="presParOf" srcId="{10B3DB3B-3A13-4E58-B2BF-C1A05E32C235}" destId="{F068BC4E-7095-43D9-8FDA-59EAD8F71987}" srcOrd="4" destOrd="0" presId="urn:microsoft.com/office/officeart/2005/8/layout/orgChart1"/>
    <dgm:cxn modelId="{60F4379D-1097-4CD5-9FA9-952B4ED19E1D}" type="presParOf" srcId="{10B3DB3B-3A13-4E58-B2BF-C1A05E32C235}" destId="{361D9BF3-2342-4650-8F3F-A7B4E9C4CC55}" srcOrd="5" destOrd="0" presId="urn:microsoft.com/office/officeart/2005/8/layout/orgChart1"/>
    <dgm:cxn modelId="{7469AA9F-5DB9-4340-9FDF-3C6FE979CB73}" type="presParOf" srcId="{361D9BF3-2342-4650-8F3F-A7B4E9C4CC55}" destId="{80E16C0B-16C7-4411-820C-7FDC71E59854}" srcOrd="0" destOrd="0" presId="urn:microsoft.com/office/officeart/2005/8/layout/orgChart1"/>
    <dgm:cxn modelId="{7D89CF9B-7DC1-43DC-95B5-3F2ADE421F67}" type="presParOf" srcId="{80E16C0B-16C7-4411-820C-7FDC71E59854}" destId="{2D87CDCD-35D3-41F1-A5D7-323140DB6187}" srcOrd="0" destOrd="0" presId="urn:microsoft.com/office/officeart/2005/8/layout/orgChart1"/>
    <dgm:cxn modelId="{9A3EFDAA-277F-4095-8298-2B1A000D2236}" type="presParOf" srcId="{80E16C0B-16C7-4411-820C-7FDC71E59854}" destId="{2681DC0D-4448-4CBA-ADEE-457D78465477}" srcOrd="1" destOrd="0" presId="urn:microsoft.com/office/officeart/2005/8/layout/orgChart1"/>
    <dgm:cxn modelId="{C087F893-0D47-4BE1-8A6D-56FFC4682D1B}" type="presParOf" srcId="{361D9BF3-2342-4650-8F3F-A7B4E9C4CC55}" destId="{E15741DC-BCEA-477E-ACB7-26E33B44545A}" srcOrd="1" destOrd="0" presId="urn:microsoft.com/office/officeart/2005/8/layout/orgChart1"/>
    <dgm:cxn modelId="{676F0096-673C-480E-9006-BA3605F6E0E0}" type="presParOf" srcId="{361D9BF3-2342-4650-8F3F-A7B4E9C4CC55}" destId="{EB59BB9D-E9B7-429A-96AB-39498BF90AD2}" srcOrd="2" destOrd="0" presId="urn:microsoft.com/office/officeart/2005/8/layout/orgChart1"/>
    <dgm:cxn modelId="{37D1ADBA-1B41-4D3E-A369-B7BAAD5C9C20}" type="presParOf" srcId="{9E5DE6C2-6EE6-4856-9518-E60175DC33A0}" destId="{A51FF0A8-E72B-4D84-A617-7F11E9233DB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6B8120C-F81C-4AC1-8812-C1687724D961}" type="doc">
      <dgm:prSet loTypeId="urn:microsoft.com/office/officeart/2005/8/layout/orgChart1" loCatId="hierarchy" qsTypeId="urn:microsoft.com/office/officeart/2005/8/quickstyle/3d2" qsCatId="3D" csTypeId="urn:microsoft.com/office/officeart/2005/8/colors/accent3_3" csCatId="accent3" phldr="1"/>
      <dgm:spPr/>
      <dgm:t>
        <a:bodyPr/>
        <a:lstStyle/>
        <a:p>
          <a:endParaRPr lang="it-IT"/>
        </a:p>
      </dgm:t>
    </dgm:pt>
    <dgm:pt modelId="{B8421613-A0AE-4792-B1EE-4D036F89F866}">
      <dgm:prSet phldrT="[Testo]" custT="1"/>
      <dgm:spPr/>
      <dgm:t>
        <a:bodyPr/>
        <a:lstStyle/>
        <a:p>
          <a:r>
            <a:rPr lang="en-GB" sz="1800" b="1" dirty="0">
              <a:solidFill>
                <a:srgbClr val="0070C0"/>
              </a:solidFill>
            </a:rPr>
            <a:t>DIFFUSION AND DISSEMINATION</a:t>
          </a:r>
          <a:endParaRPr lang="it-IT" sz="1800" b="1" dirty="0">
            <a:solidFill>
              <a:srgbClr val="0070C0"/>
            </a:solidFill>
          </a:endParaRPr>
        </a:p>
      </dgm:t>
    </dgm:pt>
    <dgm:pt modelId="{26A3FDE7-A8F4-456C-92D9-CB9BF5A997FD}" type="parTrans" cxnId="{AB9BA993-7DD4-4333-9C8C-C09A2111B846}">
      <dgm:prSet/>
      <dgm:spPr/>
      <dgm:t>
        <a:bodyPr/>
        <a:lstStyle/>
        <a:p>
          <a:endParaRPr lang="it-IT"/>
        </a:p>
      </dgm:t>
    </dgm:pt>
    <dgm:pt modelId="{3AC4B30A-D434-4587-B84F-C7290D557443}" type="sibTrans" cxnId="{AB9BA993-7DD4-4333-9C8C-C09A2111B846}">
      <dgm:prSet/>
      <dgm:spPr/>
      <dgm:t>
        <a:bodyPr/>
        <a:lstStyle/>
        <a:p>
          <a:endParaRPr lang="it-IT"/>
        </a:p>
      </dgm:t>
    </dgm:pt>
    <dgm:pt modelId="{4A38190B-690C-4A3F-8068-A9A1A0A99078}">
      <dgm:prSet phldrT="[Testo]" custT="1"/>
      <dgm:spPr/>
      <dgm:t>
        <a:bodyPr/>
        <a:lstStyle/>
        <a:p>
          <a:r>
            <a:rPr lang="en-GB" sz="1800" b="1" dirty="0">
              <a:solidFill>
                <a:srgbClr val="0070C0"/>
              </a:solidFill>
            </a:rPr>
            <a:t>Project web-site + Visual identity</a:t>
          </a:r>
          <a:endParaRPr lang="it-IT" sz="1800" b="1" dirty="0">
            <a:solidFill>
              <a:srgbClr val="0070C0"/>
            </a:solidFill>
          </a:endParaRPr>
        </a:p>
      </dgm:t>
    </dgm:pt>
    <dgm:pt modelId="{1C67C2F1-A4AE-4522-BA8A-533B97A9F8B4}" type="parTrans" cxnId="{33B94174-432D-4638-9CEE-07260CD32A3C}">
      <dgm:prSet/>
      <dgm:spPr/>
      <dgm:t>
        <a:bodyPr/>
        <a:lstStyle/>
        <a:p>
          <a:endParaRPr lang="it-IT"/>
        </a:p>
      </dgm:t>
    </dgm:pt>
    <dgm:pt modelId="{1BB34C15-6871-4563-A9CD-B7225B0AF4C8}" type="sibTrans" cxnId="{33B94174-432D-4638-9CEE-07260CD32A3C}">
      <dgm:prSet/>
      <dgm:spPr/>
      <dgm:t>
        <a:bodyPr/>
        <a:lstStyle/>
        <a:p>
          <a:endParaRPr lang="it-IT"/>
        </a:p>
      </dgm:t>
    </dgm:pt>
    <dgm:pt modelId="{1A708744-2ABF-4E49-AC7A-32D1E08F4590}">
      <dgm:prSet phldrT="[Testo]" custT="1"/>
      <dgm:spPr/>
      <dgm:t>
        <a:bodyPr/>
        <a:lstStyle/>
        <a:p>
          <a:r>
            <a:rPr lang="en-GB" sz="1800" b="1" dirty="0">
              <a:solidFill>
                <a:srgbClr val="0070C0"/>
              </a:solidFill>
            </a:rPr>
            <a:t>Publication of the project results in specialized and non-specialized local and foreign journals</a:t>
          </a:r>
          <a:endParaRPr lang="it-IT" sz="1800" b="1" dirty="0">
            <a:solidFill>
              <a:srgbClr val="0070C0"/>
            </a:solidFill>
          </a:endParaRPr>
        </a:p>
      </dgm:t>
    </dgm:pt>
    <dgm:pt modelId="{CF0E8C53-112E-4344-A5B3-B3EBFA960FE7}" type="parTrans" cxnId="{E1B1CBC2-C567-4F09-8742-F695113F65FA}">
      <dgm:prSet/>
      <dgm:spPr/>
      <dgm:t>
        <a:bodyPr/>
        <a:lstStyle/>
        <a:p>
          <a:endParaRPr lang="it-IT"/>
        </a:p>
      </dgm:t>
    </dgm:pt>
    <dgm:pt modelId="{1E45B3C2-602C-47E4-B851-D9D05D60699C}" type="sibTrans" cxnId="{E1B1CBC2-C567-4F09-8742-F695113F65FA}">
      <dgm:prSet/>
      <dgm:spPr/>
      <dgm:t>
        <a:bodyPr/>
        <a:lstStyle/>
        <a:p>
          <a:endParaRPr lang="it-IT"/>
        </a:p>
      </dgm:t>
    </dgm:pt>
    <dgm:pt modelId="{328F90F4-CEFD-4431-AE11-C4F0A98517E1}">
      <dgm:prSet phldrT="[Testo]" custT="1"/>
      <dgm:spPr/>
      <dgm:t>
        <a:bodyPr/>
        <a:lstStyle/>
        <a:p>
          <a:r>
            <a:rPr lang="en-GB" sz="1800" b="1" dirty="0">
              <a:solidFill>
                <a:srgbClr val="0070C0"/>
              </a:solidFill>
            </a:rPr>
            <a:t>Intermediate and Final Dissemination Report</a:t>
          </a:r>
          <a:endParaRPr lang="it-IT" sz="1800" b="1" dirty="0">
            <a:solidFill>
              <a:srgbClr val="0070C0"/>
            </a:solidFill>
          </a:endParaRPr>
        </a:p>
      </dgm:t>
    </dgm:pt>
    <dgm:pt modelId="{FAEF04AE-F1AA-4729-BCE2-3C41B62DEFB1}" type="parTrans" cxnId="{2055A777-3317-4DA0-93FB-C960100AEEEA}">
      <dgm:prSet/>
      <dgm:spPr/>
      <dgm:t>
        <a:bodyPr/>
        <a:lstStyle/>
        <a:p>
          <a:endParaRPr lang="it-IT"/>
        </a:p>
      </dgm:t>
    </dgm:pt>
    <dgm:pt modelId="{F6DBE936-ADD7-498C-82AE-55436F3A1C80}" type="sibTrans" cxnId="{2055A777-3317-4DA0-93FB-C960100AEEEA}">
      <dgm:prSet/>
      <dgm:spPr/>
      <dgm:t>
        <a:bodyPr/>
        <a:lstStyle/>
        <a:p>
          <a:endParaRPr lang="it-IT"/>
        </a:p>
      </dgm:t>
    </dgm:pt>
    <dgm:pt modelId="{ACE6EE0D-DBCD-4CFE-9F9A-FE1C90839DBE}" type="pres">
      <dgm:prSet presAssocID="{46B8120C-F81C-4AC1-8812-C1687724D961}" presName="hierChild1" presStyleCnt="0">
        <dgm:presLayoutVars>
          <dgm:orgChart val="1"/>
          <dgm:chPref val="1"/>
          <dgm:dir/>
          <dgm:animOne val="branch"/>
          <dgm:animLvl val="lvl"/>
          <dgm:resizeHandles/>
        </dgm:presLayoutVars>
      </dgm:prSet>
      <dgm:spPr/>
    </dgm:pt>
    <dgm:pt modelId="{437E0D9A-A4E0-4ADC-AF98-9CFF2B81A39A}" type="pres">
      <dgm:prSet presAssocID="{B8421613-A0AE-4792-B1EE-4D036F89F866}" presName="hierRoot1" presStyleCnt="0">
        <dgm:presLayoutVars>
          <dgm:hierBranch val="init"/>
        </dgm:presLayoutVars>
      </dgm:prSet>
      <dgm:spPr/>
    </dgm:pt>
    <dgm:pt modelId="{54C43E2B-74F4-4662-B78E-43BE8084C57A}" type="pres">
      <dgm:prSet presAssocID="{B8421613-A0AE-4792-B1EE-4D036F89F866}" presName="rootComposite1" presStyleCnt="0"/>
      <dgm:spPr/>
    </dgm:pt>
    <dgm:pt modelId="{EA3B76D7-AF4B-4AFB-A7FF-3E9B1346CFF4}" type="pres">
      <dgm:prSet presAssocID="{B8421613-A0AE-4792-B1EE-4D036F89F866}" presName="rootText1" presStyleLbl="node0" presStyleIdx="0" presStyleCnt="1">
        <dgm:presLayoutVars>
          <dgm:chPref val="3"/>
        </dgm:presLayoutVars>
      </dgm:prSet>
      <dgm:spPr/>
    </dgm:pt>
    <dgm:pt modelId="{8F769254-7E6F-4904-A464-D1FF7DFF154F}" type="pres">
      <dgm:prSet presAssocID="{B8421613-A0AE-4792-B1EE-4D036F89F866}" presName="rootConnector1" presStyleLbl="node1" presStyleIdx="0" presStyleCnt="0"/>
      <dgm:spPr/>
    </dgm:pt>
    <dgm:pt modelId="{C77BD581-B08E-40CC-9198-773BD5769BB7}" type="pres">
      <dgm:prSet presAssocID="{B8421613-A0AE-4792-B1EE-4D036F89F866}" presName="hierChild2" presStyleCnt="0"/>
      <dgm:spPr/>
    </dgm:pt>
    <dgm:pt modelId="{955DE529-ECDE-4AEC-9129-7B7950716EE8}" type="pres">
      <dgm:prSet presAssocID="{1C67C2F1-A4AE-4522-BA8A-533B97A9F8B4}" presName="Name37" presStyleLbl="parChTrans1D2" presStyleIdx="0" presStyleCnt="3"/>
      <dgm:spPr/>
    </dgm:pt>
    <dgm:pt modelId="{C6E84AF6-7FA1-42C5-9669-62B672E49EAE}" type="pres">
      <dgm:prSet presAssocID="{4A38190B-690C-4A3F-8068-A9A1A0A99078}" presName="hierRoot2" presStyleCnt="0">
        <dgm:presLayoutVars>
          <dgm:hierBranch val="init"/>
        </dgm:presLayoutVars>
      </dgm:prSet>
      <dgm:spPr/>
    </dgm:pt>
    <dgm:pt modelId="{14AD149A-18AD-4C4A-8D32-693616068609}" type="pres">
      <dgm:prSet presAssocID="{4A38190B-690C-4A3F-8068-A9A1A0A99078}" presName="rootComposite" presStyleCnt="0"/>
      <dgm:spPr/>
    </dgm:pt>
    <dgm:pt modelId="{39E047AC-BA5D-41A8-BEB0-C9113B23AE6F}" type="pres">
      <dgm:prSet presAssocID="{4A38190B-690C-4A3F-8068-A9A1A0A99078}" presName="rootText" presStyleLbl="node2" presStyleIdx="0" presStyleCnt="3">
        <dgm:presLayoutVars>
          <dgm:chPref val="3"/>
        </dgm:presLayoutVars>
      </dgm:prSet>
      <dgm:spPr/>
    </dgm:pt>
    <dgm:pt modelId="{4F16D677-4E43-4A1A-A511-5FAD046289F8}" type="pres">
      <dgm:prSet presAssocID="{4A38190B-690C-4A3F-8068-A9A1A0A99078}" presName="rootConnector" presStyleLbl="node2" presStyleIdx="0" presStyleCnt="3"/>
      <dgm:spPr/>
    </dgm:pt>
    <dgm:pt modelId="{8F2D502A-B2F2-4ED7-8E4E-80D1BAB437C4}" type="pres">
      <dgm:prSet presAssocID="{4A38190B-690C-4A3F-8068-A9A1A0A99078}" presName="hierChild4" presStyleCnt="0"/>
      <dgm:spPr/>
    </dgm:pt>
    <dgm:pt modelId="{F7DA28B0-3EA2-47B4-B4BB-F9C7AAABC4A9}" type="pres">
      <dgm:prSet presAssocID="{4A38190B-690C-4A3F-8068-A9A1A0A99078}" presName="hierChild5" presStyleCnt="0"/>
      <dgm:spPr/>
    </dgm:pt>
    <dgm:pt modelId="{80B3B619-29D7-4486-9C1D-48FFD8B9E3A7}" type="pres">
      <dgm:prSet presAssocID="{CF0E8C53-112E-4344-A5B3-B3EBFA960FE7}" presName="Name37" presStyleLbl="parChTrans1D2" presStyleIdx="1" presStyleCnt="3"/>
      <dgm:spPr/>
    </dgm:pt>
    <dgm:pt modelId="{99A6F166-135D-41AB-AAF4-BC1E33A089A5}" type="pres">
      <dgm:prSet presAssocID="{1A708744-2ABF-4E49-AC7A-32D1E08F4590}" presName="hierRoot2" presStyleCnt="0">
        <dgm:presLayoutVars>
          <dgm:hierBranch val="init"/>
        </dgm:presLayoutVars>
      </dgm:prSet>
      <dgm:spPr/>
    </dgm:pt>
    <dgm:pt modelId="{2DA57A96-7C81-4830-8AA0-9D44F5A2254D}" type="pres">
      <dgm:prSet presAssocID="{1A708744-2ABF-4E49-AC7A-32D1E08F4590}" presName="rootComposite" presStyleCnt="0"/>
      <dgm:spPr/>
    </dgm:pt>
    <dgm:pt modelId="{177BD8FF-B3F5-48A2-9D08-3C92589CD537}" type="pres">
      <dgm:prSet presAssocID="{1A708744-2ABF-4E49-AC7A-32D1E08F4590}" presName="rootText" presStyleLbl="node2" presStyleIdx="1" presStyleCnt="3" custLinFactNeighborX="-3871" custLinFactNeighborY="-1447">
        <dgm:presLayoutVars>
          <dgm:chPref val="3"/>
        </dgm:presLayoutVars>
      </dgm:prSet>
      <dgm:spPr/>
    </dgm:pt>
    <dgm:pt modelId="{FB131550-286D-4139-B8C3-1ED3041653F9}" type="pres">
      <dgm:prSet presAssocID="{1A708744-2ABF-4E49-AC7A-32D1E08F4590}" presName="rootConnector" presStyleLbl="node2" presStyleIdx="1" presStyleCnt="3"/>
      <dgm:spPr/>
    </dgm:pt>
    <dgm:pt modelId="{EC2E6C2E-1FB2-4071-8140-03D93D909F9E}" type="pres">
      <dgm:prSet presAssocID="{1A708744-2ABF-4E49-AC7A-32D1E08F4590}" presName="hierChild4" presStyleCnt="0"/>
      <dgm:spPr/>
    </dgm:pt>
    <dgm:pt modelId="{5B2C11AD-26F7-4353-AAF4-21054AD0D889}" type="pres">
      <dgm:prSet presAssocID="{1A708744-2ABF-4E49-AC7A-32D1E08F4590}" presName="hierChild5" presStyleCnt="0"/>
      <dgm:spPr/>
    </dgm:pt>
    <dgm:pt modelId="{F422BF29-F8B3-416C-8070-0ACEDDABB267}" type="pres">
      <dgm:prSet presAssocID="{FAEF04AE-F1AA-4729-BCE2-3C41B62DEFB1}" presName="Name37" presStyleLbl="parChTrans1D2" presStyleIdx="2" presStyleCnt="3"/>
      <dgm:spPr/>
    </dgm:pt>
    <dgm:pt modelId="{FC95A9B8-C780-4CD9-AD78-A5CB0E804150}" type="pres">
      <dgm:prSet presAssocID="{328F90F4-CEFD-4431-AE11-C4F0A98517E1}" presName="hierRoot2" presStyleCnt="0">
        <dgm:presLayoutVars>
          <dgm:hierBranch val="init"/>
        </dgm:presLayoutVars>
      </dgm:prSet>
      <dgm:spPr/>
    </dgm:pt>
    <dgm:pt modelId="{F2D95426-F4A3-47DA-A51E-2F7A629BF028}" type="pres">
      <dgm:prSet presAssocID="{328F90F4-CEFD-4431-AE11-C4F0A98517E1}" presName="rootComposite" presStyleCnt="0"/>
      <dgm:spPr/>
    </dgm:pt>
    <dgm:pt modelId="{D8D2FF78-C0D6-4ED6-ADCF-9BFDCBDFF105}" type="pres">
      <dgm:prSet presAssocID="{328F90F4-CEFD-4431-AE11-C4F0A98517E1}" presName="rootText" presStyleLbl="node2" presStyleIdx="2" presStyleCnt="3">
        <dgm:presLayoutVars>
          <dgm:chPref val="3"/>
        </dgm:presLayoutVars>
      </dgm:prSet>
      <dgm:spPr/>
    </dgm:pt>
    <dgm:pt modelId="{DF20CED8-C646-4871-A30F-A1FBBC64C8AD}" type="pres">
      <dgm:prSet presAssocID="{328F90F4-CEFD-4431-AE11-C4F0A98517E1}" presName="rootConnector" presStyleLbl="node2" presStyleIdx="2" presStyleCnt="3"/>
      <dgm:spPr/>
    </dgm:pt>
    <dgm:pt modelId="{F5641271-BB8E-4D5E-95CB-66BAC09C5CB6}" type="pres">
      <dgm:prSet presAssocID="{328F90F4-CEFD-4431-AE11-C4F0A98517E1}" presName="hierChild4" presStyleCnt="0"/>
      <dgm:spPr/>
    </dgm:pt>
    <dgm:pt modelId="{F8A725BC-0C5B-40B7-A348-426E2B0C6433}" type="pres">
      <dgm:prSet presAssocID="{328F90F4-CEFD-4431-AE11-C4F0A98517E1}" presName="hierChild5" presStyleCnt="0"/>
      <dgm:spPr/>
    </dgm:pt>
    <dgm:pt modelId="{C4205787-1EB9-4A2A-A1E8-67B7DFD654EE}" type="pres">
      <dgm:prSet presAssocID="{B8421613-A0AE-4792-B1EE-4D036F89F866}" presName="hierChild3" presStyleCnt="0"/>
      <dgm:spPr/>
    </dgm:pt>
  </dgm:ptLst>
  <dgm:cxnLst>
    <dgm:cxn modelId="{6DCB9F02-1C30-4BE3-9ECB-D4ECA3398FA9}" type="presOf" srcId="{FAEF04AE-F1AA-4729-BCE2-3C41B62DEFB1}" destId="{F422BF29-F8B3-416C-8070-0ACEDDABB267}" srcOrd="0" destOrd="0" presId="urn:microsoft.com/office/officeart/2005/8/layout/orgChart1"/>
    <dgm:cxn modelId="{A5679117-0D38-4298-B1BF-BA3BBFB37F99}" type="presOf" srcId="{4A38190B-690C-4A3F-8068-A9A1A0A99078}" destId="{39E047AC-BA5D-41A8-BEB0-C9113B23AE6F}" srcOrd="0" destOrd="0" presId="urn:microsoft.com/office/officeart/2005/8/layout/orgChart1"/>
    <dgm:cxn modelId="{4AF9561A-B54E-4415-9E42-BB325B94A35D}" type="presOf" srcId="{1A708744-2ABF-4E49-AC7A-32D1E08F4590}" destId="{FB131550-286D-4139-B8C3-1ED3041653F9}" srcOrd="1" destOrd="0" presId="urn:microsoft.com/office/officeart/2005/8/layout/orgChart1"/>
    <dgm:cxn modelId="{FCFFBE28-56E1-414D-AE99-F39B110FAA3F}" type="presOf" srcId="{4A38190B-690C-4A3F-8068-A9A1A0A99078}" destId="{4F16D677-4E43-4A1A-A511-5FAD046289F8}" srcOrd="1" destOrd="0" presId="urn:microsoft.com/office/officeart/2005/8/layout/orgChart1"/>
    <dgm:cxn modelId="{6644DA40-B4E2-4BCB-87D0-4F160E0D0441}" type="presOf" srcId="{328F90F4-CEFD-4431-AE11-C4F0A98517E1}" destId="{DF20CED8-C646-4871-A30F-A1FBBC64C8AD}" srcOrd="1" destOrd="0" presId="urn:microsoft.com/office/officeart/2005/8/layout/orgChart1"/>
    <dgm:cxn modelId="{5B85FF6D-9E26-4259-9FDF-73F8D320B7F0}" type="presOf" srcId="{328F90F4-CEFD-4431-AE11-C4F0A98517E1}" destId="{D8D2FF78-C0D6-4ED6-ADCF-9BFDCBDFF105}" srcOrd="0" destOrd="0" presId="urn:microsoft.com/office/officeart/2005/8/layout/orgChart1"/>
    <dgm:cxn modelId="{33B94174-432D-4638-9CEE-07260CD32A3C}" srcId="{B8421613-A0AE-4792-B1EE-4D036F89F866}" destId="{4A38190B-690C-4A3F-8068-A9A1A0A99078}" srcOrd="0" destOrd="0" parTransId="{1C67C2F1-A4AE-4522-BA8A-533B97A9F8B4}" sibTransId="{1BB34C15-6871-4563-A9CD-B7225B0AF4C8}"/>
    <dgm:cxn modelId="{2055A777-3317-4DA0-93FB-C960100AEEEA}" srcId="{B8421613-A0AE-4792-B1EE-4D036F89F866}" destId="{328F90F4-CEFD-4431-AE11-C4F0A98517E1}" srcOrd="2" destOrd="0" parTransId="{FAEF04AE-F1AA-4729-BCE2-3C41B62DEFB1}" sibTransId="{F6DBE936-ADD7-498C-82AE-55436F3A1C80}"/>
    <dgm:cxn modelId="{8F9C5E7A-A50A-4BA3-A13B-BD078F977A17}" type="presOf" srcId="{B8421613-A0AE-4792-B1EE-4D036F89F866}" destId="{8F769254-7E6F-4904-A464-D1FF7DFF154F}" srcOrd="1" destOrd="0" presId="urn:microsoft.com/office/officeart/2005/8/layout/orgChart1"/>
    <dgm:cxn modelId="{03D33789-A007-4948-A5D6-9D738A2D470A}" type="presOf" srcId="{1A708744-2ABF-4E49-AC7A-32D1E08F4590}" destId="{177BD8FF-B3F5-48A2-9D08-3C92589CD537}" srcOrd="0" destOrd="0" presId="urn:microsoft.com/office/officeart/2005/8/layout/orgChart1"/>
    <dgm:cxn modelId="{AB9BA993-7DD4-4333-9C8C-C09A2111B846}" srcId="{46B8120C-F81C-4AC1-8812-C1687724D961}" destId="{B8421613-A0AE-4792-B1EE-4D036F89F866}" srcOrd="0" destOrd="0" parTransId="{26A3FDE7-A8F4-456C-92D9-CB9BF5A997FD}" sibTransId="{3AC4B30A-D434-4587-B84F-C7290D557443}"/>
    <dgm:cxn modelId="{0AD14B99-3137-46D6-8F8C-47C582238C63}" type="presOf" srcId="{46B8120C-F81C-4AC1-8812-C1687724D961}" destId="{ACE6EE0D-DBCD-4CFE-9F9A-FE1C90839DBE}" srcOrd="0" destOrd="0" presId="urn:microsoft.com/office/officeart/2005/8/layout/orgChart1"/>
    <dgm:cxn modelId="{DCD181A9-26CA-423B-B25F-D5221D3CAC67}" type="presOf" srcId="{1C67C2F1-A4AE-4522-BA8A-533B97A9F8B4}" destId="{955DE529-ECDE-4AEC-9129-7B7950716EE8}" srcOrd="0" destOrd="0" presId="urn:microsoft.com/office/officeart/2005/8/layout/orgChart1"/>
    <dgm:cxn modelId="{E1B1CBC2-C567-4F09-8742-F695113F65FA}" srcId="{B8421613-A0AE-4792-B1EE-4D036F89F866}" destId="{1A708744-2ABF-4E49-AC7A-32D1E08F4590}" srcOrd="1" destOrd="0" parTransId="{CF0E8C53-112E-4344-A5B3-B3EBFA960FE7}" sibTransId="{1E45B3C2-602C-47E4-B851-D9D05D60699C}"/>
    <dgm:cxn modelId="{66F765D1-E0BC-4EF1-B7D4-F2EB03ECD647}" type="presOf" srcId="{B8421613-A0AE-4792-B1EE-4D036F89F866}" destId="{EA3B76D7-AF4B-4AFB-A7FF-3E9B1346CFF4}" srcOrd="0" destOrd="0" presId="urn:microsoft.com/office/officeart/2005/8/layout/orgChart1"/>
    <dgm:cxn modelId="{DE2081FC-49F0-4BEA-8111-AFF8CDF7988C}" type="presOf" srcId="{CF0E8C53-112E-4344-A5B3-B3EBFA960FE7}" destId="{80B3B619-29D7-4486-9C1D-48FFD8B9E3A7}" srcOrd="0" destOrd="0" presId="urn:microsoft.com/office/officeart/2005/8/layout/orgChart1"/>
    <dgm:cxn modelId="{2BCCCDC3-45E7-409E-BD5C-B7E1DC6F6596}" type="presParOf" srcId="{ACE6EE0D-DBCD-4CFE-9F9A-FE1C90839DBE}" destId="{437E0D9A-A4E0-4ADC-AF98-9CFF2B81A39A}" srcOrd="0" destOrd="0" presId="urn:microsoft.com/office/officeart/2005/8/layout/orgChart1"/>
    <dgm:cxn modelId="{21B7C69C-3167-449E-8F74-F9C682F594D3}" type="presParOf" srcId="{437E0D9A-A4E0-4ADC-AF98-9CFF2B81A39A}" destId="{54C43E2B-74F4-4662-B78E-43BE8084C57A}" srcOrd="0" destOrd="0" presId="urn:microsoft.com/office/officeart/2005/8/layout/orgChart1"/>
    <dgm:cxn modelId="{B145EA7D-868E-4A22-AE47-EEEDE6E61F27}" type="presParOf" srcId="{54C43E2B-74F4-4662-B78E-43BE8084C57A}" destId="{EA3B76D7-AF4B-4AFB-A7FF-3E9B1346CFF4}" srcOrd="0" destOrd="0" presId="urn:microsoft.com/office/officeart/2005/8/layout/orgChart1"/>
    <dgm:cxn modelId="{F626A6D9-5B1C-48D3-8553-8946DE7D4F83}" type="presParOf" srcId="{54C43E2B-74F4-4662-B78E-43BE8084C57A}" destId="{8F769254-7E6F-4904-A464-D1FF7DFF154F}" srcOrd="1" destOrd="0" presId="urn:microsoft.com/office/officeart/2005/8/layout/orgChart1"/>
    <dgm:cxn modelId="{7B4502D9-A33C-4326-AE68-54783697CD37}" type="presParOf" srcId="{437E0D9A-A4E0-4ADC-AF98-9CFF2B81A39A}" destId="{C77BD581-B08E-40CC-9198-773BD5769BB7}" srcOrd="1" destOrd="0" presId="urn:microsoft.com/office/officeart/2005/8/layout/orgChart1"/>
    <dgm:cxn modelId="{7B6E8072-6B58-4722-BF4D-D8629E51EC05}" type="presParOf" srcId="{C77BD581-B08E-40CC-9198-773BD5769BB7}" destId="{955DE529-ECDE-4AEC-9129-7B7950716EE8}" srcOrd="0" destOrd="0" presId="urn:microsoft.com/office/officeart/2005/8/layout/orgChart1"/>
    <dgm:cxn modelId="{102C525C-F1A1-4584-9222-6CA3BC160C7A}" type="presParOf" srcId="{C77BD581-B08E-40CC-9198-773BD5769BB7}" destId="{C6E84AF6-7FA1-42C5-9669-62B672E49EAE}" srcOrd="1" destOrd="0" presId="urn:microsoft.com/office/officeart/2005/8/layout/orgChart1"/>
    <dgm:cxn modelId="{8C050426-84BF-4461-984B-E50AB8BE1F51}" type="presParOf" srcId="{C6E84AF6-7FA1-42C5-9669-62B672E49EAE}" destId="{14AD149A-18AD-4C4A-8D32-693616068609}" srcOrd="0" destOrd="0" presId="urn:microsoft.com/office/officeart/2005/8/layout/orgChart1"/>
    <dgm:cxn modelId="{4AB58983-8EE5-4E0E-A18E-315B8BA17CFC}" type="presParOf" srcId="{14AD149A-18AD-4C4A-8D32-693616068609}" destId="{39E047AC-BA5D-41A8-BEB0-C9113B23AE6F}" srcOrd="0" destOrd="0" presId="urn:microsoft.com/office/officeart/2005/8/layout/orgChart1"/>
    <dgm:cxn modelId="{C975DA16-981B-458F-9034-31D83AB435F3}" type="presParOf" srcId="{14AD149A-18AD-4C4A-8D32-693616068609}" destId="{4F16D677-4E43-4A1A-A511-5FAD046289F8}" srcOrd="1" destOrd="0" presId="urn:microsoft.com/office/officeart/2005/8/layout/orgChart1"/>
    <dgm:cxn modelId="{2B6FDA4E-7B44-4CBE-B3BF-BA1077FD26F6}" type="presParOf" srcId="{C6E84AF6-7FA1-42C5-9669-62B672E49EAE}" destId="{8F2D502A-B2F2-4ED7-8E4E-80D1BAB437C4}" srcOrd="1" destOrd="0" presId="urn:microsoft.com/office/officeart/2005/8/layout/orgChart1"/>
    <dgm:cxn modelId="{FDFF6A19-8F23-43FD-9513-EACA9D719ECF}" type="presParOf" srcId="{C6E84AF6-7FA1-42C5-9669-62B672E49EAE}" destId="{F7DA28B0-3EA2-47B4-B4BB-F9C7AAABC4A9}" srcOrd="2" destOrd="0" presId="urn:microsoft.com/office/officeart/2005/8/layout/orgChart1"/>
    <dgm:cxn modelId="{56D52685-F1DA-44FE-93A0-60D5323661D4}" type="presParOf" srcId="{C77BD581-B08E-40CC-9198-773BD5769BB7}" destId="{80B3B619-29D7-4486-9C1D-48FFD8B9E3A7}" srcOrd="2" destOrd="0" presId="urn:microsoft.com/office/officeart/2005/8/layout/orgChart1"/>
    <dgm:cxn modelId="{5B0FFDD7-0280-4D18-B2F4-22C6542F59BC}" type="presParOf" srcId="{C77BD581-B08E-40CC-9198-773BD5769BB7}" destId="{99A6F166-135D-41AB-AAF4-BC1E33A089A5}" srcOrd="3" destOrd="0" presId="urn:microsoft.com/office/officeart/2005/8/layout/orgChart1"/>
    <dgm:cxn modelId="{4905BAE1-8308-4A4F-9F97-8A84672BCC6C}" type="presParOf" srcId="{99A6F166-135D-41AB-AAF4-BC1E33A089A5}" destId="{2DA57A96-7C81-4830-8AA0-9D44F5A2254D}" srcOrd="0" destOrd="0" presId="urn:microsoft.com/office/officeart/2005/8/layout/orgChart1"/>
    <dgm:cxn modelId="{F8653696-6AF2-46FB-8D7B-FCB0FFD4F2E6}" type="presParOf" srcId="{2DA57A96-7C81-4830-8AA0-9D44F5A2254D}" destId="{177BD8FF-B3F5-48A2-9D08-3C92589CD537}" srcOrd="0" destOrd="0" presId="urn:microsoft.com/office/officeart/2005/8/layout/orgChart1"/>
    <dgm:cxn modelId="{7CD1EBB8-0069-479B-8DED-F08B1CC9D3B7}" type="presParOf" srcId="{2DA57A96-7C81-4830-8AA0-9D44F5A2254D}" destId="{FB131550-286D-4139-B8C3-1ED3041653F9}" srcOrd="1" destOrd="0" presId="urn:microsoft.com/office/officeart/2005/8/layout/orgChart1"/>
    <dgm:cxn modelId="{D802A6E8-937D-4C3C-BC02-E73D547F75D2}" type="presParOf" srcId="{99A6F166-135D-41AB-AAF4-BC1E33A089A5}" destId="{EC2E6C2E-1FB2-4071-8140-03D93D909F9E}" srcOrd="1" destOrd="0" presId="urn:microsoft.com/office/officeart/2005/8/layout/orgChart1"/>
    <dgm:cxn modelId="{2EEACEB1-0901-48BC-9827-81A0DDFDC581}" type="presParOf" srcId="{99A6F166-135D-41AB-AAF4-BC1E33A089A5}" destId="{5B2C11AD-26F7-4353-AAF4-21054AD0D889}" srcOrd="2" destOrd="0" presId="urn:microsoft.com/office/officeart/2005/8/layout/orgChart1"/>
    <dgm:cxn modelId="{81723FDA-A9BB-4DB0-83B1-C70E817A19DD}" type="presParOf" srcId="{C77BD581-B08E-40CC-9198-773BD5769BB7}" destId="{F422BF29-F8B3-416C-8070-0ACEDDABB267}" srcOrd="4" destOrd="0" presId="urn:microsoft.com/office/officeart/2005/8/layout/orgChart1"/>
    <dgm:cxn modelId="{2D435FB5-D257-43A4-B517-20E5394F6628}" type="presParOf" srcId="{C77BD581-B08E-40CC-9198-773BD5769BB7}" destId="{FC95A9B8-C780-4CD9-AD78-A5CB0E804150}" srcOrd="5" destOrd="0" presId="urn:microsoft.com/office/officeart/2005/8/layout/orgChart1"/>
    <dgm:cxn modelId="{48658B63-4265-459F-A72F-209551F86DB3}" type="presParOf" srcId="{FC95A9B8-C780-4CD9-AD78-A5CB0E804150}" destId="{F2D95426-F4A3-47DA-A51E-2F7A629BF028}" srcOrd="0" destOrd="0" presId="urn:microsoft.com/office/officeart/2005/8/layout/orgChart1"/>
    <dgm:cxn modelId="{85344217-FD52-4B70-961D-6ACF8253A55D}" type="presParOf" srcId="{F2D95426-F4A3-47DA-A51E-2F7A629BF028}" destId="{D8D2FF78-C0D6-4ED6-ADCF-9BFDCBDFF105}" srcOrd="0" destOrd="0" presId="urn:microsoft.com/office/officeart/2005/8/layout/orgChart1"/>
    <dgm:cxn modelId="{5572830A-6385-47C2-8C3E-C3F2C8A1522B}" type="presParOf" srcId="{F2D95426-F4A3-47DA-A51E-2F7A629BF028}" destId="{DF20CED8-C646-4871-A30F-A1FBBC64C8AD}" srcOrd="1" destOrd="0" presId="urn:microsoft.com/office/officeart/2005/8/layout/orgChart1"/>
    <dgm:cxn modelId="{1787D95A-7AFF-44ED-9282-3E6825A02C38}" type="presParOf" srcId="{FC95A9B8-C780-4CD9-AD78-A5CB0E804150}" destId="{F5641271-BB8E-4D5E-95CB-66BAC09C5CB6}" srcOrd="1" destOrd="0" presId="urn:microsoft.com/office/officeart/2005/8/layout/orgChart1"/>
    <dgm:cxn modelId="{AF8A1442-0D68-4783-9AD0-2760C332F34A}" type="presParOf" srcId="{FC95A9B8-C780-4CD9-AD78-A5CB0E804150}" destId="{F8A725BC-0C5B-40B7-A348-426E2B0C6433}" srcOrd="2" destOrd="0" presId="urn:microsoft.com/office/officeart/2005/8/layout/orgChart1"/>
    <dgm:cxn modelId="{10050541-FDA4-4F82-9251-99049DB631EC}" type="presParOf" srcId="{437E0D9A-A4E0-4ADC-AF98-9CFF2B81A39A}" destId="{C4205787-1EB9-4A2A-A1E8-67B7DFD654E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9534339-95EC-4551-A226-D756A939EF2F}" type="doc">
      <dgm:prSet loTypeId="urn:microsoft.com/office/officeart/2005/8/layout/hierarchy2" loCatId="hierarchy" qsTypeId="urn:microsoft.com/office/officeart/2005/8/quickstyle/3d2" qsCatId="3D" csTypeId="urn:microsoft.com/office/officeart/2005/8/colors/accent3_3" csCatId="accent3" phldr="1"/>
      <dgm:spPr/>
      <dgm:t>
        <a:bodyPr/>
        <a:lstStyle/>
        <a:p>
          <a:endParaRPr lang="it-IT"/>
        </a:p>
      </dgm:t>
    </dgm:pt>
    <dgm:pt modelId="{EE36C912-79A3-4C00-9A25-EDC2086A7759}">
      <dgm:prSet phldrT="[Testo]" custT="1"/>
      <dgm:spPr/>
      <dgm:t>
        <a:bodyPr/>
        <a:lstStyle/>
        <a:p>
          <a:r>
            <a:rPr lang="en-GB" sz="1800" b="1" dirty="0">
              <a:solidFill>
                <a:srgbClr val="0070C0"/>
              </a:solidFill>
            </a:rPr>
            <a:t>RESEARCH</a:t>
          </a:r>
          <a:endParaRPr lang="it-IT" sz="1800" b="1" dirty="0">
            <a:solidFill>
              <a:srgbClr val="0070C0"/>
            </a:solidFill>
          </a:endParaRPr>
        </a:p>
      </dgm:t>
    </dgm:pt>
    <dgm:pt modelId="{03F1D66C-935D-467E-859B-081C00AC51C5}" type="parTrans" cxnId="{80604E7C-631A-41CA-963D-F36331B8F21D}">
      <dgm:prSet/>
      <dgm:spPr/>
      <dgm:t>
        <a:bodyPr/>
        <a:lstStyle/>
        <a:p>
          <a:endParaRPr lang="it-IT"/>
        </a:p>
      </dgm:t>
    </dgm:pt>
    <dgm:pt modelId="{227A65FF-4A90-41E5-8346-F305E1042877}" type="sibTrans" cxnId="{80604E7C-631A-41CA-963D-F36331B8F21D}">
      <dgm:prSet/>
      <dgm:spPr/>
      <dgm:t>
        <a:bodyPr/>
        <a:lstStyle/>
        <a:p>
          <a:endParaRPr lang="it-IT"/>
        </a:p>
      </dgm:t>
    </dgm:pt>
    <dgm:pt modelId="{2820C1EC-3E90-4124-8A33-BB6AD803CA62}">
      <dgm:prSet phldrT="[Testo]" custT="1"/>
      <dgm:spPr/>
      <dgm:t>
        <a:bodyPr/>
        <a:lstStyle/>
        <a:p>
          <a:r>
            <a:rPr lang="en-GB" sz="1800" b="1" dirty="0">
              <a:solidFill>
                <a:srgbClr val="0070C0"/>
              </a:solidFill>
            </a:rPr>
            <a:t>Research guidelines</a:t>
          </a:r>
          <a:endParaRPr lang="it-IT" sz="1800" b="1" dirty="0">
            <a:solidFill>
              <a:srgbClr val="0070C0"/>
            </a:solidFill>
          </a:endParaRPr>
        </a:p>
      </dgm:t>
    </dgm:pt>
    <dgm:pt modelId="{3318A6E4-2396-4529-A031-9C78048A78EF}" type="parTrans" cxnId="{AE36382B-1D0B-4B3C-A9DD-B419B5B9937B}">
      <dgm:prSet/>
      <dgm:spPr/>
      <dgm:t>
        <a:bodyPr/>
        <a:lstStyle/>
        <a:p>
          <a:endParaRPr lang="it-IT"/>
        </a:p>
      </dgm:t>
    </dgm:pt>
    <dgm:pt modelId="{3236E288-AC45-4950-B56B-EADA8B4ACC62}" type="sibTrans" cxnId="{AE36382B-1D0B-4B3C-A9DD-B419B5B9937B}">
      <dgm:prSet/>
      <dgm:spPr/>
      <dgm:t>
        <a:bodyPr/>
        <a:lstStyle/>
        <a:p>
          <a:endParaRPr lang="it-IT"/>
        </a:p>
      </dgm:t>
    </dgm:pt>
    <dgm:pt modelId="{87EC1F25-9121-4616-83FF-82A443C9B9AB}">
      <dgm:prSet phldrT="[Testo]" custT="1"/>
      <dgm:spPr/>
      <dgm:t>
        <a:bodyPr/>
        <a:lstStyle/>
        <a:p>
          <a:r>
            <a:rPr lang="en-GB" sz="1800" b="1" dirty="0">
              <a:solidFill>
                <a:srgbClr val="0070C0"/>
              </a:solidFill>
            </a:rPr>
            <a:t>National reports on religious education in public schools</a:t>
          </a:r>
          <a:endParaRPr lang="it-IT" sz="1800" b="1" dirty="0">
            <a:solidFill>
              <a:srgbClr val="0070C0"/>
            </a:solidFill>
          </a:endParaRPr>
        </a:p>
      </dgm:t>
    </dgm:pt>
    <dgm:pt modelId="{D5CC0183-B692-432D-8222-4B3762A86020}" type="parTrans" cxnId="{71F3A038-41CF-4C9D-BA54-A6A64B706BBB}">
      <dgm:prSet/>
      <dgm:spPr/>
      <dgm:t>
        <a:bodyPr/>
        <a:lstStyle/>
        <a:p>
          <a:endParaRPr lang="it-IT"/>
        </a:p>
      </dgm:t>
    </dgm:pt>
    <dgm:pt modelId="{95188006-0C1E-451E-A207-3247602139A7}" type="sibTrans" cxnId="{71F3A038-41CF-4C9D-BA54-A6A64B706BBB}">
      <dgm:prSet/>
      <dgm:spPr/>
      <dgm:t>
        <a:bodyPr/>
        <a:lstStyle/>
        <a:p>
          <a:endParaRPr lang="it-IT"/>
        </a:p>
      </dgm:t>
    </dgm:pt>
    <dgm:pt modelId="{09BD60CC-5022-4DE6-9FF0-62B7A823BA9B}">
      <dgm:prSet phldrT="[Testo]" custT="1"/>
      <dgm:spPr/>
      <dgm:t>
        <a:bodyPr/>
        <a:lstStyle/>
        <a:p>
          <a:r>
            <a:rPr lang="en-GB" sz="1800" b="1" dirty="0">
              <a:solidFill>
                <a:srgbClr val="0070C0"/>
              </a:solidFill>
            </a:rPr>
            <a:t>Workshop on the research results</a:t>
          </a:r>
          <a:endParaRPr lang="it-IT" sz="1800" b="1" dirty="0">
            <a:solidFill>
              <a:srgbClr val="0070C0"/>
            </a:solidFill>
          </a:endParaRPr>
        </a:p>
      </dgm:t>
    </dgm:pt>
    <dgm:pt modelId="{5497D8A0-209F-4AC4-B3A8-61F7A42C8926}" type="parTrans" cxnId="{DC656474-3494-43EE-A91A-004CC865CDA6}">
      <dgm:prSet/>
      <dgm:spPr/>
      <dgm:t>
        <a:bodyPr/>
        <a:lstStyle/>
        <a:p>
          <a:endParaRPr lang="it-IT"/>
        </a:p>
      </dgm:t>
    </dgm:pt>
    <dgm:pt modelId="{711235F7-627C-4D1A-A21E-DE70C111304A}" type="sibTrans" cxnId="{DC656474-3494-43EE-A91A-004CC865CDA6}">
      <dgm:prSet/>
      <dgm:spPr/>
      <dgm:t>
        <a:bodyPr/>
        <a:lstStyle/>
        <a:p>
          <a:endParaRPr lang="it-IT"/>
        </a:p>
      </dgm:t>
    </dgm:pt>
    <dgm:pt modelId="{1D1EB22C-8380-4BBB-B1DD-06AD75D7565C}">
      <dgm:prSet custT="1"/>
      <dgm:spPr/>
      <dgm:t>
        <a:bodyPr/>
        <a:lstStyle/>
        <a:p>
          <a:r>
            <a:rPr lang="en-GB" sz="1800" b="1" dirty="0">
              <a:solidFill>
                <a:srgbClr val="0070C0"/>
              </a:solidFill>
            </a:rPr>
            <a:t>Video interviews with the experts</a:t>
          </a:r>
          <a:endParaRPr lang="it-IT" sz="1800" b="1" dirty="0">
            <a:solidFill>
              <a:srgbClr val="0070C0"/>
            </a:solidFill>
          </a:endParaRPr>
        </a:p>
      </dgm:t>
    </dgm:pt>
    <dgm:pt modelId="{54D6A3CC-7395-42F3-8D45-874D9B5ACCEA}" type="parTrans" cxnId="{E83EBB9A-71B9-4363-A945-BDE7C575278A}">
      <dgm:prSet/>
      <dgm:spPr/>
      <dgm:t>
        <a:bodyPr/>
        <a:lstStyle/>
        <a:p>
          <a:endParaRPr lang="it-IT"/>
        </a:p>
      </dgm:t>
    </dgm:pt>
    <dgm:pt modelId="{258E39E8-25DC-42EF-947F-49DF4499A5FE}" type="sibTrans" cxnId="{E83EBB9A-71B9-4363-A945-BDE7C575278A}">
      <dgm:prSet/>
      <dgm:spPr/>
      <dgm:t>
        <a:bodyPr/>
        <a:lstStyle/>
        <a:p>
          <a:endParaRPr lang="it-IT"/>
        </a:p>
      </dgm:t>
    </dgm:pt>
    <dgm:pt modelId="{78449A42-D684-4EB8-BDF2-135A80EB4CFC}">
      <dgm:prSet custT="1"/>
      <dgm:spPr/>
      <dgm:t>
        <a:bodyPr/>
        <a:lstStyle/>
        <a:p>
          <a:r>
            <a:rPr lang="en-GB" sz="1800" b="1" dirty="0">
              <a:solidFill>
                <a:srgbClr val="0070C0"/>
              </a:solidFill>
            </a:rPr>
            <a:t>Religious education in Europe: ideas and perspectives – synthesis research report + eBook</a:t>
          </a:r>
          <a:endParaRPr lang="it-IT" sz="1800" b="1" dirty="0">
            <a:solidFill>
              <a:srgbClr val="0070C0"/>
            </a:solidFill>
          </a:endParaRPr>
        </a:p>
      </dgm:t>
    </dgm:pt>
    <dgm:pt modelId="{EF187380-BB63-4AD8-AC82-40145C5804AC}" type="parTrans" cxnId="{515DFC9D-FB04-4C8D-B821-DD55DCAA025C}">
      <dgm:prSet/>
      <dgm:spPr/>
      <dgm:t>
        <a:bodyPr/>
        <a:lstStyle/>
        <a:p>
          <a:endParaRPr lang="it-IT"/>
        </a:p>
      </dgm:t>
    </dgm:pt>
    <dgm:pt modelId="{7A5C9141-6335-4C4B-9538-457A38D4BCB3}" type="sibTrans" cxnId="{515DFC9D-FB04-4C8D-B821-DD55DCAA025C}">
      <dgm:prSet/>
      <dgm:spPr/>
      <dgm:t>
        <a:bodyPr/>
        <a:lstStyle/>
        <a:p>
          <a:endParaRPr lang="it-IT"/>
        </a:p>
      </dgm:t>
    </dgm:pt>
    <dgm:pt modelId="{EC3A0287-92A7-4A2B-9521-097F33748431}" type="pres">
      <dgm:prSet presAssocID="{B9534339-95EC-4551-A226-D756A939EF2F}" presName="diagram" presStyleCnt="0">
        <dgm:presLayoutVars>
          <dgm:chPref val="1"/>
          <dgm:dir/>
          <dgm:animOne val="branch"/>
          <dgm:animLvl val="lvl"/>
          <dgm:resizeHandles val="exact"/>
        </dgm:presLayoutVars>
      </dgm:prSet>
      <dgm:spPr/>
    </dgm:pt>
    <dgm:pt modelId="{BDEC387D-3FF9-4C8C-9E12-6B0F4388101B}" type="pres">
      <dgm:prSet presAssocID="{EE36C912-79A3-4C00-9A25-EDC2086A7759}" presName="root1" presStyleCnt="0"/>
      <dgm:spPr/>
    </dgm:pt>
    <dgm:pt modelId="{D6FA9B6E-B51F-486F-B080-CC41F9A67123}" type="pres">
      <dgm:prSet presAssocID="{EE36C912-79A3-4C00-9A25-EDC2086A7759}" presName="LevelOneTextNode" presStyleLbl="node0" presStyleIdx="0" presStyleCnt="1">
        <dgm:presLayoutVars>
          <dgm:chPref val="3"/>
        </dgm:presLayoutVars>
      </dgm:prSet>
      <dgm:spPr/>
    </dgm:pt>
    <dgm:pt modelId="{7844FDA1-40BE-4DC8-92BD-95B26B080803}" type="pres">
      <dgm:prSet presAssocID="{EE36C912-79A3-4C00-9A25-EDC2086A7759}" presName="level2hierChild" presStyleCnt="0"/>
      <dgm:spPr/>
    </dgm:pt>
    <dgm:pt modelId="{C36423BE-C526-49C3-8AF4-7FFB2FF0DFC9}" type="pres">
      <dgm:prSet presAssocID="{3318A6E4-2396-4529-A031-9C78048A78EF}" presName="conn2-1" presStyleLbl="parChTrans1D2" presStyleIdx="0" presStyleCnt="5"/>
      <dgm:spPr/>
    </dgm:pt>
    <dgm:pt modelId="{AF1DDF60-4414-427C-836B-C01B0F245195}" type="pres">
      <dgm:prSet presAssocID="{3318A6E4-2396-4529-A031-9C78048A78EF}" presName="connTx" presStyleLbl="parChTrans1D2" presStyleIdx="0" presStyleCnt="5"/>
      <dgm:spPr/>
    </dgm:pt>
    <dgm:pt modelId="{80F70974-9390-4D92-A2AD-8F2928277CCE}" type="pres">
      <dgm:prSet presAssocID="{2820C1EC-3E90-4124-8A33-BB6AD803CA62}" presName="root2" presStyleCnt="0"/>
      <dgm:spPr/>
    </dgm:pt>
    <dgm:pt modelId="{880BF84D-429E-4DA6-BBEF-3237812ADA67}" type="pres">
      <dgm:prSet presAssocID="{2820C1EC-3E90-4124-8A33-BB6AD803CA62}" presName="LevelTwoTextNode" presStyleLbl="node2" presStyleIdx="0" presStyleCnt="5" custScaleX="217120" custLinFactNeighborX="-1594" custLinFactNeighborY="14595">
        <dgm:presLayoutVars>
          <dgm:chPref val="3"/>
        </dgm:presLayoutVars>
      </dgm:prSet>
      <dgm:spPr/>
    </dgm:pt>
    <dgm:pt modelId="{B3174FC4-33C3-44AE-92FC-DF1B78AC2297}" type="pres">
      <dgm:prSet presAssocID="{2820C1EC-3E90-4124-8A33-BB6AD803CA62}" presName="level3hierChild" presStyleCnt="0"/>
      <dgm:spPr/>
    </dgm:pt>
    <dgm:pt modelId="{ADBA103E-3E90-4802-AB8A-4F40813FA1FD}" type="pres">
      <dgm:prSet presAssocID="{D5CC0183-B692-432D-8222-4B3762A86020}" presName="conn2-1" presStyleLbl="parChTrans1D2" presStyleIdx="1" presStyleCnt="5"/>
      <dgm:spPr/>
    </dgm:pt>
    <dgm:pt modelId="{78D4C501-D7D6-4A23-B325-6640153D5C60}" type="pres">
      <dgm:prSet presAssocID="{D5CC0183-B692-432D-8222-4B3762A86020}" presName="connTx" presStyleLbl="parChTrans1D2" presStyleIdx="1" presStyleCnt="5"/>
      <dgm:spPr/>
    </dgm:pt>
    <dgm:pt modelId="{977583FC-269A-4390-8AE0-89C519F5BACC}" type="pres">
      <dgm:prSet presAssocID="{87EC1F25-9121-4616-83FF-82A443C9B9AB}" presName="root2" presStyleCnt="0"/>
      <dgm:spPr/>
    </dgm:pt>
    <dgm:pt modelId="{21F89E14-986B-492C-AD41-50A68336FE9D}" type="pres">
      <dgm:prSet presAssocID="{87EC1F25-9121-4616-83FF-82A443C9B9AB}" presName="LevelTwoTextNode" presStyleLbl="node2" presStyleIdx="1" presStyleCnt="5" custScaleX="217120">
        <dgm:presLayoutVars>
          <dgm:chPref val="3"/>
        </dgm:presLayoutVars>
      </dgm:prSet>
      <dgm:spPr/>
    </dgm:pt>
    <dgm:pt modelId="{2D525BBC-16D9-4274-BC9C-B7714A7E15AD}" type="pres">
      <dgm:prSet presAssocID="{87EC1F25-9121-4616-83FF-82A443C9B9AB}" presName="level3hierChild" presStyleCnt="0"/>
      <dgm:spPr/>
    </dgm:pt>
    <dgm:pt modelId="{181744E2-9056-4E66-958B-D476579EA701}" type="pres">
      <dgm:prSet presAssocID="{5497D8A0-209F-4AC4-B3A8-61F7A42C8926}" presName="conn2-1" presStyleLbl="parChTrans1D2" presStyleIdx="2" presStyleCnt="5"/>
      <dgm:spPr/>
    </dgm:pt>
    <dgm:pt modelId="{72098272-05AE-4902-843E-D39468BF25CF}" type="pres">
      <dgm:prSet presAssocID="{5497D8A0-209F-4AC4-B3A8-61F7A42C8926}" presName="connTx" presStyleLbl="parChTrans1D2" presStyleIdx="2" presStyleCnt="5"/>
      <dgm:spPr/>
    </dgm:pt>
    <dgm:pt modelId="{D9E7611A-08DF-479D-B80F-328F65F856D2}" type="pres">
      <dgm:prSet presAssocID="{09BD60CC-5022-4DE6-9FF0-62B7A823BA9B}" presName="root2" presStyleCnt="0"/>
      <dgm:spPr/>
    </dgm:pt>
    <dgm:pt modelId="{A1147EBE-8310-43BF-8E0E-A41694695B90}" type="pres">
      <dgm:prSet presAssocID="{09BD60CC-5022-4DE6-9FF0-62B7A823BA9B}" presName="LevelTwoTextNode" presStyleLbl="node2" presStyleIdx="2" presStyleCnt="5" custScaleX="217120">
        <dgm:presLayoutVars>
          <dgm:chPref val="3"/>
        </dgm:presLayoutVars>
      </dgm:prSet>
      <dgm:spPr/>
    </dgm:pt>
    <dgm:pt modelId="{EC8B1454-E1D7-4F42-B763-92B53DC26B38}" type="pres">
      <dgm:prSet presAssocID="{09BD60CC-5022-4DE6-9FF0-62B7A823BA9B}" presName="level3hierChild" presStyleCnt="0"/>
      <dgm:spPr/>
    </dgm:pt>
    <dgm:pt modelId="{CA4AC9F0-1602-4074-9E3E-6E3B9A507788}" type="pres">
      <dgm:prSet presAssocID="{EF187380-BB63-4AD8-AC82-40145C5804AC}" presName="conn2-1" presStyleLbl="parChTrans1D2" presStyleIdx="3" presStyleCnt="5"/>
      <dgm:spPr/>
    </dgm:pt>
    <dgm:pt modelId="{BCDFA203-1B17-4461-9741-9B8CF9F33318}" type="pres">
      <dgm:prSet presAssocID="{EF187380-BB63-4AD8-AC82-40145C5804AC}" presName="connTx" presStyleLbl="parChTrans1D2" presStyleIdx="3" presStyleCnt="5"/>
      <dgm:spPr/>
    </dgm:pt>
    <dgm:pt modelId="{8CEDC7E6-CB06-4C7D-B61C-AA96FB7C6A5D}" type="pres">
      <dgm:prSet presAssocID="{78449A42-D684-4EB8-BDF2-135A80EB4CFC}" presName="root2" presStyleCnt="0"/>
      <dgm:spPr/>
    </dgm:pt>
    <dgm:pt modelId="{04EB46CC-2C34-430F-889D-5B18BEC4F6BD}" type="pres">
      <dgm:prSet presAssocID="{78449A42-D684-4EB8-BDF2-135A80EB4CFC}" presName="LevelTwoTextNode" presStyleLbl="node2" presStyleIdx="3" presStyleCnt="5" custScaleX="219494">
        <dgm:presLayoutVars>
          <dgm:chPref val="3"/>
        </dgm:presLayoutVars>
      </dgm:prSet>
      <dgm:spPr/>
    </dgm:pt>
    <dgm:pt modelId="{F23B17FA-CB84-4867-A719-67B04CC6B65D}" type="pres">
      <dgm:prSet presAssocID="{78449A42-D684-4EB8-BDF2-135A80EB4CFC}" presName="level3hierChild" presStyleCnt="0"/>
      <dgm:spPr/>
    </dgm:pt>
    <dgm:pt modelId="{2493B233-D9B3-44DB-8959-82010F5B6701}" type="pres">
      <dgm:prSet presAssocID="{54D6A3CC-7395-42F3-8D45-874D9B5ACCEA}" presName="conn2-1" presStyleLbl="parChTrans1D2" presStyleIdx="4" presStyleCnt="5"/>
      <dgm:spPr/>
    </dgm:pt>
    <dgm:pt modelId="{CA3DC24F-B8E0-4720-A4E0-FAB9CA553C79}" type="pres">
      <dgm:prSet presAssocID="{54D6A3CC-7395-42F3-8D45-874D9B5ACCEA}" presName="connTx" presStyleLbl="parChTrans1D2" presStyleIdx="4" presStyleCnt="5"/>
      <dgm:spPr/>
    </dgm:pt>
    <dgm:pt modelId="{C80B4F65-79E5-4A1C-AD41-088BFCD73A36}" type="pres">
      <dgm:prSet presAssocID="{1D1EB22C-8380-4BBB-B1DD-06AD75D7565C}" presName="root2" presStyleCnt="0"/>
      <dgm:spPr/>
    </dgm:pt>
    <dgm:pt modelId="{F4E3CBB0-AD09-4B33-9D6F-04BA36A205BC}" type="pres">
      <dgm:prSet presAssocID="{1D1EB22C-8380-4BBB-B1DD-06AD75D7565C}" presName="LevelTwoTextNode" presStyleLbl="node2" presStyleIdx="4" presStyleCnt="5" custScaleX="219494">
        <dgm:presLayoutVars>
          <dgm:chPref val="3"/>
        </dgm:presLayoutVars>
      </dgm:prSet>
      <dgm:spPr/>
    </dgm:pt>
    <dgm:pt modelId="{2E33E89A-78DB-40AC-8506-3CD549FB2D21}" type="pres">
      <dgm:prSet presAssocID="{1D1EB22C-8380-4BBB-B1DD-06AD75D7565C}" presName="level3hierChild" presStyleCnt="0"/>
      <dgm:spPr/>
    </dgm:pt>
  </dgm:ptLst>
  <dgm:cxnLst>
    <dgm:cxn modelId="{D653ED08-62BE-4B7B-BFFC-239D025591ED}" type="presOf" srcId="{1D1EB22C-8380-4BBB-B1DD-06AD75D7565C}" destId="{F4E3CBB0-AD09-4B33-9D6F-04BA36A205BC}" srcOrd="0" destOrd="0" presId="urn:microsoft.com/office/officeart/2005/8/layout/hierarchy2"/>
    <dgm:cxn modelId="{B890F60A-657E-44D1-B337-1AA270371DBE}" type="presOf" srcId="{B9534339-95EC-4551-A226-D756A939EF2F}" destId="{EC3A0287-92A7-4A2B-9521-097F33748431}" srcOrd="0" destOrd="0" presId="urn:microsoft.com/office/officeart/2005/8/layout/hierarchy2"/>
    <dgm:cxn modelId="{FAB06418-A2DD-48AC-BAC0-2CEA647A246D}" type="presOf" srcId="{5497D8A0-209F-4AC4-B3A8-61F7A42C8926}" destId="{181744E2-9056-4E66-958B-D476579EA701}" srcOrd="0" destOrd="0" presId="urn:microsoft.com/office/officeart/2005/8/layout/hierarchy2"/>
    <dgm:cxn modelId="{ED17491E-B021-4E06-9FEF-4CD4ED980DC8}" type="presOf" srcId="{EF187380-BB63-4AD8-AC82-40145C5804AC}" destId="{CA4AC9F0-1602-4074-9E3E-6E3B9A507788}" srcOrd="0" destOrd="0" presId="urn:microsoft.com/office/officeart/2005/8/layout/hierarchy2"/>
    <dgm:cxn modelId="{AE36382B-1D0B-4B3C-A9DD-B419B5B9937B}" srcId="{EE36C912-79A3-4C00-9A25-EDC2086A7759}" destId="{2820C1EC-3E90-4124-8A33-BB6AD803CA62}" srcOrd="0" destOrd="0" parTransId="{3318A6E4-2396-4529-A031-9C78048A78EF}" sibTransId="{3236E288-AC45-4950-B56B-EADA8B4ACC62}"/>
    <dgm:cxn modelId="{0BE65535-78ED-46B6-8EE4-2037306929F7}" type="presOf" srcId="{3318A6E4-2396-4529-A031-9C78048A78EF}" destId="{C36423BE-C526-49C3-8AF4-7FFB2FF0DFC9}" srcOrd="0" destOrd="0" presId="urn:microsoft.com/office/officeart/2005/8/layout/hierarchy2"/>
    <dgm:cxn modelId="{71F3A038-41CF-4C9D-BA54-A6A64B706BBB}" srcId="{EE36C912-79A3-4C00-9A25-EDC2086A7759}" destId="{87EC1F25-9121-4616-83FF-82A443C9B9AB}" srcOrd="1" destOrd="0" parTransId="{D5CC0183-B692-432D-8222-4B3762A86020}" sibTransId="{95188006-0C1E-451E-A207-3247602139A7}"/>
    <dgm:cxn modelId="{EC254C5F-8377-4E9B-B52E-D3DC078EC5A6}" type="presOf" srcId="{09BD60CC-5022-4DE6-9FF0-62B7A823BA9B}" destId="{A1147EBE-8310-43BF-8E0E-A41694695B90}" srcOrd="0" destOrd="0" presId="urn:microsoft.com/office/officeart/2005/8/layout/hierarchy2"/>
    <dgm:cxn modelId="{E13ABA53-0A67-4A7D-BCB9-641A5ACE9A39}" type="presOf" srcId="{5497D8A0-209F-4AC4-B3A8-61F7A42C8926}" destId="{72098272-05AE-4902-843E-D39468BF25CF}" srcOrd="1" destOrd="0" presId="urn:microsoft.com/office/officeart/2005/8/layout/hierarchy2"/>
    <dgm:cxn modelId="{DC656474-3494-43EE-A91A-004CC865CDA6}" srcId="{EE36C912-79A3-4C00-9A25-EDC2086A7759}" destId="{09BD60CC-5022-4DE6-9FF0-62B7A823BA9B}" srcOrd="2" destOrd="0" parTransId="{5497D8A0-209F-4AC4-B3A8-61F7A42C8926}" sibTransId="{711235F7-627C-4D1A-A21E-DE70C111304A}"/>
    <dgm:cxn modelId="{C8536357-4963-4FFC-ABE7-7E3E127345B1}" type="presOf" srcId="{EE36C912-79A3-4C00-9A25-EDC2086A7759}" destId="{D6FA9B6E-B51F-486F-B080-CC41F9A67123}" srcOrd="0" destOrd="0" presId="urn:microsoft.com/office/officeart/2005/8/layout/hierarchy2"/>
    <dgm:cxn modelId="{470B1B5A-3505-465A-8598-F6833432F3C6}" type="presOf" srcId="{D5CC0183-B692-432D-8222-4B3762A86020}" destId="{ADBA103E-3E90-4802-AB8A-4F40813FA1FD}" srcOrd="0" destOrd="0" presId="urn:microsoft.com/office/officeart/2005/8/layout/hierarchy2"/>
    <dgm:cxn modelId="{4D21C77B-CFA7-4EC1-80EF-D06FF9B63077}" type="presOf" srcId="{87EC1F25-9121-4616-83FF-82A443C9B9AB}" destId="{21F89E14-986B-492C-AD41-50A68336FE9D}" srcOrd="0" destOrd="0" presId="urn:microsoft.com/office/officeart/2005/8/layout/hierarchy2"/>
    <dgm:cxn modelId="{80604E7C-631A-41CA-963D-F36331B8F21D}" srcId="{B9534339-95EC-4551-A226-D756A939EF2F}" destId="{EE36C912-79A3-4C00-9A25-EDC2086A7759}" srcOrd="0" destOrd="0" parTransId="{03F1D66C-935D-467E-859B-081C00AC51C5}" sibTransId="{227A65FF-4A90-41E5-8346-F305E1042877}"/>
    <dgm:cxn modelId="{F394B58E-5D65-4FD6-8B3F-44FF47721E03}" type="presOf" srcId="{2820C1EC-3E90-4124-8A33-BB6AD803CA62}" destId="{880BF84D-429E-4DA6-BBEF-3237812ADA67}" srcOrd="0" destOrd="0" presId="urn:microsoft.com/office/officeart/2005/8/layout/hierarchy2"/>
    <dgm:cxn modelId="{E83EBB9A-71B9-4363-A945-BDE7C575278A}" srcId="{EE36C912-79A3-4C00-9A25-EDC2086A7759}" destId="{1D1EB22C-8380-4BBB-B1DD-06AD75D7565C}" srcOrd="4" destOrd="0" parTransId="{54D6A3CC-7395-42F3-8D45-874D9B5ACCEA}" sibTransId="{258E39E8-25DC-42EF-947F-49DF4499A5FE}"/>
    <dgm:cxn modelId="{515DFC9D-FB04-4C8D-B821-DD55DCAA025C}" srcId="{EE36C912-79A3-4C00-9A25-EDC2086A7759}" destId="{78449A42-D684-4EB8-BDF2-135A80EB4CFC}" srcOrd="3" destOrd="0" parTransId="{EF187380-BB63-4AD8-AC82-40145C5804AC}" sibTransId="{7A5C9141-6335-4C4B-9538-457A38D4BCB3}"/>
    <dgm:cxn modelId="{6C4761B4-5661-4EA3-9184-D2ED5DEF6992}" type="presOf" srcId="{54D6A3CC-7395-42F3-8D45-874D9B5ACCEA}" destId="{CA3DC24F-B8E0-4720-A4E0-FAB9CA553C79}" srcOrd="1" destOrd="0" presId="urn:microsoft.com/office/officeart/2005/8/layout/hierarchy2"/>
    <dgm:cxn modelId="{124147C3-4D01-42F2-8A59-4DF308675F22}" type="presOf" srcId="{54D6A3CC-7395-42F3-8D45-874D9B5ACCEA}" destId="{2493B233-D9B3-44DB-8959-82010F5B6701}" srcOrd="0" destOrd="0" presId="urn:microsoft.com/office/officeart/2005/8/layout/hierarchy2"/>
    <dgm:cxn modelId="{A37123DA-83DD-45B0-9FB6-DB1F9B87D770}" type="presOf" srcId="{3318A6E4-2396-4529-A031-9C78048A78EF}" destId="{AF1DDF60-4414-427C-836B-C01B0F245195}" srcOrd="1" destOrd="0" presId="urn:microsoft.com/office/officeart/2005/8/layout/hierarchy2"/>
    <dgm:cxn modelId="{D055B9E7-EE5B-4088-90B5-3FAE121536AD}" type="presOf" srcId="{EF187380-BB63-4AD8-AC82-40145C5804AC}" destId="{BCDFA203-1B17-4461-9741-9B8CF9F33318}" srcOrd="1" destOrd="0" presId="urn:microsoft.com/office/officeart/2005/8/layout/hierarchy2"/>
    <dgm:cxn modelId="{3299CEEE-AFB2-49E4-8405-36D8833FA680}" type="presOf" srcId="{78449A42-D684-4EB8-BDF2-135A80EB4CFC}" destId="{04EB46CC-2C34-430F-889D-5B18BEC4F6BD}" srcOrd="0" destOrd="0" presId="urn:microsoft.com/office/officeart/2005/8/layout/hierarchy2"/>
    <dgm:cxn modelId="{FE04FFEE-4FBB-4DAE-86B3-9BDF7AD9D1D4}" type="presOf" srcId="{D5CC0183-B692-432D-8222-4B3762A86020}" destId="{78D4C501-D7D6-4A23-B325-6640153D5C60}" srcOrd="1" destOrd="0" presId="urn:microsoft.com/office/officeart/2005/8/layout/hierarchy2"/>
    <dgm:cxn modelId="{5F9B0D20-2583-4454-93E8-B9937E1DB0ED}" type="presParOf" srcId="{EC3A0287-92A7-4A2B-9521-097F33748431}" destId="{BDEC387D-3FF9-4C8C-9E12-6B0F4388101B}" srcOrd="0" destOrd="0" presId="urn:microsoft.com/office/officeart/2005/8/layout/hierarchy2"/>
    <dgm:cxn modelId="{6FDD1E58-4921-470C-B263-F030D93C108C}" type="presParOf" srcId="{BDEC387D-3FF9-4C8C-9E12-6B0F4388101B}" destId="{D6FA9B6E-B51F-486F-B080-CC41F9A67123}" srcOrd="0" destOrd="0" presId="urn:microsoft.com/office/officeart/2005/8/layout/hierarchy2"/>
    <dgm:cxn modelId="{E51303A0-3D7C-4042-9D83-817DD59A390B}" type="presParOf" srcId="{BDEC387D-3FF9-4C8C-9E12-6B0F4388101B}" destId="{7844FDA1-40BE-4DC8-92BD-95B26B080803}" srcOrd="1" destOrd="0" presId="urn:microsoft.com/office/officeart/2005/8/layout/hierarchy2"/>
    <dgm:cxn modelId="{280C11AA-8A00-47D5-8773-5D7CD596152E}" type="presParOf" srcId="{7844FDA1-40BE-4DC8-92BD-95B26B080803}" destId="{C36423BE-C526-49C3-8AF4-7FFB2FF0DFC9}" srcOrd="0" destOrd="0" presId="urn:microsoft.com/office/officeart/2005/8/layout/hierarchy2"/>
    <dgm:cxn modelId="{C2037B5D-E502-473F-A861-CE2FE9DFCCEA}" type="presParOf" srcId="{C36423BE-C526-49C3-8AF4-7FFB2FF0DFC9}" destId="{AF1DDF60-4414-427C-836B-C01B0F245195}" srcOrd="0" destOrd="0" presId="urn:microsoft.com/office/officeart/2005/8/layout/hierarchy2"/>
    <dgm:cxn modelId="{4E57F818-7E6E-412A-B95D-CE2441D29F17}" type="presParOf" srcId="{7844FDA1-40BE-4DC8-92BD-95B26B080803}" destId="{80F70974-9390-4D92-A2AD-8F2928277CCE}" srcOrd="1" destOrd="0" presId="urn:microsoft.com/office/officeart/2005/8/layout/hierarchy2"/>
    <dgm:cxn modelId="{516A31FD-647B-4288-9A4D-4B2B3BDAB536}" type="presParOf" srcId="{80F70974-9390-4D92-A2AD-8F2928277CCE}" destId="{880BF84D-429E-4DA6-BBEF-3237812ADA67}" srcOrd="0" destOrd="0" presId="urn:microsoft.com/office/officeart/2005/8/layout/hierarchy2"/>
    <dgm:cxn modelId="{B89E336E-16AC-4E57-9DE2-2A63968FA66F}" type="presParOf" srcId="{80F70974-9390-4D92-A2AD-8F2928277CCE}" destId="{B3174FC4-33C3-44AE-92FC-DF1B78AC2297}" srcOrd="1" destOrd="0" presId="urn:microsoft.com/office/officeart/2005/8/layout/hierarchy2"/>
    <dgm:cxn modelId="{1488B66A-1EC3-43EB-A8FC-4A877EE65D17}" type="presParOf" srcId="{7844FDA1-40BE-4DC8-92BD-95B26B080803}" destId="{ADBA103E-3E90-4802-AB8A-4F40813FA1FD}" srcOrd="2" destOrd="0" presId="urn:microsoft.com/office/officeart/2005/8/layout/hierarchy2"/>
    <dgm:cxn modelId="{095DB00F-2ABC-471B-A15B-DC23AC47B17C}" type="presParOf" srcId="{ADBA103E-3E90-4802-AB8A-4F40813FA1FD}" destId="{78D4C501-D7D6-4A23-B325-6640153D5C60}" srcOrd="0" destOrd="0" presId="urn:microsoft.com/office/officeart/2005/8/layout/hierarchy2"/>
    <dgm:cxn modelId="{299D4AEE-786B-4FF9-9751-B13216BD9B63}" type="presParOf" srcId="{7844FDA1-40BE-4DC8-92BD-95B26B080803}" destId="{977583FC-269A-4390-8AE0-89C519F5BACC}" srcOrd="3" destOrd="0" presId="urn:microsoft.com/office/officeart/2005/8/layout/hierarchy2"/>
    <dgm:cxn modelId="{9E09EBBC-C99A-4819-BB9C-F11864A6EBB7}" type="presParOf" srcId="{977583FC-269A-4390-8AE0-89C519F5BACC}" destId="{21F89E14-986B-492C-AD41-50A68336FE9D}" srcOrd="0" destOrd="0" presId="urn:microsoft.com/office/officeart/2005/8/layout/hierarchy2"/>
    <dgm:cxn modelId="{F41E3252-4517-4C89-9D86-F82C1BDB71A7}" type="presParOf" srcId="{977583FC-269A-4390-8AE0-89C519F5BACC}" destId="{2D525BBC-16D9-4274-BC9C-B7714A7E15AD}" srcOrd="1" destOrd="0" presId="urn:microsoft.com/office/officeart/2005/8/layout/hierarchy2"/>
    <dgm:cxn modelId="{3389C04B-282B-4286-95BE-B43A4DDCA31A}" type="presParOf" srcId="{7844FDA1-40BE-4DC8-92BD-95B26B080803}" destId="{181744E2-9056-4E66-958B-D476579EA701}" srcOrd="4" destOrd="0" presId="urn:microsoft.com/office/officeart/2005/8/layout/hierarchy2"/>
    <dgm:cxn modelId="{686BF123-10FA-42F0-9B5B-A71FA43DC502}" type="presParOf" srcId="{181744E2-9056-4E66-958B-D476579EA701}" destId="{72098272-05AE-4902-843E-D39468BF25CF}" srcOrd="0" destOrd="0" presId="urn:microsoft.com/office/officeart/2005/8/layout/hierarchy2"/>
    <dgm:cxn modelId="{043F0987-369A-4350-9645-6BDCCB3E8DF1}" type="presParOf" srcId="{7844FDA1-40BE-4DC8-92BD-95B26B080803}" destId="{D9E7611A-08DF-479D-B80F-328F65F856D2}" srcOrd="5" destOrd="0" presId="urn:microsoft.com/office/officeart/2005/8/layout/hierarchy2"/>
    <dgm:cxn modelId="{8FB05979-5E3D-46AB-B922-E511BE0BD321}" type="presParOf" srcId="{D9E7611A-08DF-479D-B80F-328F65F856D2}" destId="{A1147EBE-8310-43BF-8E0E-A41694695B90}" srcOrd="0" destOrd="0" presId="urn:microsoft.com/office/officeart/2005/8/layout/hierarchy2"/>
    <dgm:cxn modelId="{99DED46C-5F03-4EE0-9F06-459CAFB0EB93}" type="presParOf" srcId="{D9E7611A-08DF-479D-B80F-328F65F856D2}" destId="{EC8B1454-E1D7-4F42-B763-92B53DC26B38}" srcOrd="1" destOrd="0" presId="urn:microsoft.com/office/officeart/2005/8/layout/hierarchy2"/>
    <dgm:cxn modelId="{64B81600-1E69-47B0-A88A-E1CA19DBDF66}" type="presParOf" srcId="{7844FDA1-40BE-4DC8-92BD-95B26B080803}" destId="{CA4AC9F0-1602-4074-9E3E-6E3B9A507788}" srcOrd="6" destOrd="0" presId="urn:microsoft.com/office/officeart/2005/8/layout/hierarchy2"/>
    <dgm:cxn modelId="{E33C066B-04AD-4BB3-8734-E925CAF71F09}" type="presParOf" srcId="{CA4AC9F0-1602-4074-9E3E-6E3B9A507788}" destId="{BCDFA203-1B17-4461-9741-9B8CF9F33318}" srcOrd="0" destOrd="0" presId="urn:microsoft.com/office/officeart/2005/8/layout/hierarchy2"/>
    <dgm:cxn modelId="{4C333F20-AE3D-427A-AF5F-51ACFCDC08D0}" type="presParOf" srcId="{7844FDA1-40BE-4DC8-92BD-95B26B080803}" destId="{8CEDC7E6-CB06-4C7D-B61C-AA96FB7C6A5D}" srcOrd="7" destOrd="0" presId="urn:microsoft.com/office/officeart/2005/8/layout/hierarchy2"/>
    <dgm:cxn modelId="{D98A4FE8-4D34-4937-8D95-ECA4FB55059A}" type="presParOf" srcId="{8CEDC7E6-CB06-4C7D-B61C-AA96FB7C6A5D}" destId="{04EB46CC-2C34-430F-889D-5B18BEC4F6BD}" srcOrd="0" destOrd="0" presId="urn:microsoft.com/office/officeart/2005/8/layout/hierarchy2"/>
    <dgm:cxn modelId="{0BD7A22A-90E4-4E29-A442-FBBB0FB0B6F9}" type="presParOf" srcId="{8CEDC7E6-CB06-4C7D-B61C-AA96FB7C6A5D}" destId="{F23B17FA-CB84-4867-A719-67B04CC6B65D}" srcOrd="1" destOrd="0" presId="urn:microsoft.com/office/officeart/2005/8/layout/hierarchy2"/>
    <dgm:cxn modelId="{119C52F0-4C44-4362-9D71-270F21497570}" type="presParOf" srcId="{7844FDA1-40BE-4DC8-92BD-95B26B080803}" destId="{2493B233-D9B3-44DB-8959-82010F5B6701}" srcOrd="8" destOrd="0" presId="urn:microsoft.com/office/officeart/2005/8/layout/hierarchy2"/>
    <dgm:cxn modelId="{668BE438-6A16-462E-9C46-39550EC07C10}" type="presParOf" srcId="{2493B233-D9B3-44DB-8959-82010F5B6701}" destId="{CA3DC24F-B8E0-4720-A4E0-FAB9CA553C79}" srcOrd="0" destOrd="0" presId="urn:microsoft.com/office/officeart/2005/8/layout/hierarchy2"/>
    <dgm:cxn modelId="{7BD466BB-3DD2-4D93-877C-1DB45C82D9FE}" type="presParOf" srcId="{7844FDA1-40BE-4DC8-92BD-95B26B080803}" destId="{C80B4F65-79E5-4A1C-AD41-088BFCD73A36}" srcOrd="9" destOrd="0" presId="urn:microsoft.com/office/officeart/2005/8/layout/hierarchy2"/>
    <dgm:cxn modelId="{F106D5E4-C681-4CCB-8FE0-184A6CB27B23}" type="presParOf" srcId="{C80B4F65-79E5-4A1C-AD41-088BFCD73A36}" destId="{F4E3CBB0-AD09-4B33-9D6F-04BA36A205BC}" srcOrd="0" destOrd="0" presId="urn:microsoft.com/office/officeart/2005/8/layout/hierarchy2"/>
    <dgm:cxn modelId="{15F128DA-68AC-4586-A42A-A74318F7E595}" type="presParOf" srcId="{C80B4F65-79E5-4A1C-AD41-088BFCD73A36}" destId="{2E33E89A-78DB-40AC-8506-3CD549FB2D2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7FECB22-F3B6-425E-BF2C-417DB2A104AA}" type="doc">
      <dgm:prSet loTypeId="urn:microsoft.com/office/officeart/2005/8/layout/hierarchy2" loCatId="hierarchy" qsTypeId="urn:microsoft.com/office/officeart/2005/8/quickstyle/3d2" qsCatId="3D" csTypeId="urn:microsoft.com/office/officeart/2005/8/colors/accent3_3" csCatId="accent3" phldr="1"/>
      <dgm:spPr/>
      <dgm:t>
        <a:bodyPr/>
        <a:lstStyle/>
        <a:p>
          <a:endParaRPr lang="it-IT"/>
        </a:p>
      </dgm:t>
    </dgm:pt>
    <dgm:pt modelId="{BA19BF1E-3F07-41F4-86B5-B031F31C4B2C}">
      <dgm:prSet phldrT="[Testo]" custT="1"/>
      <dgm:spPr/>
      <dgm:t>
        <a:bodyPr/>
        <a:lstStyle/>
        <a:p>
          <a:r>
            <a:rPr lang="en-GB" sz="1800" b="1" dirty="0">
              <a:solidFill>
                <a:srgbClr val="0070C0"/>
              </a:solidFill>
            </a:rPr>
            <a:t>PEDAGOGICAL DIDACTIC &amp; PARTICIPATORY MODEL (PD&amp;P)</a:t>
          </a:r>
          <a:endParaRPr lang="it-IT" sz="1800" b="1" dirty="0">
            <a:solidFill>
              <a:srgbClr val="0070C0"/>
            </a:solidFill>
          </a:endParaRPr>
        </a:p>
      </dgm:t>
    </dgm:pt>
    <dgm:pt modelId="{7056F518-D723-42FF-9D79-9DEEA11E4334}" type="parTrans" cxnId="{DF5F1E14-2854-46CC-8F62-685002B4272F}">
      <dgm:prSet/>
      <dgm:spPr/>
      <dgm:t>
        <a:bodyPr/>
        <a:lstStyle/>
        <a:p>
          <a:endParaRPr lang="it-IT"/>
        </a:p>
      </dgm:t>
    </dgm:pt>
    <dgm:pt modelId="{E080F3ED-110B-4E23-9320-4124ABEC96F2}" type="sibTrans" cxnId="{DF5F1E14-2854-46CC-8F62-685002B4272F}">
      <dgm:prSet/>
      <dgm:spPr/>
      <dgm:t>
        <a:bodyPr/>
        <a:lstStyle/>
        <a:p>
          <a:endParaRPr lang="it-IT"/>
        </a:p>
      </dgm:t>
    </dgm:pt>
    <dgm:pt modelId="{718B4854-DA62-4EE6-BA62-85819886F00C}">
      <dgm:prSet phldrT="[Testo]" custT="1"/>
      <dgm:spPr/>
      <dgm:t>
        <a:bodyPr/>
        <a:lstStyle/>
        <a:p>
          <a:r>
            <a:rPr lang="en-GB" sz="1800" b="1" dirty="0">
              <a:solidFill>
                <a:srgbClr val="0070C0"/>
              </a:solidFill>
            </a:rPr>
            <a:t>Participatory Process</a:t>
          </a:r>
          <a:endParaRPr lang="it-IT" sz="1800" b="1" dirty="0">
            <a:solidFill>
              <a:srgbClr val="0070C0"/>
            </a:solidFill>
          </a:endParaRPr>
        </a:p>
      </dgm:t>
    </dgm:pt>
    <dgm:pt modelId="{0B694C9E-36C6-447F-94DA-4F8D743D65EC}" type="parTrans" cxnId="{DE6663B4-0CF6-4D32-865D-12F1CB7923E2}">
      <dgm:prSet/>
      <dgm:spPr/>
      <dgm:t>
        <a:bodyPr/>
        <a:lstStyle/>
        <a:p>
          <a:endParaRPr lang="it-IT"/>
        </a:p>
      </dgm:t>
    </dgm:pt>
    <dgm:pt modelId="{3A2FF3C2-7E0D-4048-BA81-0BDE677B58BB}" type="sibTrans" cxnId="{DE6663B4-0CF6-4D32-865D-12F1CB7923E2}">
      <dgm:prSet/>
      <dgm:spPr/>
      <dgm:t>
        <a:bodyPr/>
        <a:lstStyle/>
        <a:p>
          <a:endParaRPr lang="it-IT"/>
        </a:p>
      </dgm:t>
    </dgm:pt>
    <dgm:pt modelId="{1F56804F-0F7C-4779-A919-B11FF62626AE}">
      <dgm:prSet phldrT="[Testo]" custT="1"/>
      <dgm:spPr/>
      <dgm:t>
        <a:bodyPr/>
        <a:lstStyle/>
        <a:p>
          <a:r>
            <a:rPr lang="en-GB" sz="1800" b="1" dirty="0">
              <a:solidFill>
                <a:srgbClr val="0070C0"/>
              </a:solidFill>
            </a:rPr>
            <a:t>Cahier de </a:t>
          </a:r>
          <a:r>
            <a:rPr lang="en-GB" sz="1800" b="1" dirty="0" err="1">
              <a:solidFill>
                <a:srgbClr val="0070C0"/>
              </a:solidFill>
            </a:rPr>
            <a:t>bord</a:t>
          </a:r>
          <a:endParaRPr lang="it-IT" sz="1800" b="1" dirty="0">
            <a:solidFill>
              <a:srgbClr val="0070C0"/>
            </a:solidFill>
          </a:endParaRPr>
        </a:p>
      </dgm:t>
    </dgm:pt>
    <dgm:pt modelId="{059B88C2-7A7E-46B4-90DA-CCD85E7DD3FF}" type="parTrans" cxnId="{4786F558-D08B-454C-8D45-714C6FC2621E}">
      <dgm:prSet/>
      <dgm:spPr/>
      <dgm:t>
        <a:bodyPr/>
        <a:lstStyle/>
        <a:p>
          <a:endParaRPr lang="it-IT"/>
        </a:p>
      </dgm:t>
    </dgm:pt>
    <dgm:pt modelId="{7B91FAE8-C48E-45C1-8113-56F6F3D5EF3D}" type="sibTrans" cxnId="{4786F558-D08B-454C-8D45-714C6FC2621E}">
      <dgm:prSet/>
      <dgm:spPr/>
      <dgm:t>
        <a:bodyPr/>
        <a:lstStyle/>
        <a:p>
          <a:endParaRPr lang="it-IT"/>
        </a:p>
      </dgm:t>
    </dgm:pt>
    <dgm:pt modelId="{E48058CD-893D-49F1-8BE9-ECC64E0ED61D}">
      <dgm:prSet custT="1"/>
      <dgm:spPr/>
      <dgm:t>
        <a:bodyPr/>
        <a:lstStyle/>
        <a:p>
          <a:r>
            <a:rPr lang="en-GB" sz="1800" b="1" dirty="0">
              <a:solidFill>
                <a:srgbClr val="0070C0"/>
              </a:solidFill>
            </a:rPr>
            <a:t>Pedagogical Didactic and Participatory Model (PD&amp;P)</a:t>
          </a:r>
          <a:endParaRPr lang="it-IT" sz="1800" b="1" dirty="0">
            <a:solidFill>
              <a:srgbClr val="0070C0"/>
            </a:solidFill>
          </a:endParaRPr>
        </a:p>
      </dgm:t>
    </dgm:pt>
    <dgm:pt modelId="{39DB21AD-532C-4E0D-81FC-ABD0EA5F4593}" type="parTrans" cxnId="{1D36842B-72C8-4B07-9B50-C52F0AABEC96}">
      <dgm:prSet/>
      <dgm:spPr/>
      <dgm:t>
        <a:bodyPr/>
        <a:lstStyle/>
        <a:p>
          <a:endParaRPr lang="it-IT"/>
        </a:p>
      </dgm:t>
    </dgm:pt>
    <dgm:pt modelId="{17815F36-7B6E-4CED-841E-1A431CE7863C}" type="sibTrans" cxnId="{1D36842B-72C8-4B07-9B50-C52F0AABEC96}">
      <dgm:prSet/>
      <dgm:spPr/>
      <dgm:t>
        <a:bodyPr/>
        <a:lstStyle/>
        <a:p>
          <a:endParaRPr lang="it-IT"/>
        </a:p>
      </dgm:t>
    </dgm:pt>
    <dgm:pt modelId="{398DC761-4C65-42F0-8813-33B39554B78E}">
      <dgm:prSet custT="1"/>
      <dgm:spPr/>
      <dgm:t>
        <a:bodyPr/>
        <a:lstStyle/>
        <a:p>
          <a:r>
            <a:rPr lang="en-GB" sz="1800" b="1" dirty="0">
              <a:solidFill>
                <a:srgbClr val="0070C0"/>
              </a:solidFill>
            </a:rPr>
            <a:t> E-learning Platform</a:t>
          </a:r>
          <a:endParaRPr lang="it-IT" sz="1800" b="1" dirty="0">
            <a:solidFill>
              <a:srgbClr val="0070C0"/>
            </a:solidFill>
          </a:endParaRPr>
        </a:p>
      </dgm:t>
    </dgm:pt>
    <dgm:pt modelId="{CED883E9-D3C7-4474-916E-DCA56946C7EA}" type="parTrans" cxnId="{DA29F81F-525F-45CA-A8A1-9B6EBD854606}">
      <dgm:prSet/>
      <dgm:spPr/>
      <dgm:t>
        <a:bodyPr/>
        <a:lstStyle/>
        <a:p>
          <a:endParaRPr lang="it-IT"/>
        </a:p>
      </dgm:t>
    </dgm:pt>
    <dgm:pt modelId="{EC7D68CB-9F47-4809-999C-601709F5038D}" type="sibTrans" cxnId="{DA29F81F-525F-45CA-A8A1-9B6EBD854606}">
      <dgm:prSet/>
      <dgm:spPr/>
      <dgm:t>
        <a:bodyPr/>
        <a:lstStyle/>
        <a:p>
          <a:endParaRPr lang="it-IT"/>
        </a:p>
      </dgm:t>
    </dgm:pt>
    <dgm:pt modelId="{7079940B-30B2-4220-AD66-7CDA1897359F}">
      <dgm:prSet custT="1"/>
      <dgm:spPr/>
      <dgm:t>
        <a:bodyPr/>
        <a:lstStyle/>
        <a:p>
          <a:r>
            <a:rPr lang="en-GB" sz="1800" b="1" dirty="0">
              <a:solidFill>
                <a:srgbClr val="0070C0"/>
              </a:solidFill>
            </a:rPr>
            <a:t>Participatory process teaching materials</a:t>
          </a:r>
          <a:endParaRPr lang="it-IT" sz="1800" b="1" dirty="0">
            <a:solidFill>
              <a:srgbClr val="0070C0"/>
            </a:solidFill>
          </a:endParaRPr>
        </a:p>
      </dgm:t>
    </dgm:pt>
    <dgm:pt modelId="{BA1E6190-C0B0-4DBD-80A6-6BEEC48EFE36}" type="parTrans" cxnId="{DCB56BBA-7F55-4E54-B5CA-0BA9931A567D}">
      <dgm:prSet/>
      <dgm:spPr/>
      <dgm:t>
        <a:bodyPr/>
        <a:lstStyle/>
        <a:p>
          <a:endParaRPr lang="it-IT"/>
        </a:p>
      </dgm:t>
    </dgm:pt>
    <dgm:pt modelId="{EF52A6AE-080F-4115-B95F-632280B40963}" type="sibTrans" cxnId="{DCB56BBA-7F55-4E54-B5CA-0BA9931A567D}">
      <dgm:prSet/>
      <dgm:spPr/>
      <dgm:t>
        <a:bodyPr/>
        <a:lstStyle/>
        <a:p>
          <a:endParaRPr lang="it-IT"/>
        </a:p>
      </dgm:t>
    </dgm:pt>
    <dgm:pt modelId="{5A4DE597-DE22-40EB-ADE5-E0C8DD40C2FF}" type="pres">
      <dgm:prSet presAssocID="{77FECB22-F3B6-425E-BF2C-417DB2A104AA}" presName="diagram" presStyleCnt="0">
        <dgm:presLayoutVars>
          <dgm:chPref val="1"/>
          <dgm:dir/>
          <dgm:animOne val="branch"/>
          <dgm:animLvl val="lvl"/>
          <dgm:resizeHandles val="exact"/>
        </dgm:presLayoutVars>
      </dgm:prSet>
      <dgm:spPr/>
    </dgm:pt>
    <dgm:pt modelId="{6D0324C0-1D39-42E3-8E99-CB3E9F4D2107}" type="pres">
      <dgm:prSet presAssocID="{BA19BF1E-3F07-41F4-86B5-B031F31C4B2C}" presName="root1" presStyleCnt="0"/>
      <dgm:spPr/>
    </dgm:pt>
    <dgm:pt modelId="{680BCCCA-FA33-4E7C-9737-2D2A5F72854A}" type="pres">
      <dgm:prSet presAssocID="{BA19BF1E-3F07-41F4-86B5-B031F31C4B2C}" presName="LevelOneTextNode" presStyleLbl="node0" presStyleIdx="0" presStyleCnt="1" custScaleX="130411" custScaleY="124577">
        <dgm:presLayoutVars>
          <dgm:chPref val="3"/>
        </dgm:presLayoutVars>
      </dgm:prSet>
      <dgm:spPr/>
    </dgm:pt>
    <dgm:pt modelId="{197E6BCF-5261-4A52-A68D-3FCBA691D92D}" type="pres">
      <dgm:prSet presAssocID="{BA19BF1E-3F07-41F4-86B5-B031F31C4B2C}" presName="level2hierChild" presStyleCnt="0"/>
      <dgm:spPr/>
    </dgm:pt>
    <dgm:pt modelId="{48B6CCDF-8F37-4A57-B5BC-F46DE76564A5}" type="pres">
      <dgm:prSet presAssocID="{0B694C9E-36C6-447F-94DA-4F8D743D65EC}" presName="conn2-1" presStyleLbl="parChTrans1D2" presStyleIdx="0" presStyleCnt="5"/>
      <dgm:spPr/>
    </dgm:pt>
    <dgm:pt modelId="{D89467F8-54FD-4E5B-A6B0-62E8CE9B9A6A}" type="pres">
      <dgm:prSet presAssocID="{0B694C9E-36C6-447F-94DA-4F8D743D65EC}" presName="connTx" presStyleLbl="parChTrans1D2" presStyleIdx="0" presStyleCnt="5"/>
      <dgm:spPr/>
    </dgm:pt>
    <dgm:pt modelId="{0471DCEA-96D2-4B5A-9FE5-B148CCBD22D4}" type="pres">
      <dgm:prSet presAssocID="{718B4854-DA62-4EE6-BA62-85819886F00C}" presName="root2" presStyleCnt="0"/>
      <dgm:spPr/>
    </dgm:pt>
    <dgm:pt modelId="{5F4000AC-42DE-43DF-ACAC-58741531CD9F}" type="pres">
      <dgm:prSet presAssocID="{718B4854-DA62-4EE6-BA62-85819886F00C}" presName="LevelTwoTextNode" presStyleLbl="node2" presStyleIdx="0" presStyleCnt="5" custScaleX="241859">
        <dgm:presLayoutVars>
          <dgm:chPref val="3"/>
        </dgm:presLayoutVars>
      </dgm:prSet>
      <dgm:spPr/>
    </dgm:pt>
    <dgm:pt modelId="{4E106F83-6F90-45A2-876D-53C2AFA7E947}" type="pres">
      <dgm:prSet presAssocID="{718B4854-DA62-4EE6-BA62-85819886F00C}" presName="level3hierChild" presStyleCnt="0"/>
      <dgm:spPr/>
    </dgm:pt>
    <dgm:pt modelId="{E3B82D15-4E6D-4F22-BE95-B6A68427CFF3}" type="pres">
      <dgm:prSet presAssocID="{059B88C2-7A7E-46B4-90DA-CCD85E7DD3FF}" presName="conn2-1" presStyleLbl="parChTrans1D2" presStyleIdx="1" presStyleCnt="5"/>
      <dgm:spPr/>
    </dgm:pt>
    <dgm:pt modelId="{FC8DAD96-D495-44F3-946A-9E854F5D1510}" type="pres">
      <dgm:prSet presAssocID="{059B88C2-7A7E-46B4-90DA-CCD85E7DD3FF}" presName="connTx" presStyleLbl="parChTrans1D2" presStyleIdx="1" presStyleCnt="5"/>
      <dgm:spPr/>
    </dgm:pt>
    <dgm:pt modelId="{4ADDCBEF-7E27-4833-9B22-C6968A851399}" type="pres">
      <dgm:prSet presAssocID="{1F56804F-0F7C-4779-A919-B11FF62626AE}" presName="root2" presStyleCnt="0"/>
      <dgm:spPr/>
    </dgm:pt>
    <dgm:pt modelId="{5345FE00-9658-4430-B4CF-BA05FDFC8E06}" type="pres">
      <dgm:prSet presAssocID="{1F56804F-0F7C-4779-A919-B11FF62626AE}" presName="LevelTwoTextNode" presStyleLbl="node2" presStyleIdx="1" presStyleCnt="5" custScaleX="241859" custLinFactNeighborX="952" custLinFactNeighborY="-14127">
        <dgm:presLayoutVars>
          <dgm:chPref val="3"/>
        </dgm:presLayoutVars>
      </dgm:prSet>
      <dgm:spPr/>
    </dgm:pt>
    <dgm:pt modelId="{35EE5ED2-8CCD-4FD3-84CA-F64F71889E49}" type="pres">
      <dgm:prSet presAssocID="{1F56804F-0F7C-4779-A919-B11FF62626AE}" presName="level3hierChild" presStyleCnt="0"/>
      <dgm:spPr/>
    </dgm:pt>
    <dgm:pt modelId="{10AD23AE-2710-4AF5-B62F-CEDF1FC69E4C}" type="pres">
      <dgm:prSet presAssocID="{BA1E6190-C0B0-4DBD-80A6-6BEEC48EFE36}" presName="conn2-1" presStyleLbl="parChTrans1D2" presStyleIdx="2" presStyleCnt="5"/>
      <dgm:spPr/>
    </dgm:pt>
    <dgm:pt modelId="{A0F4A243-A809-4547-857E-924AC31D94D6}" type="pres">
      <dgm:prSet presAssocID="{BA1E6190-C0B0-4DBD-80A6-6BEEC48EFE36}" presName="connTx" presStyleLbl="parChTrans1D2" presStyleIdx="2" presStyleCnt="5"/>
      <dgm:spPr/>
    </dgm:pt>
    <dgm:pt modelId="{72E94A49-ECE8-4C6D-B182-871F4EE5E019}" type="pres">
      <dgm:prSet presAssocID="{7079940B-30B2-4220-AD66-7CDA1897359F}" presName="root2" presStyleCnt="0"/>
      <dgm:spPr/>
    </dgm:pt>
    <dgm:pt modelId="{4FF96593-0245-4EB7-979E-05018A91227C}" type="pres">
      <dgm:prSet presAssocID="{7079940B-30B2-4220-AD66-7CDA1897359F}" presName="LevelTwoTextNode" presStyleLbl="node2" presStyleIdx="2" presStyleCnt="5" custScaleX="241859">
        <dgm:presLayoutVars>
          <dgm:chPref val="3"/>
        </dgm:presLayoutVars>
      </dgm:prSet>
      <dgm:spPr/>
    </dgm:pt>
    <dgm:pt modelId="{560AA8CB-3016-4806-8DCA-FFF380AAAD53}" type="pres">
      <dgm:prSet presAssocID="{7079940B-30B2-4220-AD66-7CDA1897359F}" presName="level3hierChild" presStyleCnt="0"/>
      <dgm:spPr/>
    </dgm:pt>
    <dgm:pt modelId="{1D5078D9-47F1-4F1D-BFE4-07496F71782A}" type="pres">
      <dgm:prSet presAssocID="{CED883E9-D3C7-4474-916E-DCA56946C7EA}" presName="conn2-1" presStyleLbl="parChTrans1D2" presStyleIdx="3" presStyleCnt="5"/>
      <dgm:spPr/>
    </dgm:pt>
    <dgm:pt modelId="{654F9D10-C6FC-4C5C-82DF-56295F9EB33C}" type="pres">
      <dgm:prSet presAssocID="{CED883E9-D3C7-4474-916E-DCA56946C7EA}" presName="connTx" presStyleLbl="parChTrans1D2" presStyleIdx="3" presStyleCnt="5"/>
      <dgm:spPr/>
    </dgm:pt>
    <dgm:pt modelId="{6858CA56-B67A-4155-88E9-1A4CAA0E8C1C}" type="pres">
      <dgm:prSet presAssocID="{398DC761-4C65-42F0-8813-33B39554B78E}" presName="root2" presStyleCnt="0"/>
      <dgm:spPr/>
    </dgm:pt>
    <dgm:pt modelId="{CDA0AC71-649F-400C-AC98-3559A607251E}" type="pres">
      <dgm:prSet presAssocID="{398DC761-4C65-42F0-8813-33B39554B78E}" presName="LevelTwoTextNode" presStyleLbl="node2" presStyleIdx="3" presStyleCnt="5" custScaleX="241859">
        <dgm:presLayoutVars>
          <dgm:chPref val="3"/>
        </dgm:presLayoutVars>
      </dgm:prSet>
      <dgm:spPr/>
    </dgm:pt>
    <dgm:pt modelId="{E9F9F638-285A-4667-B8E4-AB249882C3FF}" type="pres">
      <dgm:prSet presAssocID="{398DC761-4C65-42F0-8813-33B39554B78E}" presName="level3hierChild" presStyleCnt="0"/>
      <dgm:spPr/>
    </dgm:pt>
    <dgm:pt modelId="{6E77CF18-74F0-41A5-86AC-65EE1B91CC7C}" type="pres">
      <dgm:prSet presAssocID="{39DB21AD-532C-4E0D-81FC-ABD0EA5F4593}" presName="conn2-1" presStyleLbl="parChTrans1D2" presStyleIdx="4" presStyleCnt="5"/>
      <dgm:spPr/>
    </dgm:pt>
    <dgm:pt modelId="{6AEEC747-DB97-4B5F-B4C5-F443CC62ED03}" type="pres">
      <dgm:prSet presAssocID="{39DB21AD-532C-4E0D-81FC-ABD0EA5F4593}" presName="connTx" presStyleLbl="parChTrans1D2" presStyleIdx="4" presStyleCnt="5"/>
      <dgm:spPr/>
    </dgm:pt>
    <dgm:pt modelId="{62818B75-D837-44AB-9718-B52963ECFFEB}" type="pres">
      <dgm:prSet presAssocID="{E48058CD-893D-49F1-8BE9-ECC64E0ED61D}" presName="root2" presStyleCnt="0"/>
      <dgm:spPr/>
    </dgm:pt>
    <dgm:pt modelId="{A13802D6-1374-4FB5-96DA-EC843E9FABEA}" type="pres">
      <dgm:prSet presAssocID="{E48058CD-893D-49F1-8BE9-ECC64E0ED61D}" presName="LevelTwoTextNode" presStyleLbl="node2" presStyleIdx="4" presStyleCnt="5" custScaleX="241859">
        <dgm:presLayoutVars>
          <dgm:chPref val="3"/>
        </dgm:presLayoutVars>
      </dgm:prSet>
      <dgm:spPr/>
    </dgm:pt>
    <dgm:pt modelId="{C3BA2525-EAB2-452C-8207-576DFFA9FB40}" type="pres">
      <dgm:prSet presAssocID="{E48058CD-893D-49F1-8BE9-ECC64E0ED61D}" presName="level3hierChild" presStyleCnt="0"/>
      <dgm:spPr/>
    </dgm:pt>
  </dgm:ptLst>
  <dgm:cxnLst>
    <dgm:cxn modelId="{DF5F1E14-2854-46CC-8F62-685002B4272F}" srcId="{77FECB22-F3B6-425E-BF2C-417DB2A104AA}" destId="{BA19BF1E-3F07-41F4-86B5-B031F31C4B2C}" srcOrd="0" destOrd="0" parTransId="{7056F518-D723-42FF-9D79-9DEEA11E4334}" sibTransId="{E080F3ED-110B-4E23-9320-4124ABEC96F2}"/>
    <dgm:cxn modelId="{DA29F81F-525F-45CA-A8A1-9B6EBD854606}" srcId="{BA19BF1E-3F07-41F4-86B5-B031F31C4B2C}" destId="{398DC761-4C65-42F0-8813-33B39554B78E}" srcOrd="3" destOrd="0" parTransId="{CED883E9-D3C7-4474-916E-DCA56946C7EA}" sibTransId="{EC7D68CB-9F47-4809-999C-601709F5038D}"/>
    <dgm:cxn modelId="{4ED9F028-D489-4D68-BAEB-A864B98C3958}" type="presOf" srcId="{CED883E9-D3C7-4474-916E-DCA56946C7EA}" destId="{1D5078D9-47F1-4F1D-BFE4-07496F71782A}" srcOrd="0" destOrd="0" presId="urn:microsoft.com/office/officeart/2005/8/layout/hierarchy2"/>
    <dgm:cxn modelId="{1D36842B-72C8-4B07-9B50-C52F0AABEC96}" srcId="{BA19BF1E-3F07-41F4-86B5-B031F31C4B2C}" destId="{E48058CD-893D-49F1-8BE9-ECC64E0ED61D}" srcOrd="4" destOrd="0" parTransId="{39DB21AD-532C-4E0D-81FC-ABD0EA5F4593}" sibTransId="{17815F36-7B6E-4CED-841E-1A431CE7863C}"/>
    <dgm:cxn modelId="{7D8A0A5B-B577-477D-99FF-28FC0A69F8AF}" type="presOf" srcId="{398DC761-4C65-42F0-8813-33B39554B78E}" destId="{CDA0AC71-649F-400C-AC98-3559A607251E}" srcOrd="0" destOrd="0" presId="urn:microsoft.com/office/officeart/2005/8/layout/hierarchy2"/>
    <dgm:cxn modelId="{CA34525F-96DC-4AC0-83D2-6198BE895079}" type="presOf" srcId="{BA1E6190-C0B0-4DBD-80A6-6BEEC48EFE36}" destId="{A0F4A243-A809-4547-857E-924AC31D94D6}" srcOrd="1" destOrd="0" presId="urn:microsoft.com/office/officeart/2005/8/layout/hierarchy2"/>
    <dgm:cxn modelId="{E9C07142-01F2-4AF2-BDC1-95B3FD2BAFFC}" type="presOf" srcId="{718B4854-DA62-4EE6-BA62-85819886F00C}" destId="{5F4000AC-42DE-43DF-ACAC-58741531CD9F}" srcOrd="0" destOrd="0" presId="urn:microsoft.com/office/officeart/2005/8/layout/hierarchy2"/>
    <dgm:cxn modelId="{9BA67B46-07A0-4E7A-8952-3F879923DB46}" type="presOf" srcId="{0B694C9E-36C6-447F-94DA-4F8D743D65EC}" destId="{48B6CCDF-8F37-4A57-B5BC-F46DE76564A5}" srcOrd="0" destOrd="0" presId="urn:microsoft.com/office/officeart/2005/8/layout/hierarchy2"/>
    <dgm:cxn modelId="{CF3E9667-5B49-456C-83B5-008E03FA4BB4}" type="presOf" srcId="{77FECB22-F3B6-425E-BF2C-417DB2A104AA}" destId="{5A4DE597-DE22-40EB-ADE5-E0C8DD40C2FF}" srcOrd="0" destOrd="0" presId="urn:microsoft.com/office/officeart/2005/8/layout/hierarchy2"/>
    <dgm:cxn modelId="{DEE7FA6B-AF9C-4CA2-A610-D75319F078CD}" type="presOf" srcId="{39DB21AD-532C-4E0D-81FC-ABD0EA5F4593}" destId="{6AEEC747-DB97-4B5F-B4C5-F443CC62ED03}" srcOrd="1" destOrd="0" presId="urn:microsoft.com/office/officeart/2005/8/layout/hierarchy2"/>
    <dgm:cxn modelId="{9AFB566D-51C4-44DD-8D0E-88BD3A2E2196}" type="presOf" srcId="{7079940B-30B2-4220-AD66-7CDA1897359F}" destId="{4FF96593-0245-4EB7-979E-05018A91227C}" srcOrd="0" destOrd="0" presId="urn:microsoft.com/office/officeart/2005/8/layout/hierarchy2"/>
    <dgm:cxn modelId="{DE1D744E-797F-4922-AD63-75DB93BE2743}" type="presOf" srcId="{0B694C9E-36C6-447F-94DA-4F8D743D65EC}" destId="{D89467F8-54FD-4E5B-A6B0-62E8CE9B9A6A}" srcOrd="1" destOrd="0" presId="urn:microsoft.com/office/officeart/2005/8/layout/hierarchy2"/>
    <dgm:cxn modelId="{4786F558-D08B-454C-8D45-714C6FC2621E}" srcId="{BA19BF1E-3F07-41F4-86B5-B031F31C4B2C}" destId="{1F56804F-0F7C-4779-A919-B11FF62626AE}" srcOrd="1" destOrd="0" parTransId="{059B88C2-7A7E-46B4-90DA-CCD85E7DD3FF}" sibTransId="{7B91FAE8-C48E-45C1-8113-56F6F3D5EF3D}"/>
    <dgm:cxn modelId="{B4FA5FA8-CC82-49F1-B112-3BE814AF91DA}" type="presOf" srcId="{BA1E6190-C0B0-4DBD-80A6-6BEEC48EFE36}" destId="{10AD23AE-2710-4AF5-B62F-CEDF1FC69E4C}" srcOrd="0" destOrd="0" presId="urn:microsoft.com/office/officeart/2005/8/layout/hierarchy2"/>
    <dgm:cxn modelId="{E41A1DAD-954F-45C0-89BD-7F660EA1A9C1}" type="presOf" srcId="{CED883E9-D3C7-4474-916E-DCA56946C7EA}" destId="{654F9D10-C6FC-4C5C-82DF-56295F9EB33C}" srcOrd="1" destOrd="0" presId="urn:microsoft.com/office/officeart/2005/8/layout/hierarchy2"/>
    <dgm:cxn modelId="{DE6663B4-0CF6-4D32-865D-12F1CB7923E2}" srcId="{BA19BF1E-3F07-41F4-86B5-B031F31C4B2C}" destId="{718B4854-DA62-4EE6-BA62-85819886F00C}" srcOrd="0" destOrd="0" parTransId="{0B694C9E-36C6-447F-94DA-4F8D743D65EC}" sibTransId="{3A2FF3C2-7E0D-4048-BA81-0BDE677B58BB}"/>
    <dgm:cxn modelId="{DCB56BBA-7F55-4E54-B5CA-0BA9931A567D}" srcId="{BA19BF1E-3F07-41F4-86B5-B031F31C4B2C}" destId="{7079940B-30B2-4220-AD66-7CDA1897359F}" srcOrd="2" destOrd="0" parTransId="{BA1E6190-C0B0-4DBD-80A6-6BEEC48EFE36}" sibTransId="{EF52A6AE-080F-4115-B95F-632280B40963}"/>
    <dgm:cxn modelId="{CA561DCB-2C2D-4D56-8E29-2406784B9802}" type="presOf" srcId="{059B88C2-7A7E-46B4-90DA-CCD85E7DD3FF}" destId="{FC8DAD96-D495-44F3-946A-9E854F5D1510}" srcOrd="1" destOrd="0" presId="urn:microsoft.com/office/officeart/2005/8/layout/hierarchy2"/>
    <dgm:cxn modelId="{0884CBD2-C159-4803-B4E8-6F149EC158E7}" type="presOf" srcId="{E48058CD-893D-49F1-8BE9-ECC64E0ED61D}" destId="{A13802D6-1374-4FB5-96DA-EC843E9FABEA}" srcOrd="0" destOrd="0" presId="urn:microsoft.com/office/officeart/2005/8/layout/hierarchy2"/>
    <dgm:cxn modelId="{81F172D7-C8B3-4FB6-B732-07459A3DC5EF}" type="presOf" srcId="{059B88C2-7A7E-46B4-90DA-CCD85E7DD3FF}" destId="{E3B82D15-4E6D-4F22-BE95-B6A68427CFF3}" srcOrd="0" destOrd="0" presId="urn:microsoft.com/office/officeart/2005/8/layout/hierarchy2"/>
    <dgm:cxn modelId="{917FB1DC-43A2-468A-99D2-4492E4F9BF48}" type="presOf" srcId="{BA19BF1E-3F07-41F4-86B5-B031F31C4B2C}" destId="{680BCCCA-FA33-4E7C-9737-2D2A5F72854A}" srcOrd="0" destOrd="0" presId="urn:microsoft.com/office/officeart/2005/8/layout/hierarchy2"/>
    <dgm:cxn modelId="{40BAB3EE-659A-4925-AF90-9B7F3A00C53C}" type="presOf" srcId="{39DB21AD-532C-4E0D-81FC-ABD0EA5F4593}" destId="{6E77CF18-74F0-41A5-86AC-65EE1B91CC7C}" srcOrd="0" destOrd="0" presId="urn:microsoft.com/office/officeart/2005/8/layout/hierarchy2"/>
    <dgm:cxn modelId="{06879BF8-A83F-41F0-B030-397761BA4DBB}" type="presOf" srcId="{1F56804F-0F7C-4779-A919-B11FF62626AE}" destId="{5345FE00-9658-4430-B4CF-BA05FDFC8E06}" srcOrd="0" destOrd="0" presId="urn:microsoft.com/office/officeart/2005/8/layout/hierarchy2"/>
    <dgm:cxn modelId="{C187A4F7-2CE7-4F15-8E48-A5D67FFC8510}" type="presParOf" srcId="{5A4DE597-DE22-40EB-ADE5-E0C8DD40C2FF}" destId="{6D0324C0-1D39-42E3-8E99-CB3E9F4D2107}" srcOrd="0" destOrd="0" presId="urn:microsoft.com/office/officeart/2005/8/layout/hierarchy2"/>
    <dgm:cxn modelId="{879D42A4-8A01-489E-9774-B149A3E06B3A}" type="presParOf" srcId="{6D0324C0-1D39-42E3-8E99-CB3E9F4D2107}" destId="{680BCCCA-FA33-4E7C-9737-2D2A5F72854A}" srcOrd="0" destOrd="0" presId="urn:microsoft.com/office/officeart/2005/8/layout/hierarchy2"/>
    <dgm:cxn modelId="{D326C039-FA1E-4DA4-AC31-F6FC38F8D591}" type="presParOf" srcId="{6D0324C0-1D39-42E3-8E99-CB3E9F4D2107}" destId="{197E6BCF-5261-4A52-A68D-3FCBA691D92D}" srcOrd="1" destOrd="0" presId="urn:microsoft.com/office/officeart/2005/8/layout/hierarchy2"/>
    <dgm:cxn modelId="{1B8C7E41-34B6-4E6A-87D3-44F8F17B988E}" type="presParOf" srcId="{197E6BCF-5261-4A52-A68D-3FCBA691D92D}" destId="{48B6CCDF-8F37-4A57-B5BC-F46DE76564A5}" srcOrd="0" destOrd="0" presId="urn:microsoft.com/office/officeart/2005/8/layout/hierarchy2"/>
    <dgm:cxn modelId="{7BD601B0-BAE3-48F7-9FA5-D048B42F3631}" type="presParOf" srcId="{48B6CCDF-8F37-4A57-B5BC-F46DE76564A5}" destId="{D89467F8-54FD-4E5B-A6B0-62E8CE9B9A6A}" srcOrd="0" destOrd="0" presId="urn:microsoft.com/office/officeart/2005/8/layout/hierarchy2"/>
    <dgm:cxn modelId="{2433DB34-1C8D-4E28-A9C5-5E6D9EDA1E9E}" type="presParOf" srcId="{197E6BCF-5261-4A52-A68D-3FCBA691D92D}" destId="{0471DCEA-96D2-4B5A-9FE5-B148CCBD22D4}" srcOrd="1" destOrd="0" presId="urn:microsoft.com/office/officeart/2005/8/layout/hierarchy2"/>
    <dgm:cxn modelId="{99F62DC7-2DF0-49DF-8B83-85F7BF714FE3}" type="presParOf" srcId="{0471DCEA-96D2-4B5A-9FE5-B148CCBD22D4}" destId="{5F4000AC-42DE-43DF-ACAC-58741531CD9F}" srcOrd="0" destOrd="0" presId="urn:microsoft.com/office/officeart/2005/8/layout/hierarchy2"/>
    <dgm:cxn modelId="{16077A9D-7322-4E44-BDDE-6102C0249AB3}" type="presParOf" srcId="{0471DCEA-96D2-4B5A-9FE5-B148CCBD22D4}" destId="{4E106F83-6F90-45A2-876D-53C2AFA7E947}" srcOrd="1" destOrd="0" presId="urn:microsoft.com/office/officeart/2005/8/layout/hierarchy2"/>
    <dgm:cxn modelId="{4F0CE858-3ED2-42DA-8594-317F7232B368}" type="presParOf" srcId="{197E6BCF-5261-4A52-A68D-3FCBA691D92D}" destId="{E3B82D15-4E6D-4F22-BE95-B6A68427CFF3}" srcOrd="2" destOrd="0" presId="urn:microsoft.com/office/officeart/2005/8/layout/hierarchy2"/>
    <dgm:cxn modelId="{060513BA-80EA-474F-B783-5758DC251DE6}" type="presParOf" srcId="{E3B82D15-4E6D-4F22-BE95-B6A68427CFF3}" destId="{FC8DAD96-D495-44F3-946A-9E854F5D1510}" srcOrd="0" destOrd="0" presId="urn:microsoft.com/office/officeart/2005/8/layout/hierarchy2"/>
    <dgm:cxn modelId="{03784F6A-FFFC-4067-9A8B-B78D304AEB0A}" type="presParOf" srcId="{197E6BCF-5261-4A52-A68D-3FCBA691D92D}" destId="{4ADDCBEF-7E27-4833-9B22-C6968A851399}" srcOrd="3" destOrd="0" presId="urn:microsoft.com/office/officeart/2005/8/layout/hierarchy2"/>
    <dgm:cxn modelId="{7F20292C-B08A-4B7D-A2B0-808A6324E627}" type="presParOf" srcId="{4ADDCBEF-7E27-4833-9B22-C6968A851399}" destId="{5345FE00-9658-4430-B4CF-BA05FDFC8E06}" srcOrd="0" destOrd="0" presId="urn:microsoft.com/office/officeart/2005/8/layout/hierarchy2"/>
    <dgm:cxn modelId="{FD433385-A7CF-422D-9607-DF413144F43F}" type="presParOf" srcId="{4ADDCBEF-7E27-4833-9B22-C6968A851399}" destId="{35EE5ED2-8CCD-4FD3-84CA-F64F71889E49}" srcOrd="1" destOrd="0" presId="urn:microsoft.com/office/officeart/2005/8/layout/hierarchy2"/>
    <dgm:cxn modelId="{C5D2B9AC-7F72-49C5-8CC4-20CC21DEFB4F}" type="presParOf" srcId="{197E6BCF-5261-4A52-A68D-3FCBA691D92D}" destId="{10AD23AE-2710-4AF5-B62F-CEDF1FC69E4C}" srcOrd="4" destOrd="0" presId="urn:microsoft.com/office/officeart/2005/8/layout/hierarchy2"/>
    <dgm:cxn modelId="{26F0198B-D10C-4A31-B7F1-1264B3C8AFBF}" type="presParOf" srcId="{10AD23AE-2710-4AF5-B62F-CEDF1FC69E4C}" destId="{A0F4A243-A809-4547-857E-924AC31D94D6}" srcOrd="0" destOrd="0" presId="urn:microsoft.com/office/officeart/2005/8/layout/hierarchy2"/>
    <dgm:cxn modelId="{D84DFC77-0C2E-4DE7-8BB4-72629B44AD27}" type="presParOf" srcId="{197E6BCF-5261-4A52-A68D-3FCBA691D92D}" destId="{72E94A49-ECE8-4C6D-B182-871F4EE5E019}" srcOrd="5" destOrd="0" presId="urn:microsoft.com/office/officeart/2005/8/layout/hierarchy2"/>
    <dgm:cxn modelId="{BAA529E2-E556-4009-9E2F-8286E29470E8}" type="presParOf" srcId="{72E94A49-ECE8-4C6D-B182-871F4EE5E019}" destId="{4FF96593-0245-4EB7-979E-05018A91227C}" srcOrd="0" destOrd="0" presId="urn:microsoft.com/office/officeart/2005/8/layout/hierarchy2"/>
    <dgm:cxn modelId="{0C970159-CE10-4911-857C-855F58314900}" type="presParOf" srcId="{72E94A49-ECE8-4C6D-B182-871F4EE5E019}" destId="{560AA8CB-3016-4806-8DCA-FFF380AAAD53}" srcOrd="1" destOrd="0" presId="urn:microsoft.com/office/officeart/2005/8/layout/hierarchy2"/>
    <dgm:cxn modelId="{02033597-D492-472D-9528-097CEFD79716}" type="presParOf" srcId="{197E6BCF-5261-4A52-A68D-3FCBA691D92D}" destId="{1D5078D9-47F1-4F1D-BFE4-07496F71782A}" srcOrd="6" destOrd="0" presId="urn:microsoft.com/office/officeart/2005/8/layout/hierarchy2"/>
    <dgm:cxn modelId="{F31BA6C5-0C93-4935-AC60-6E0F2292EFBC}" type="presParOf" srcId="{1D5078D9-47F1-4F1D-BFE4-07496F71782A}" destId="{654F9D10-C6FC-4C5C-82DF-56295F9EB33C}" srcOrd="0" destOrd="0" presId="urn:microsoft.com/office/officeart/2005/8/layout/hierarchy2"/>
    <dgm:cxn modelId="{26993D40-A28C-471D-A0CF-872E1D352B42}" type="presParOf" srcId="{197E6BCF-5261-4A52-A68D-3FCBA691D92D}" destId="{6858CA56-B67A-4155-88E9-1A4CAA0E8C1C}" srcOrd="7" destOrd="0" presId="urn:microsoft.com/office/officeart/2005/8/layout/hierarchy2"/>
    <dgm:cxn modelId="{31124679-B4DC-442D-9B4D-3B723A248C47}" type="presParOf" srcId="{6858CA56-B67A-4155-88E9-1A4CAA0E8C1C}" destId="{CDA0AC71-649F-400C-AC98-3559A607251E}" srcOrd="0" destOrd="0" presId="urn:microsoft.com/office/officeart/2005/8/layout/hierarchy2"/>
    <dgm:cxn modelId="{9847287C-6EED-4CA5-B4C3-9E26E1C7BD72}" type="presParOf" srcId="{6858CA56-B67A-4155-88E9-1A4CAA0E8C1C}" destId="{E9F9F638-285A-4667-B8E4-AB249882C3FF}" srcOrd="1" destOrd="0" presId="urn:microsoft.com/office/officeart/2005/8/layout/hierarchy2"/>
    <dgm:cxn modelId="{C4D2FFDB-6445-419A-8579-394225762B47}" type="presParOf" srcId="{197E6BCF-5261-4A52-A68D-3FCBA691D92D}" destId="{6E77CF18-74F0-41A5-86AC-65EE1B91CC7C}" srcOrd="8" destOrd="0" presId="urn:microsoft.com/office/officeart/2005/8/layout/hierarchy2"/>
    <dgm:cxn modelId="{B74A5642-CDC7-4221-8C6A-38517C313C86}" type="presParOf" srcId="{6E77CF18-74F0-41A5-86AC-65EE1B91CC7C}" destId="{6AEEC747-DB97-4B5F-B4C5-F443CC62ED03}" srcOrd="0" destOrd="0" presId="urn:microsoft.com/office/officeart/2005/8/layout/hierarchy2"/>
    <dgm:cxn modelId="{CDCCB902-A6A9-47D4-8736-C47B3EF0B582}" type="presParOf" srcId="{197E6BCF-5261-4A52-A68D-3FCBA691D92D}" destId="{62818B75-D837-44AB-9718-B52963ECFFEB}" srcOrd="9" destOrd="0" presId="urn:microsoft.com/office/officeart/2005/8/layout/hierarchy2"/>
    <dgm:cxn modelId="{585E2FFD-67AB-40AD-9D6F-3B056970BAEE}" type="presParOf" srcId="{62818B75-D837-44AB-9718-B52963ECFFEB}" destId="{A13802D6-1374-4FB5-96DA-EC843E9FABEA}" srcOrd="0" destOrd="0" presId="urn:microsoft.com/office/officeart/2005/8/layout/hierarchy2"/>
    <dgm:cxn modelId="{71014A1F-2523-44C2-93C8-32F900BD6EF0}" type="presParOf" srcId="{62818B75-D837-44AB-9718-B52963ECFFEB}" destId="{C3BA2525-EAB2-452C-8207-576DFFA9FB40}"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DFE036B-D1D1-4E12-B605-A8361131E925}" type="doc">
      <dgm:prSet loTypeId="urn:microsoft.com/office/officeart/2005/8/layout/hierarchy2" loCatId="hierarchy" qsTypeId="urn:microsoft.com/office/officeart/2005/8/quickstyle/3d2" qsCatId="3D" csTypeId="urn:microsoft.com/office/officeart/2005/8/colors/accent3_3" csCatId="accent3" phldr="1"/>
      <dgm:spPr/>
      <dgm:t>
        <a:bodyPr/>
        <a:lstStyle/>
        <a:p>
          <a:endParaRPr lang="it-IT"/>
        </a:p>
      </dgm:t>
    </dgm:pt>
    <dgm:pt modelId="{FD95D86B-8533-47BB-8541-BC8077A0DE90}">
      <dgm:prSet phldrT="[Testo]"/>
      <dgm:spPr/>
      <dgm:t>
        <a:bodyPr/>
        <a:lstStyle/>
        <a:p>
          <a:r>
            <a:rPr lang="en-GB" b="1" dirty="0">
              <a:solidFill>
                <a:srgbClr val="0070C0"/>
              </a:solidFill>
            </a:rPr>
            <a:t>TRAINING FOR TEACHERS AND EDUCATORS ON “RELIGIOUS PLURALISM IN EUROPE”</a:t>
          </a:r>
          <a:endParaRPr lang="it-IT" b="1" dirty="0">
            <a:solidFill>
              <a:srgbClr val="0070C0"/>
            </a:solidFill>
          </a:endParaRPr>
        </a:p>
      </dgm:t>
    </dgm:pt>
    <dgm:pt modelId="{13742536-145F-4F20-A517-73D1CFBFCF5C}" type="parTrans" cxnId="{0E78CBE0-848A-414B-BAA9-969833FF6971}">
      <dgm:prSet/>
      <dgm:spPr/>
      <dgm:t>
        <a:bodyPr/>
        <a:lstStyle/>
        <a:p>
          <a:endParaRPr lang="it-IT"/>
        </a:p>
      </dgm:t>
    </dgm:pt>
    <dgm:pt modelId="{AFD86422-6064-4FAE-BDDC-E1D9346AF1F7}" type="sibTrans" cxnId="{0E78CBE0-848A-414B-BAA9-969833FF6971}">
      <dgm:prSet/>
      <dgm:spPr/>
      <dgm:t>
        <a:bodyPr/>
        <a:lstStyle/>
        <a:p>
          <a:endParaRPr lang="it-IT"/>
        </a:p>
      </dgm:t>
    </dgm:pt>
    <dgm:pt modelId="{CED73960-C826-4EC7-B042-D1428497FAD9}">
      <dgm:prSet phldrT="[Testo]"/>
      <dgm:spPr/>
      <dgm:t>
        <a:bodyPr/>
        <a:lstStyle/>
        <a:p>
          <a:r>
            <a:rPr lang="en-GB" b="1" dirty="0">
              <a:solidFill>
                <a:srgbClr val="0070C0"/>
              </a:solidFill>
            </a:rPr>
            <a:t>Training course for teachers and educators</a:t>
          </a:r>
          <a:endParaRPr lang="it-IT" b="1" dirty="0">
            <a:solidFill>
              <a:srgbClr val="0070C0"/>
            </a:solidFill>
          </a:endParaRPr>
        </a:p>
      </dgm:t>
    </dgm:pt>
    <dgm:pt modelId="{B085E69E-0597-472E-9544-9E50A954DB4C}" type="parTrans" cxnId="{496D103D-FAC2-4D9C-B2C2-7472BCE2ECC0}">
      <dgm:prSet/>
      <dgm:spPr/>
      <dgm:t>
        <a:bodyPr/>
        <a:lstStyle/>
        <a:p>
          <a:endParaRPr lang="it-IT"/>
        </a:p>
      </dgm:t>
    </dgm:pt>
    <dgm:pt modelId="{7B088172-4760-4044-BAEA-AC269B1975C4}" type="sibTrans" cxnId="{496D103D-FAC2-4D9C-B2C2-7472BCE2ECC0}">
      <dgm:prSet/>
      <dgm:spPr/>
      <dgm:t>
        <a:bodyPr/>
        <a:lstStyle/>
        <a:p>
          <a:endParaRPr lang="it-IT"/>
        </a:p>
      </dgm:t>
    </dgm:pt>
    <dgm:pt modelId="{96AD390F-680A-42FC-BFF2-43224F99B59D}">
      <dgm:prSet phldrT="[Testo]"/>
      <dgm:spPr/>
      <dgm:t>
        <a:bodyPr/>
        <a:lstStyle/>
        <a:p>
          <a:r>
            <a:rPr lang="en-GB" b="1" dirty="0">
              <a:solidFill>
                <a:srgbClr val="0070C0"/>
              </a:solidFill>
            </a:rPr>
            <a:t>Training materials on religious pluralism in Europe </a:t>
          </a:r>
          <a:endParaRPr lang="it-IT" b="1" dirty="0">
            <a:solidFill>
              <a:srgbClr val="0070C0"/>
            </a:solidFill>
          </a:endParaRPr>
        </a:p>
      </dgm:t>
    </dgm:pt>
    <dgm:pt modelId="{0C4C60CB-58C8-4705-A045-8E1899AE03F1}" type="parTrans" cxnId="{647FF727-D53E-47B4-A090-DB885B416C6E}">
      <dgm:prSet/>
      <dgm:spPr/>
      <dgm:t>
        <a:bodyPr/>
        <a:lstStyle/>
        <a:p>
          <a:endParaRPr lang="it-IT"/>
        </a:p>
      </dgm:t>
    </dgm:pt>
    <dgm:pt modelId="{2AB9179A-AD3C-44BC-9597-6861530F0550}" type="sibTrans" cxnId="{647FF727-D53E-47B4-A090-DB885B416C6E}">
      <dgm:prSet/>
      <dgm:spPr/>
      <dgm:t>
        <a:bodyPr/>
        <a:lstStyle/>
        <a:p>
          <a:endParaRPr lang="it-IT"/>
        </a:p>
      </dgm:t>
    </dgm:pt>
    <dgm:pt modelId="{F2AD6C9F-41A5-4CA9-AA63-6A2019D3D55A}">
      <dgm:prSet/>
      <dgm:spPr/>
      <dgm:t>
        <a:bodyPr/>
        <a:lstStyle/>
        <a:p>
          <a:r>
            <a:rPr lang="en-GB" b="1" dirty="0">
              <a:solidFill>
                <a:srgbClr val="0070C0"/>
              </a:solidFill>
            </a:rPr>
            <a:t>National Reports about the results of the training activities</a:t>
          </a:r>
          <a:endParaRPr lang="it-IT" b="1" dirty="0">
            <a:solidFill>
              <a:srgbClr val="0070C0"/>
            </a:solidFill>
          </a:endParaRPr>
        </a:p>
      </dgm:t>
    </dgm:pt>
    <dgm:pt modelId="{23D4A88C-EFFC-4FDA-8896-AF5C33266C0F}" type="parTrans" cxnId="{61698590-432B-4064-B86F-CF4340DA8FBD}">
      <dgm:prSet/>
      <dgm:spPr/>
      <dgm:t>
        <a:bodyPr/>
        <a:lstStyle/>
        <a:p>
          <a:endParaRPr lang="it-IT"/>
        </a:p>
      </dgm:t>
    </dgm:pt>
    <dgm:pt modelId="{ABAC953F-2052-40F0-A891-8BC4D686142B}" type="sibTrans" cxnId="{61698590-432B-4064-B86F-CF4340DA8FBD}">
      <dgm:prSet/>
      <dgm:spPr/>
      <dgm:t>
        <a:bodyPr/>
        <a:lstStyle/>
        <a:p>
          <a:endParaRPr lang="it-IT"/>
        </a:p>
      </dgm:t>
    </dgm:pt>
    <dgm:pt modelId="{A4400380-B345-45C1-B23A-1355B8588286}" type="pres">
      <dgm:prSet presAssocID="{CDFE036B-D1D1-4E12-B605-A8361131E925}" presName="diagram" presStyleCnt="0">
        <dgm:presLayoutVars>
          <dgm:chPref val="1"/>
          <dgm:dir/>
          <dgm:animOne val="branch"/>
          <dgm:animLvl val="lvl"/>
          <dgm:resizeHandles val="exact"/>
        </dgm:presLayoutVars>
      </dgm:prSet>
      <dgm:spPr/>
    </dgm:pt>
    <dgm:pt modelId="{F26B30F9-A3D4-4693-91C8-2444E1E8BB46}" type="pres">
      <dgm:prSet presAssocID="{FD95D86B-8533-47BB-8541-BC8077A0DE90}" presName="root1" presStyleCnt="0"/>
      <dgm:spPr/>
    </dgm:pt>
    <dgm:pt modelId="{D7D5E013-0001-4465-9F30-16838B745807}" type="pres">
      <dgm:prSet presAssocID="{FD95D86B-8533-47BB-8541-BC8077A0DE90}" presName="LevelOneTextNode" presStyleLbl="node0" presStyleIdx="0" presStyleCnt="1">
        <dgm:presLayoutVars>
          <dgm:chPref val="3"/>
        </dgm:presLayoutVars>
      </dgm:prSet>
      <dgm:spPr/>
    </dgm:pt>
    <dgm:pt modelId="{31AF39D9-0723-49A2-83D0-EA10D230A747}" type="pres">
      <dgm:prSet presAssocID="{FD95D86B-8533-47BB-8541-BC8077A0DE90}" presName="level2hierChild" presStyleCnt="0"/>
      <dgm:spPr/>
    </dgm:pt>
    <dgm:pt modelId="{79C15651-9EF4-46A4-A981-7B51E838A09D}" type="pres">
      <dgm:prSet presAssocID="{B085E69E-0597-472E-9544-9E50A954DB4C}" presName="conn2-1" presStyleLbl="parChTrans1D2" presStyleIdx="0" presStyleCnt="3"/>
      <dgm:spPr/>
    </dgm:pt>
    <dgm:pt modelId="{8C5EB904-C34C-4C56-89AB-51D33D2B0553}" type="pres">
      <dgm:prSet presAssocID="{B085E69E-0597-472E-9544-9E50A954DB4C}" presName="connTx" presStyleLbl="parChTrans1D2" presStyleIdx="0" presStyleCnt="3"/>
      <dgm:spPr/>
    </dgm:pt>
    <dgm:pt modelId="{975FD746-2993-4A73-8E62-665BCAA8FFA2}" type="pres">
      <dgm:prSet presAssocID="{CED73960-C826-4EC7-B042-D1428497FAD9}" presName="root2" presStyleCnt="0"/>
      <dgm:spPr/>
    </dgm:pt>
    <dgm:pt modelId="{98CEC838-618F-494D-BE3E-C2C7FA524407}" type="pres">
      <dgm:prSet presAssocID="{CED73960-C826-4EC7-B042-D1428497FAD9}" presName="LevelTwoTextNode" presStyleLbl="node2" presStyleIdx="0" presStyleCnt="3" custScaleX="131757">
        <dgm:presLayoutVars>
          <dgm:chPref val="3"/>
        </dgm:presLayoutVars>
      </dgm:prSet>
      <dgm:spPr/>
    </dgm:pt>
    <dgm:pt modelId="{A44A46BF-8911-4B79-8403-13597EBABB13}" type="pres">
      <dgm:prSet presAssocID="{CED73960-C826-4EC7-B042-D1428497FAD9}" presName="level3hierChild" presStyleCnt="0"/>
      <dgm:spPr/>
    </dgm:pt>
    <dgm:pt modelId="{BB59440D-6923-414D-89E0-2755B64663EB}" type="pres">
      <dgm:prSet presAssocID="{0C4C60CB-58C8-4705-A045-8E1899AE03F1}" presName="conn2-1" presStyleLbl="parChTrans1D2" presStyleIdx="1" presStyleCnt="3"/>
      <dgm:spPr/>
    </dgm:pt>
    <dgm:pt modelId="{46438FD1-8292-44B6-A866-6BF076567DB7}" type="pres">
      <dgm:prSet presAssocID="{0C4C60CB-58C8-4705-A045-8E1899AE03F1}" presName="connTx" presStyleLbl="parChTrans1D2" presStyleIdx="1" presStyleCnt="3"/>
      <dgm:spPr/>
    </dgm:pt>
    <dgm:pt modelId="{5C6FE198-2AD4-4A61-A265-7381596A6012}" type="pres">
      <dgm:prSet presAssocID="{96AD390F-680A-42FC-BFF2-43224F99B59D}" presName="root2" presStyleCnt="0"/>
      <dgm:spPr/>
    </dgm:pt>
    <dgm:pt modelId="{30AD068C-F33E-41E5-92CC-2D08E4D0C915}" type="pres">
      <dgm:prSet presAssocID="{96AD390F-680A-42FC-BFF2-43224F99B59D}" presName="LevelTwoTextNode" presStyleLbl="node2" presStyleIdx="1" presStyleCnt="3" custScaleX="132158">
        <dgm:presLayoutVars>
          <dgm:chPref val="3"/>
        </dgm:presLayoutVars>
      </dgm:prSet>
      <dgm:spPr/>
    </dgm:pt>
    <dgm:pt modelId="{70B54452-EE44-425D-89B7-3C84B5396EE3}" type="pres">
      <dgm:prSet presAssocID="{96AD390F-680A-42FC-BFF2-43224F99B59D}" presName="level3hierChild" presStyleCnt="0"/>
      <dgm:spPr/>
    </dgm:pt>
    <dgm:pt modelId="{8E7D44CB-FB10-4D10-B1EC-032272C9E26A}" type="pres">
      <dgm:prSet presAssocID="{23D4A88C-EFFC-4FDA-8896-AF5C33266C0F}" presName="conn2-1" presStyleLbl="parChTrans1D2" presStyleIdx="2" presStyleCnt="3"/>
      <dgm:spPr/>
    </dgm:pt>
    <dgm:pt modelId="{F14B0441-E63D-4DC7-8DE4-54BBF6EDDF7A}" type="pres">
      <dgm:prSet presAssocID="{23D4A88C-EFFC-4FDA-8896-AF5C33266C0F}" presName="connTx" presStyleLbl="parChTrans1D2" presStyleIdx="2" presStyleCnt="3"/>
      <dgm:spPr/>
    </dgm:pt>
    <dgm:pt modelId="{A5800F7A-5970-43D7-A03B-90D6DE8A3305}" type="pres">
      <dgm:prSet presAssocID="{F2AD6C9F-41A5-4CA9-AA63-6A2019D3D55A}" presName="root2" presStyleCnt="0"/>
      <dgm:spPr/>
    </dgm:pt>
    <dgm:pt modelId="{522460E2-9937-490B-9AF2-9AC4BAC943FF}" type="pres">
      <dgm:prSet presAssocID="{F2AD6C9F-41A5-4CA9-AA63-6A2019D3D55A}" presName="LevelTwoTextNode" presStyleLbl="node2" presStyleIdx="2" presStyleCnt="3" custScaleX="131757">
        <dgm:presLayoutVars>
          <dgm:chPref val="3"/>
        </dgm:presLayoutVars>
      </dgm:prSet>
      <dgm:spPr/>
    </dgm:pt>
    <dgm:pt modelId="{5B4F0537-543D-4EA9-BEB3-9CCBBCDB6A30}" type="pres">
      <dgm:prSet presAssocID="{F2AD6C9F-41A5-4CA9-AA63-6A2019D3D55A}" presName="level3hierChild" presStyleCnt="0"/>
      <dgm:spPr/>
    </dgm:pt>
  </dgm:ptLst>
  <dgm:cxnLst>
    <dgm:cxn modelId="{C565EE16-C502-4BB2-B3A6-83019DF985A6}" type="presOf" srcId="{96AD390F-680A-42FC-BFF2-43224F99B59D}" destId="{30AD068C-F33E-41E5-92CC-2D08E4D0C915}" srcOrd="0" destOrd="0" presId="urn:microsoft.com/office/officeart/2005/8/layout/hierarchy2"/>
    <dgm:cxn modelId="{14BCF11F-5A8E-421C-80B6-4F425207B08D}" type="presOf" srcId="{23D4A88C-EFFC-4FDA-8896-AF5C33266C0F}" destId="{8E7D44CB-FB10-4D10-B1EC-032272C9E26A}" srcOrd="0" destOrd="0" presId="urn:microsoft.com/office/officeart/2005/8/layout/hierarchy2"/>
    <dgm:cxn modelId="{A2198224-8577-4F6E-9503-6C95F8E3954D}" type="presOf" srcId="{0C4C60CB-58C8-4705-A045-8E1899AE03F1}" destId="{BB59440D-6923-414D-89E0-2755B64663EB}" srcOrd="0" destOrd="0" presId="urn:microsoft.com/office/officeart/2005/8/layout/hierarchy2"/>
    <dgm:cxn modelId="{647FF727-D53E-47B4-A090-DB885B416C6E}" srcId="{FD95D86B-8533-47BB-8541-BC8077A0DE90}" destId="{96AD390F-680A-42FC-BFF2-43224F99B59D}" srcOrd="1" destOrd="0" parTransId="{0C4C60CB-58C8-4705-A045-8E1899AE03F1}" sibTransId="{2AB9179A-AD3C-44BC-9597-6861530F0550}"/>
    <dgm:cxn modelId="{139FAF2F-CDF6-43D9-8BA6-13B9443F3169}" type="presOf" srcId="{B085E69E-0597-472E-9544-9E50A954DB4C}" destId="{8C5EB904-C34C-4C56-89AB-51D33D2B0553}" srcOrd="1" destOrd="0" presId="urn:microsoft.com/office/officeart/2005/8/layout/hierarchy2"/>
    <dgm:cxn modelId="{496D103D-FAC2-4D9C-B2C2-7472BCE2ECC0}" srcId="{FD95D86B-8533-47BB-8541-BC8077A0DE90}" destId="{CED73960-C826-4EC7-B042-D1428497FAD9}" srcOrd="0" destOrd="0" parTransId="{B085E69E-0597-472E-9544-9E50A954DB4C}" sibTransId="{7B088172-4760-4044-BAEA-AC269B1975C4}"/>
    <dgm:cxn modelId="{4C515C3F-E798-4C11-970A-B052AE58C5F8}" type="presOf" srcId="{FD95D86B-8533-47BB-8541-BC8077A0DE90}" destId="{D7D5E013-0001-4465-9F30-16838B745807}" srcOrd="0" destOrd="0" presId="urn:microsoft.com/office/officeart/2005/8/layout/hierarchy2"/>
    <dgm:cxn modelId="{587CE482-6A69-49D0-95A8-5BC162DDCF33}" type="presOf" srcId="{23D4A88C-EFFC-4FDA-8896-AF5C33266C0F}" destId="{F14B0441-E63D-4DC7-8DE4-54BBF6EDDF7A}" srcOrd="1" destOrd="0" presId="urn:microsoft.com/office/officeart/2005/8/layout/hierarchy2"/>
    <dgm:cxn modelId="{61698590-432B-4064-B86F-CF4340DA8FBD}" srcId="{FD95D86B-8533-47BB-8541-BC8077A0DE90}" destId="{F2AD6C9F-41A5-4CA9-AA63-6A2019D3D55A}" srcOrd="2" destOrd="0" parTransId="{23D4A88C-EFFC-4FDA-8896-AF5C33266C0F}" sibTransId="{ABAC953F-2052-40F0-A891-8BC4D686142B}"/>
    <dgm:cxn modelId="{48AA499C-AC24-496E-83AB-8E4F9CC14860}" type="presOf" srcId="{CED73960-C826-4EC7-B042-D1428497FAD9}" destId="{98CEC838-618F-494D-BE3E-C2C7FA524407}" srcOrd="0" destOrd="0" presId="urn:microsoft.com/office/officeart/2005/8/layout/hierarchy2"/>
    <dgm:cxn modelId="{FBC9ECB3-1649-4696-9210-EA79416289EA}" type="presOf" srcId="{0C4C60CB-58C8-4705-A045-8E1899AE03F1}" destId="{46438FD1-8292-44B6-A866-6BF076567DB7}" srcOrd="1" destOrd="0" presId="urn:microsoft.com/office/officeart/2005/8/layout/hierarchy2"/>
    <dgm:cxn modelId="{9A5818B5-64FA-4ED7-B7BB-44C912EE3497}" type="presOf" srcId="{B085E69E-0597-472E-9544-9E50A954DB4C}" destId="{79C15651-9EF4-46A4-A981-7B51E838A09D}" srcOrd="0" destOrd="0" presId="urn:microsoft.com/office/officeart/2005/8/layout/hierarchy2"/>
    <dgm:cxn modelId="{A7BC3EB7-4417-4514-B299-F02AE85BE908}" type="presOf" srcId="{F2AD6C9F-41A5-4CA9-AA63-6A2019D3D55A}" destId="{522460E2-9937-490B-9AF2-9AC4BAC943FF}" srcOrd="0" destOrd="0" presId="urn:microsoft.com/office/officeart/2005/8/layout/hierarchy2"/>
    <dgm:cxn modelId="{0E78CBE0-848A-414B-BAA9-969833FF6971}" srcId="{CDFE036B-D1D1-4E12-B605-A8361131E925}" destId="{FD95D86B-8533-47BB-8541-BC8077A0DE90}" srcOrd="0" destOrd="0" parTransId="{13742536-145F-4F20-A517-73D1CFBFCF5C}" sibTransId="{AFD86422-6064-4FAE-BDDC-E1D9346AF1F7}"/>
    <dgm:cxn modelId="{FF8F4CFA-F769-4311-BC88-3065856345DD}" type="presOf" srcId="{CDFE036B-D1D1-4E12-B605-A8361131E925}" destId="{A4400380-B345-45C1-B23A-1355B8588286}" srcOrd="0" destOrd="0" presId="urn:microsoft.com/office/officeart/2005/8/layout/hierarchy2"/>
    <dgm:cxn modelId="{46CBFB24-D607-4BEB-85A0-DA939035225F}" type="presParOf" srcId="{A4400380-B345-45C1-B23A-1355B8588286}" destId="{F26B30F9-A3D4-4693-91C8-2444E1E8BB46}" srcOrd="0" destOrd="0" presId="urn:microsoft.com/office/officeart/2005/8/layout/hierarchy2"/>
    <dgm:cxn modelId="{FDF63867-62FA-4752-86EC-C8BB1BF7A499}" type="presParOf" srcId="{F26B30F9-A3D4-4693-91C8-2444E1E8BB46}" destId="{D7D5E013-0001-4465-9F30-16838B745807}" srcOrd="0" destOrd="0" presId="urn:microsoft.com/office/officeart/2005/8/layout/hierarchy2"/>
    <dgm:cxn modelId="{59300D22-52B1-4519-9606-049264B47A15}" type="presParOf" srcId="{F26B30F9-A3D4-4693-91C8-2444E1E8BB46}" destId="{31AF39D9-0723-49A2-83D0-EA10D230A747}" srcOrd="1" destOrd="0" presId="urn:microsoft.com/office/officeart/2005/8/layout/hierarchy2"/>
    <dgm:cxn modelId="{4C72F445-C800-4881-B027-F8FEDBABEFA8}" type="presParOf" srcId="{31AF39D9-0723-49A2-83D0-EA10D230A747}" destId="{79C15651-9EF4-46A4-A981-7B51E838A09D}" srcOrd="0" destOrd="0" presId="urn:microsoft.com/office/officeart/2005/8/layout/hierarchy2"/>
    <dgm:cxn modelId="{E4FC4CF5-7E12-40BC-8CE0-8D83660D2BE0}" type="presParOf" srcId="{79C15651-9EF4-46A4-A981-7B51E838A09D}" destId="{8C5EB904-C34C-4C56-89AB-51D33D2B0553}" srcOrd="0" destOrd="0" presId="urn:microsoft.com/office/officeart/2005/8/layout/hierarchy2"/>
    <dgm:cxn modelId="{B084F0A2-9F5A-48C0-A627-7F4FE53830D2}" type="presParOf" srcId="{31AF39D9-0723-49A2-83D0-EA10D230A747}" destId="{975FD746-2993-4A73-8E62-665BCAA8FFA2}" srcOrd="1" destOrd="0" presId="urn:microsoft.com/office/officeart/2005/8/layout/hierarchy2"/>
    <dgm:cxn modelId="{9ED29F98-4737-4398-ADBC-59DBF69B5B69}" type="presParOf" srcId="{975FD746-2993-4A73-8E62-665BCAA8FFA2}" destId="{98CEC838-618F-494D-BE3E-C2C7FA524407}" srcOrd="0" destOrd="0" presId="urn:microsoft.com/office/officeart/2005/8/layout/hierarchy2"/>
    <dgm:cxn modelId="{C8A08FB5-05E6-46B6-83CF-64D2A5DB5C99}" type="presParOf" srcId="{975FD746-2993-4A73-8E62-665BCAA8FFA2}" destId="{A44A46BF-8911-4B79-8403-13597EBABB13}" srcOrd="1" destOrd="0" presId="urn:microsoft.com/office/officeart/2005/8/layout/hierarchy2"/>
    <dgm:cxn modelId="{298C235F-A06E-43A8-A0BC-38230FC5EA09}" type="presParOf" srcId="{31AF39D9-0723-49A2-83D0-EA10D230A747}" destId="{BB59440D-6923-414D-89E0-2755B64663EB}" srcOrd="2" destOrd="0" presId="urn:microsoft.com/office/officeart/2005/8/layout/hierarchy2"/>
    <dgm:cxn modelId="{9E0CC4F1-9724-40FA-B38B-31936A3CE42D}" type="presParOf" srcId="{BB59440D-6923-414D-89E0-2755B64663EB}" destId="{46438FD1-8292-44B6-A866-6BF076567DB7}" srcOrd="0" destOrd="0" presId="urn:microsoft.com/office/officeart/2005/8/layout/hierarchy2"/>
    <dgm:cxn modelId="{BD3816D0-D596-4AB3-875B-1E192BE8FC23}" type="presParOf" srcId="{31AF39D9-0723-49A2-83D0-EA10D230A747}" destId="{5C6FE198-2AD4-4A61-A265-7381596A6012}" srcOrd="3" destOrd="0" presId="urn:microsoft.com/office/officeart/2005/8/layout/hierarchy2"/>
    <dgm:cxn modelId="{E2BBF26F-EA33-4A36-BBF9-6B9D36E278D4}" type="presParOf" srcId="{5C6FE198-2AD4-4A61-A265-7381596A6012}" destId="{30AD068C-F33E-41E5-92CC-2D08E4D0C915}" srcOrd="0" destOrd="0" presId="urn:microsoft.com/office/officeart/2005/8/layout/hierarchy2"/>
    <dgm:cxn modelId="{67FA70E3-F288-4DA6-9736-70BAD0EA86A0}" type="presParOf" srcId="{5C6FE198-2AD4-4A61-A265-7381596A6012}" destId="{70B54452-EE44-425D-89B7-3C84B5396EE3}" srcOrd="1" destOrd="0" presId="urn:microsoft.com/office/officeart/2005/8/layout/hierarchy2"/>
    <dgm:cxn modelId="{7807C3F9-33BA-4D5D-8201-BF50CF374D3A}" type="presParOf" srcId="{31AF39D9-0723-49A2-83D0-EA10D230A747}" destId="{8E7D44CB-FB10-4D10-B1EC-032272C9E26A}" srcOrd="4" destOrd="0" presId="urn:microsoft.com/office/officeart/2005/8/layout/hierarchy2"/>
    <dgm:cxn modelId="{346A0F1A-DCD0-4AE8-800E-807C06FCFDE3}" type="presParOf" srcId="{8E7D44CB-FB10-4D10-B1EC-032272C9E26A}" destId="{F14B0441-E63D-4DC7-8DE4-54BBF6EDDF7A}" srcOrd="0" destOrd="0" presId="urn:microsoft.com/office/officeart/2005/8/layout/hierarchy2"/>
    <dgm:cxn modelId="{E5CF09DB-23F4-49CA-A0B0-1C6DFF610F02}" type="presParOf" srcId="{31AF39D9-0723-49A2-83D0-EA10D230A747}" destId="{A5800F7A-5970-43D7-A03B-90D6DE8A3305}" srcOrd="5" destOrd="0" presId="urn:microsoft.com/office/officeart/2005/8/layout/hierarchy2"/>
    <dgm:cxn modelId="{07D4F4A4-5A43-42B1-88A1-0F8FE7DE3F5A}" type="presParOf" srcId="{A5800F7A-5970-43D7-A03B-90D6DE8A3305}" destId="{522460E2-9937-490B-9AF2-9AC4BAC943FF}" srcOrd="0" destOrd="0" presId="urn:microsoft.com/office/officeart/2005/8/layout/hierarchy2"/>
    <dgm:cxn modelId="{BEFC2F1F-113D-4192-B292-EEBFE24F2703}" type="presParOf" srcId="{A5800F7A-5970-43D7-A03B-90D6DE8A3305}" destId="{5B4F0537-543D-4EA9-BEB3-9CCBBCDB6A30}"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686133-214A-4A95-B260-3D9ECF606089}">
      <dsp:nvSpPr>
        <dsp:cNvPr id="0" name=""/>
        <dsp:cNvSpPr/>
      </dsp:nvSpPr>
      <dsp:spPr>
        <a:xfrm rot="5400000">
          <a:off x="-202696" y="202887"/>
          <a:ext cx="1351310" cy="945917"/>
        </a:xfrm>
        <a:prstGeom prst="chevron">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it-IT" sz="2600" kern="1200" dirty="0"/>
            <a:t>1</a:t>
          </a:r>
        </a:p>
      </dsp:txBody>
      <dsp:txXfrm rot="-5400000">
        <a:off x="1" y="473150"/>
        <a:ext cx="945917" cy="405393"/>
      </dsp:txXfrm>
    </dsp:sp>
    <dsp:sp modelId="{8063B1FC-50E0-4D67-B5BB-94CF01365F13}">
      <dsp:nvSpPr>
        <dsp:cNvPr id="0" name=""/>
        <dsp:cNvSpPr/>
      </dsp:nvSpPr>
      <dsp:spPr>
        <a:xfrm rot="5400000">
          <a:off x="4148582" y="-3202474"/>
          <a:ext cx="878351" cy="7283682"/>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GB" sz="2500" kern="1200" dirty="0"/>
            <a:t>MANAGEMENT </a:t>
          </a:r>
          <a:endParaRPr lang="it-IT" sz="2500" kern="1200" dirty="0"/>
        </a:p>
      </dsp:txBody>
      <dsp:txXfrm rot="-5400000">
        <a:off x="945917" y="43069"/>
        <a:ext cx="7240804" cy="792595"/>
      </dsp:txXfrm>
    </dsp:sp>
    <dsp:sp modelId="{02E1979B-890F-444D-83CF-DEA7821D06A4}">
      <dsp:nvSpPr>
        <dsp:cNvPr id="0" name=""/>
        <dsp:cNvSpPr/>
      </dsp:nvSpPr>
      <dsp:spPr>
        <a:xfrm rot="5400000">
          <a:off x="-202696" y="1408507"/>
          <a:ext cx="1351310" cy="945917"/>
        </a:xfrm>
        <a:prstGeom prst="chevron">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it-IT" sz="2600" kern="1200" dirty="0"/>
            <a:t>2</a:t>
          </a:r>
        </a:p>
      </dsp:txBody>
      <dsp:txXfrm rot="-5400000">
        <a:off x="1" y="1678770"/>
        <a:ext cx="945917" cy="405393"/>
      </dsp:txXfrm>
    </dsp:sp>
    <dsp:sp modelId="{95EA8CD9-30F3-4F59-8860-24D271D90D38}">
      <dsp:nvSpPr>
        <dsp:cNvPr id="0" name=""/>
        <dsp:cNvSpPr/>
      </dsp:nvSpPr>
      <dsp:spPr>
        <a:xfrm rot="5400000">
          <a:off x="4148582" y="-1996855"/>
          <a:ext cx="878351" cy="7283682"/>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GB" sz="2500" kern="1200" dirty="0"/>
            <a:t>QUALITY ASSESSMENT</a:t>
          </a:r>
          <a:endParaRPr lang="it-IT" sz="2500" kern="1200" dirty="0"/>
        </a:p>
      </dsp:txBody>
      <dsp:txXfrm rot="-5400000">
        <a:off x="945917" y="1248688"/>
        <a:ext cx="7240804" cy="792595"/>
      </dsp:txXfrm>
    </dsp:sp>
    <dsp:sp modelId="{EC2E4C8B-EBA0-4C81-9DA9-51B9331C9F31}">
      <dsp:nvSpPr>
        <dsp:cNvPr id="0" name=""/>
        <dsp:cNvSpPr/>
      </dsp:nvSpPr>
      <dsp:spPr>
        <a:xfrm rot="5400000">
          <a:off x="-202696" y="2614126"/>
          <a:ext cx="1351310" cy="945917"/>
        </a:xfrm>
        <a:prstGeom prst="chevron">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it-IT" sz="2600" kern="1200" dirty="0"/>
            <a:t>3</a:t>
          </a:r>
        </a:p>
      </dsp:txBody>
      <dsp:txXfrm rot="-5400000">
        <a:off x="1" y="2884389"/>
        <a:ext cx="945917" cy="405393"/>
      </dsp:txXfrm>
    </dsp:sp>
    <dsp:sp modelId="{33359656-15F4-4F9F-A816-15CD8A9B6CDF}">
      <dsp:nvSpPr>
        <dsp:cNvPr id="0" name=""/>
        <dsp:cNvSpPr/>
      </dsp:nvSpPr>
      <dsp:spPr>
        <a:xfrm rot="5400000">
          <a:off x="4148582" y="-791235"/>
          <a:ext cx="878351" cy="7283682"/>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r>
            <a:rPr lang="en-GB" sz="2500" kern="1200" dirty="0"/>
            <a:t>DIFFUSION AND DISSEMINATION</a:t>
          </a:r>
          <a:endParaRPr lang="it-IT" sz="2500" kern="1200" dirty="0"/>
        </a:p>
      </dsp:txBody>
      <dsp:txXfrm rot="-5400000">
        <a:off x="945917" y="2454308"/>
        <a:ext cx="7240804" cy="792595"/>
      </dsp:txXfrm>
    </dsp:sp>
    <dsp:sp modelId="{E7DF9F38-E63A-4205-AF81-BE08D42D77CF}">
      <dsp:nvSpPr>
        <dsp:cNvPr id="0" name=""/>
        <dsp:cNvSpPr/>
      </dsp:nvSpPr>
      <dsp:spPr>
        <a:xfrm rot="5400000">
          <a:off x="-202696" y="3819746"/>
          <a:ext cx="1351310" cy="945917"/>
        </a:xfrm>
        <a:prstGeom prst="chevron">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1155700">
            <a:lnSpc>
              <a:spcPct val="90000"/>
            </a:lnSpc>
            <a:spcBef>
              <a:spcPct val="0"/>
            </a:spcBef>
            <a:spcAft>
              <a:spcPct val="35000"/>
            </a:spcAft>
            <a:buNone/>
          </a:pPr>
          <a:r>
            <a:rPr lang="it-IT" sz="2600" kern="1200" dirty="0"/>
            <a:t>4</a:t>
          </a:r>
        </a:p>
      </dsp:txBody>
      <dsp:txXfrm rot="-5400000">
        <a:off x="1" y="4090009"/>
        <a:ext cx="945917" cy="405393"/>
      </dsp:txXfrm>
    </dsp:sp>
    <dsp:sp modelId="{D6A8A676-E9E5-4179-A639-DF4F54A2E5C2}">
      <dsp:nvSpPr>
        <dsp:cNvPr id="0" name=""/>
        <dsp:cNvSpPr/>
      </dsp:nvSpPr>
      <dsp:spPr>
        <a:xfrm rot="5400000">
          <a:off x="4148582" y="548684"/>
          <a:ext cx="878351" cy="7283682"/>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177800" tIns="15875" rIns="15875" bIns="15875" numCol="1" spcCol="1270" anchor="ctr" anchorCtr="0">
          <a:noAutofit/>
        </a:bodyPr>
        <a:lstStyle/>
        <a:p>
          <a:pPr marL="228600" lvl="1" indent="-228600" algn="l" defTabSz="1111250">
            <a:lnSpc>
              <a:spcPct val="90000"/>
            </a:lnSpc>
            <a:spcBef>
              <a:spcPct val="0"/>
            </a:spcBef>
            <a:spcAft>
              <a:spcPct val="15000"/>
            </a:spcAft>
            <a:buChar char="•"/>
          </a:pPr>
          <a:endParaRPr lang="it-IT" sz="2500" kern="1200"/>
        </a:p>
        <a:p>
          <a:pPr marL="228600" lvl="1" indent="-228600" algn="l" defTabSz="1111250">
            <a:lnSpc>
              <a:spcPct val="90000"/>
            </a:lnSpc>
            <a:spcBef>
              <a:spcPct val="0"/>
            </a:spcBef>
            <a:spcAft>
              <a:spcPct val="15000"/>
            </a:spcAft>
            <a:buChar char="•"/>
          </a:pPr>
          <a:r>
            <a:rPr lang="en-GB" sz="2500" kern="1200"/>
            <a:t>RESEARCH</a:t>
          </a:r>
          <a:endParaRPr lang="it-IT" sz="2500" kern="1200"/>
        </a:p>
      </dsp:txBody>
      <dsp:txXfrm rot="-5400000">
        <a:off x="945917" y="3794227"/>
        <a:ext cx="7240804" cy="79259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69834-ADBE-4355-A75D-D397D145A9CB}">
      <dsp:nvSpPr>
        <dsp:cNvPr id="0" name=""/>
        <dsp:cNvSpPr/>
      </dsp:nvSpPr>
      <dsp:spPr>
        <a:xfrm>
          <a:off x="4114800" y="1957101"/>
          <a:ext cx="2251813" cy="781621"/>
        </a:xfrm>
        <a:custGeom>
          <a:avLst/>
          <a:gdLst/>
          <a:ahLst/>
          <a:cxnLst/>
          <a:rect l="0" t="0" r="0" b="0"/>
          <a:pathLst>
            <a:path>
              <a:moveTo>
                <a:pt x="0" y="0"/>
              </a:moveTo>
              <a:lnTo>
                <a:pt x="0" y="390810"/>
              </a:lnTo>
              <a:lnTo>
                <a:pt x="2251813" y="390810"/>
              </a:lnTo>
              <a:lnTo>
                <a:pt x="2251813" y="781621"/>
              </a:lnTo>
            </a:path>
          </a:pathLst>
        </a:custGeom>
        <a:noFill/>
        <a:ln w="254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0F33B05-08E7-4CC3-93F5-30F8A14806AA}">
      <dsp:nvSpPr>
        <dsp:cNvPr id="0" name=""/>
        <dsp:cNvSpPr/>
      </dsp:nvSpPr>
      <dsp:spPr>
        <a:xfrm>
          <a:off x="1862986" y="1957101"/>
          <a:ext cx="2251813" cy="781621"/>
        </a:xfrm>
        <a:custGeom>
          <a:avLst/>
          <a:gdLst/>
          <a:ahLst/>
          <a:cxnLst/>
          <a:rect l="0" t="0" r="0" b="0"/>
          <a:pathLst>
            <a:path>
              <a:moveTo>
                <a:pt x="2251813" y="0"/>
              </a:moveTo>
              <a:lnTo>
                <a:pt x="2251813" y="390810"/>
              </a:lnTo>
              <a:lnTo>
                <a:pt x="0" y="390810"/>
              </a:lnTo>
              <a:lnTo>
                <a:pt x="0" y="781621"/>
              </a:lnTo>
            </a:path>
          </a:pathLst>
        </a:custGeom>
        <a:noFill/>
        <a:ln w="254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7318116-58B3-4066-A5BA-D97D1FF24611}">
      <dsp:nvSpPr>
        <dsp:cNvPr id="0" name=""/>
        <dsp:cNvSpPr/>
      </dsp:nvSpPr>
      <dsp:spPr>
        <a:xfrm>
          <a:off x="2253797" y="96099"/>
          <a:ext cx="3722005" cy="1861002"/>
        </a:xfrm>
        <a:prstGeom prst="rect">
          <a:avLst/>
        </a:prstGeom>
        <a:gradFill rotWithShape="0">
          <a:gsLst>
            <a:gs pos="0">
              <a:schemeClr val="accent3">
                <a:shade val="80000"/>
                <a:hueOff val="0"/>
                <a:satOff val="0"/>
                <a:lumOff val="0"/>
                <a:alphaOff val="0"/>
                <a:tint val="98000"/>
                <a:shade val="25000"/>
                <a:satMod val="250000"/>
              </a:schemeClr>
            </a:gs>
            <a:gs pos="68000">
              <a:schemeClr val="accent3">
                <a:shade val="80000"/>
                <a:hueOff val="0"/>
                <a:satOff val="0"/>
                <a:lumOff val="0"/>
                <a:alphaOff val="0"/>
                <a:tint val="86000"/>
                <a:satMod val="115000"/>
              </a:schemeClr>
            </a:gs>
            <a:gs pos="100000">
              <a:schemeClr val="accent3">
                <a:shade val="8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shade val="80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0070C0"/>
              </a:solidFill>
            </a:rPr>
            <a:t>PILOTING WITH EU PRIMARY SCHOOLS</a:t>
          </a:r>
          <a:endParaRPr lang="it-IT" sz="1800" b="1" kern="1200" dirty="0">
            <a:solidFill>
              <a:srgbClr val="0070C0"/>
            </a:solidFill>
          </a:endParaRPr>
        </a:p>
      </dsp:txBody>
      <dsp:txXfrm>
        <a:off x="2253797" y="96099"/>
        <a:ext cx="3722005" cy="1861002"/>
      </dsp:txXfrm>
    </dsp:sp>
    <dsp:sp modelId="{A24FF49E-5DF6-4688-AF82-0D83E083D1D0}">
      <dsp:nvSpPr>
        <dsp:cNvPr id="0" name=""/>
        <dsp:cNvSpPr/>
      </dsp:nvSpPr>
      <dsp:spPr>
        <a:xfrm>
          <a:off x="1984" y="2738723"/>
          <a:ext cx="3722005" cy="1861002"/>
        </a:xfrm>
        <a:prstGeom prst="rect">
          <a:avLst/>
        </a:prstGeom>
        <a:gradFill rotWithShape="0">
          <a:gsLst>
            <a:gs pos="0">
              <a:schemeClr val="accent3">
                <a:tint val="99000"/>
                <a:hueOff val="0"/>
                <a:satOff val="0"/>
                <a:lumOff val="0"/>
                <a:alphaOff val="0"/>
                <a:tint val="98000"/>
                <a:shade val="25000"/>
                <a:satMod val="250000"/>
              </a:schemeClr>
            </a:gs>
            <a:gs pos="68000">
              <a:schemeClr val="accent3">
                <a:tint val="99000"/>
                <a:hueOff val="0"/>
                <a:satOff val="0"/>
                <a:lumOff val="0"/>
                <a:alphaOff val="0"/>
                <a:tint val="86000"/>
                <a:satMod val="115000"/>
              </a:schemeClr>
            </a:gs>
            <a:gs pos="100000">
              <a:schemeClr val="accent3">
                <a:tint val="99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99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0070C0"/>
              </a:solidFill>
            </a:rPr>
            <a:t>Experimentation with EU primary schools</a:t>
          </a:r>
          <a:endParaRPr lang="it-IT" sz="1800" b="1" kern="1200" dirty="0">
            <a:solidFill>
              <a:srgbClr val="0070C0"/>
            </a:solidFill>
          </a:endParaRPr>
        </a:p>
      </dsp:txBody>
      <dsp:txXfrm>
        <a:off x="1984" y="2738723"/>
        <a:ext cx="3722005" cy="1861002"/>
      </dsp:txXfrm>
    </dsp:sp>
    <dsp:sp modelId="{63DD9986-C0A1-4C0C-A395-A48E6305D72B}">
      <dsp:nvSpPr>
        <dsp:cNvPr id="0" name=""/>
        <dsp:cNvSpPr/>
      </dsp:nvSpPr>
      <dsp:spPr>
        <a:xfrm>
          <a:off x="4505610" y="2738723"/>
          <a:ext cx="3722005" cy="1861002"/>
        </a:xfrm>
        <a:prstGeom prst="rect">
          <a:avLst/>
        </a:prstGeom>
        <a:gradFill rotWithShape="0">
          <a:gsLst>
            <a:gs pos="0">
              <a:schemeClr val="accent3">
                <a:tint val="99000"/>
                <a:hueOff val="0"/>
                <a:satOff val="0"/>
                <a:lumOff val="0"/>
                <a:alphaOff val="0"/>
                <a:tint val="98000"/>
                <a:shade val="25000"/>
                <a:satMod val="250000"/>
              </a:schemeClr>
            </a:gs>
            <a:gs pos="68000">
              <a:schemeClr val="accent3">
                <a:tint val="99000"/>
                <a:hueOff val="0"/>
                <a:satOff val="0"/>
                <a:lumOff val="0"/>
                <a:alphaOff val="0"/>
                <a:tint val="86000"/>
                <a:satMod val="115000"/>
              </a:schemeClr>
            </a:gs>
            <a:gs pos="100000">
              <a:schemeClr val="accent3">
                <a:tint val="99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99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0070C0"/>
              </a:solidFill>
            </a:rPr>
            <a:t>National reports on the experimentation results</a:t>
          </a:r>
          <a:endParaRPr lang="it-IT" sz="1800" b="1" kern="1200" dirty="0">
            <a:solidFill>
              <a:srgbClr val="0070C0"/>
            </a:solidFill>
          </a:endParaRPr>
        </a:p>
      </dsp:txBody>
      <dsp:txXfrm>
        <a:off x="4505610" y="2738723"/>
        <a:ext cx="3722005" cy="18610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4A898-B56E-493E-855F-BA7FB4DB9E3A}">
      <dsp:nvSpPr>
        <dsp:cNvPr id="0" name=""/>
        <dsp:cNvSpPr/>
      </dsp:nvSpPr>
      <dsp:spPr>
        <a:xfrm>
          <a:off x="4253644" y="1851156"/>
          <a:ext cx="2239835" cy="777463"/>
        </a:xfrm>
        <a:custGeom>
          <a:avLst/>
          <a:gdLst/>
          <a:ahLst/>
          <a:cxnLst/>
          <a:rect l="0" t="0" r="0" b="0"/>
          <a:pathLst>
            <a:path>
              <a:moveTo>
                <a:pt x="0" y="0"/>
              </a:moveTo>
              <a:lnTo>
                <a:pt x="0" y="388731"/>
              </a:lnTo>
              <a:lnTo>
                <a:pt x="2239835" y="388731"/>
              </a:lnTo>
              <a:lnTo>
                <a:pt x="2239835" y="777463"/>
              </a:lnTo>
            </a:path>
          </a:pathLst>
        </a:custGeom>
        <a:noFill/>
        <a:ln w="254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14835ED-0CF5-4DA5-B8AC-EEEB3BD786E0}">
      <dsp:nvSpPr>
        <dsp:cNvPr id="0" name=""/>
        <dsp:cNvSpPr/>
      </dsp:nvSpPr>
      <dsp:spPr>
        <a:xfrm>
          <a:off x="2013808" y="1851156"/>
          <a:ext cx="2239835" cy="777463"/>
        </a:xfrm>
        <a:custGeom>
          <a:avLst/>
          <a:gdLst/>
          <a:ahLst/>
          <a:cxnLst/>
          <a:rect l="0" t="0" r="0" b="0"/>
          <a:pathLst>
            <a:path>
              <a:moveTo>
                <a:pt x="2239835" y="0"/>
              </a:moveTo>
              <a:lnTo>
                <a:pt x="2239835" y="388731"/>
              </a:lnTo>
              <a:lnTo>
                <a:pt x="0" y="388731"/>
              </a:lnTo>
              <a:lnTo>
                <a:pt x="0" y="777463"/>
              </a:lnTo>
            </a:path>
          </a:pathLst>
        </a:custGeom>
        <a:noFill/>
        <a:ln w="254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8836531-E698-4C8B-BAC0-7BC8D0B6A3BA}">
      <dsp:nvSpPr>
        <dsp:cNvPr id="0" name=""/>
        <dsp:cNvSpPr/>
      </dsp:nvSpPr>
      <dsp:spPr>
        <a:xfrm>
          <a:off x="2402540" y="52"/>
          <a:ext cx="3702207" cy="1851103"/>
        </a:xfrm>
        <a:prstGeom prst="rect">
          <a:avLst/>
        </a:prstGeom>
        <a:gradFill rotWithShape="0">
          <a:gsLst>
            <a:gs pos="0">
              <a:schemeClr val="accent3">
                <a:shade val="80000"/>
                <a:hueOff val="0"/>
                <a:satOff val="0"/>
                <a:lumOff val="0"/>
                <a:alphaOff val="0"/>
                <a:tint val="98000"/>
                <a:shade val="25000"/>
                <a:satMod val="250000"/>
              </a:schemeClr>
            </a:gs>
            <a:gs pos="68000">
              <a:schemeClr val="accent3">
                <a:shade val="80000"/>
                <a:hueOff val="0"/>
                <a:satOff val="0"/>
                <a:lumOff val="0"/>
                <a:alphaOff val="0"/>
                <a:tint val="86000"/>
                <a:satMod val="115000"/>
              </a:schemeClr>
            </a:gs>
            <a:gs pos="100000">
              <a:schemeClr val="accent3">
                <a:shade val="8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shade val="80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0070C0"/>
              </a:solidFill>
            </a:rPr>
            <a:t>MAINSTREAMING, MULTIPLICATION AND VALORISATION OF THE PROJECT RESULTS</a:t>
          </a:r>
          <a:endParaRPr lang="it-IT" sz="1800" b="1" kern="1200" dirty="0">
            <a:solidFill>
              <a:srgbClr val="0070C0"/>
            </a:solidFill>
          </a:endParaRPr>
        </a:p>
      </dsp:txBody>
      <dsp:txXfrm>
        <a:off x="2402540" y="52"/>
        <a:ext cx="3702207" cy="1851103"/>
      </dsp:txXfrm>
    </dsp:sp>
    <dsp:sp modelId="{84C12A14-79B6-43E0-82B3-EE7CFF801CC1}">
      <dsp:nvSpPr>
        <dsp:cNvPr id="0" name=""/>
        <dsp:cNvSpPr/>
      </dsp:nvSpPr>
      <dsp:spPr>
        <a:xfrm>
          <a:off x="162704" y="2628619"/>
          <a:ext cx="3702207" cy="1851103"/>
        </a:xfrm>
        <a:prstGeom prst="rect">
          <a:avLst/>
        </a:prstGeom>
        <a:gradFill rotWithShape="0">
          <a:gsLst>
            <a:gs pos="0">
              <a:schemeClr val="accent3">
                <a:tint val="99000"/>
                <a:hueOff val="0"/>
                <a:satOff val="0"/>
                <a:lumOff val="0"/>
                <a:alphaOff val="0"/>
                <a:tint val="98000"/>
                <a:shade val="25000"/>
                <a:satMod val="250000"/>
              </a:schemeClr>
            </a:gs>
            <a:gs pos="68000">
              <a:schemeClr val="accent3">
                <a:tint val="99000"/>
                <a:hueOff val="0"/>
                <a:satOff val="0"/>
                <a:lumOff val="0"/>
                <a:alphaOff val="0"/>
                <a:tint val="86000"/>
                <a:satMod val="115000"/>
              </a:schemeClr>
            </a:gs>
            <a:gs pos="100000">
              <a:schemeClr val="accent3">
                <a:tint val="99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99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0070C0"/>
              </a:solidFill>
            </a:rPr>
            <a:t>Final Manual on PD&amp;P model for primary schools</a:t>
          </a:r>
          <a:endParaRPr lang="it-IT" sz="1800" b="1" kern="1200" dirty="0">
            <a:solidFill>
              <a:srgbClr val="0070C0"/>
            </a:solidFill>
          </a:endParaRPr>
        </a:p>
      </dsp:txBody>
      <dsp:txXfrm>
        <a:off x="162704" y="2628619"/>
        <a:ext cx="3702207" cy="1851103"/>
      </dsp:txXfrm>
    </dsp:sp>
    <dsp:sp modelId="{7C55F288-63BC-4034-AA91-7F007D17FDD7}">
      <dsp:nvSpPr>
        <dsp:cNvPr id="0" name=""/>
        <dsp:cNvSpPr/>
      </dsp:nvSpPr>
      <dsp:spPr>
        <a:xfrm>
          <a:off x="4642375" y="2628619"/>
          <a:ext cx="3702207" cy="1851103"/>
        </a:xfrm>
        <a:prstGeom prst="rect">
          <a:avLst/>
        </a:prstGeom>
        <a:gradFill rotWithShape="0">
          <a:gsLst>
            <a:gs pos="0">
              <a:schemeClr val="accent3">
                <a:tint val="99000"/>
                <a:hueOff val="0"/>
                <a:satOff val="0"/>
                <a:lumOff val="0"/>
                <a:alphaOff val="0"/>
                <a:tint val="98000"/>
                <a:shade val="25000"/>
                <a:satMod val="250000"/>
              </a:schemeClr>
            </a:gs>
            <a:gs pos="68000">
              <a:schemeClr val="accent3">
                <a:tint val="99000"/>
                <a:hueOff val="0"/>
                <a:satOff val="0"/>
                <a:lumOff val="0"/>
                <a:alphaOff val="0"/>
                <a:tint val="86000"/>
                <a:satMod val="115000"/>
              </a:schemeClr>
            </a:gs>
            <a:gs pos="100000">
              <a:schemeClr val="accent3">
                <a:tint val="99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99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0070C0"/>
              </a:solidFill>
            </a:rPr>
            <a:t>Final conferences (Multiplier events)</a:t>
          </a:r>
          <a:endParaRPr lang="it-IT" sz="1800" b="1" kern="1200" dirty="0">
            <a:solidFill>
              <a:srgbClr val="0070C0"/>
            </a:solidFill>
          </a:endParaRPr>
        </a:p>
      </dsp:txBody>
      <dsp:txXfrm>
        <a:off x="4642375" y="2628619"/>
        <a:ext cx="3702207" cy="185110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89D40-C6D2-4505-8DD8-D573F268165B}">
      <dsp:nvSpPr>
        <dsp:cNvPr id="0" name=""/>
        <dsp:cNvSpPr/>
      </dsp:nvSpPr>
      <dsp:spPr>
        <a:xfrm rot="5400000">
          <a:off x="5129939" y="-2136004"/>
          <a:ext cx="708378" cy="5161533"/>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57150" dist="38100" dir="5400000" algn="ctr" rotWithShape="0">
            <a:schemeClr val="accent3">
              <a:alpha val="90000"/>
              <a:tint val="40000"/>
              <a:hueOff val="0"/>
              <a:satOff val="0"/>
              <a:lumOff val="0"/>
              <a:alphaOff val="0"/>
              <a:shade val="9000"/>
              <a:satMod val="105000"/>
              <a:alpha val="48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24765" rIns="49530" bIns="24765" numCol="1" spcCol="1270" anchor="ctr" anchorCtr="0">
          <a:noAutofit/>
        </a:bodyPr>
        <a:lstStyle/>
        <a:p>
          <a:pPr marL="114300" lvl="1" indent="-114300" algn="just" defTabSz="577850">
            <a:lnSpc>
              <a:spcPct val="90000"/>
            </a:lnSpc>
            <a:spcBef>
              <a:spcPct val="0"/>
            </a:spcBef>
            <a:spcAft>
              <a:spcPct val="15000"/>
            </a:spcAft>
            <a:buChar char="•"/>
          </a:pPr>
          <a:r>
            <a:rPr lang="en-GB" sz="1300" kern="1200" dirty="0"/>
            <a:t>aims to establish all the conditions between partners to implement the project</a:t>
          </a:r>
          <a:endParaRPr lang="it-IT" sz="1300" kern="1200" dirty="0"/>
        </a:p>
      </dsp:txBody>
      <dsp:txXfrm rot="-5400000">
        <a:off x="2903362" y="125153"/>
        <a:ext cx="5126953" cy="639218"/>
      </dsp:txXfrm>
    </dsp:sp>
    <dsp:sp modelId="{52580619-A03A-45E6-B0AB-42C78263041E}">
      <dsp:nvSpPr>
        <dsp:cNvPr id="0" name=""/>
        <dsp:cNvSpPr/>
      </dsp:nvSpPr>
      <dsp:spPr>
        <a:xfrm>
          <a:off x="0" y="2025"/>
          <a:ext cx="2903362" cy="885473"/>
        </a:xfrm>
        <a:prstGeom prst="roundRect">
          <a:avLst/>
        </a:prstGeom>
        <a:gradFill rotWithShape="0">
          <a:gsLst>
            <a:gs pos="0">
              <a:schemeClr val="accent3">
                <a:shade val="80000"/>
                <a:hueOff val="0"/>
                <a:satOff val="0"/>
                <a:lumOff val="0"/>
                <a:alphaOff val="0"/>
                <a:tint val="98000"/>
                <a:shade val="25000"/>
                <a:satMod val="250000"/>
              </a:schemeClr>
            </a:gs>
            <a:gs pos="68000">
              <a:schemeClr val="accent3">
                <a:shade val="80000"/>
                <a:hueOff val="0"/>
                <a:satOff val="0"/>
                <a:lumOff val="0"/>
                <a:alphaOff val="0"/>
                <a:tint val="86000"/>
                <a:satMod val="115000"/>
              </a:schemeClr>
            </a:gs>
            <a:gs pos="100000">
              <a:schemeClr val="accent3">
                <a:shade val="8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shade val="80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0070C0"/>
              </a:solidFill>
            </a:rPr>
            <a:t>Partner Meeting (PM)1 (Bulgaria)</a:t>
          </a:r>
          <a:endParaRPr lang="it-IT" sz="1600" b="1" kern="1200" dirty="0">
            <a:solidFill>
              <a:srgbClr val="0070C0"/>
            </a:solidFill>
          </a:endParaRPr>
        </a:p>
      </dsp:txBody>
      <dsp:txXfrm>
        <a:off x="43225" y="45250"/>
        <a:ext cx="2816912" cy="799023"/>
      </dsp:txXfrm>
    </dsp:sp>
    <dsp:sp modelId="{AB82ED2C-1B68-49EE-B235-AFF4C9A1766F}">
      <dsp:nvSpPr>
        <dsp:cNvPr id="0" name=""/>
        <dsp:cNvSpPr/>
      </dsp:nvSpPr>
      <dsp:spPr>
        <a:xfrm rot="5400000">
          <a:off x="5129939" y="-1206257"/>
          <a:ext cx="708378" cy="5161533"/>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57150" dist="38100" dir="5400000" algn="ctr" rotWithShape="0">
            <a:schemeClr val="accent3">
              <a:alpha val="90000"/>
              <a:tint val="40000"/>
              <a:hueOff val="0"/>
              <a:satOff val="0"/>
              <a:lumOff val="0"/>
              <a:alphaOff val="0"/>
              <a:shade val="9000"/>
              <a:satMod val="105000"/>
              <a:alpha val="48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24765" rIns="49530" bIns="24765" numCol="1" spcCol="1270" anchor="ctr" anchorCtr="0">
          <a:noAutofit/>
        </a:bodyPr>
        <a:lstStyle/>
        <a:p>
          <a:pPr marL="114300" lvl="1" indent="-114300" algn="just" defTabSz="577850">
            <a:lnSpc>
              <a:spcPct val="90000"/>
            </a:lnSpc>
            <a:spcBef>
              <a:spcPct val="0"/>
            </a:spcBef>
            <a:spcAft>
              <a:spcPct val="15000"/>
            </a:spcAft>
            <a:buChar char="•"/>
          </a:pPr>
          <a:r>
            <a:rPr lang="en-GB" sz="1300" b="0" kern="1200" dirty="0"/>
            <a:t>aims to </a:t>
          </a:r>
          <a:r>
            <a:rPr lang="en-GB" sz="1300" kern="1200" dirty="0"/>
            <a:t>evaluate the progress of the first project activities, discussing the Participatory methodology and The Pedagogical Didactic and Participatory Model</a:t>
          </a:r>
          <a:endParaRPr lang="it-IT" sz="1300" kern="1200" dirty="0"/>
        </a:p>
      </dsp:txBody>
      <dsp:txXfrm rot="-5400000">
        <a:off x="2903362" y="1054900"/>
        <a:ext cx="5126953" cy="639218"/>
      </dsp:txXfrm>
    </dsp:sp>
    <dsp:sp modelId="{5BD4CA35-931F-4465-8700-2D600FA8E2E8}">
      <dsp:nvSpPr>
        <dsp:cNvPr id="0" name=""/>
        <dsp:cNvSpPr/>
      </dsp:nvSpPr>
      <dsp:spPr>
        <a:xfrm>
          <a:off x="0" y="909573"/>
          <a:ext cx="2903362" cy="885473"/>
        </a:xfrm>
        <a:prstGeom prst="roundRect">
          <a:avLst/>
        </a:prstGeom>
        <a:gradFill rotWithShape="0">
          <a:gsLst>
            <a:gs pos="0">
              <a:schemeClr val="accent3">
                <a:shade val="80000"/>
                <a:hueOff val="10524"/>
                <a:satOff val="2088"/>
                <a:lumOff val="3967"/>
                <a:alphaOff val="0"/>
                <a:tint val="98000"/>
                <a:shade val="25000"/>
                <a:satMod val="250000"/>
              </a:schemeClr>
            </a:gs>
            <a:gs pos="68000">
              <a:schemeClr val="accent3">
                <a:shade val="80000"/>
                <a:hueOff val="10524"/>
                <a:satOff val="2088"/>
                <a:lumOff val="3967"/>
                <a:alphaOff val="0"/>
                <a:tint val="86000"/>
                <a:satMod val="115000"/>
              </a:schemeClr>
            </a:gs>
            <a:gs pos="100000">
              <a:schemeClr val="accent3">
                <a:shade val="80000"/>
                <a:hueOff val="10524"/>
                <a:satOff val="2088"/>
                <a:lumOff val="3967"/>
                <a:alphaOff val="0"/>
                <a:tint val="50000"/>
                <a:satMod val="150000"/>
              </a:schemeClr>
            </a:gs>
          </a:gsLst>
          <a:path path="circle">
            <a:fillToRect l="50000" t="130000" r="50000" b="-30000"/>
          </a:path>
        </a:gradFill>
        <a:ln>
          <a:noFill/>
        </a:ln>
        <a:effectLst>
          <a:outerShdw blurRad="57150" dist="38100" dir="5400000" algn="ctr" rotWithShape="0">
            <a:schemeClr val="accent3">
              <a:shade val="80000"/>
              <a:hueOff val="10524"/>
              <a:satOff val="2088"/>
              <a:lumOff val="3967"/>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0070C0"/>
              </a:solidFill>
            </a:rPr>
            <a:t>PM2 (month 10, Spain) </a:t>
          </a:r>
          <a:endParaRPr lang="it-IT" sz="1600" b="1" kern="1200" dirty="0">
            <a:solidFill>
              <a:srgbClr val="0070C0"/>
            </a:solidFill>
          </a:endParaRPr>
        </a:p>
      </dsp:txBody>
      <dsp:txXfrm>
        <a:off x="43225" y="952798"/>
        <a:ext cx="2816912" cy="799023"/>
      </dsp:txXfrm>
    </dsp:sp>
    <dsp:sp modelId="{5156DDF9-2989-45F7-89BE-C5D45677BCBE}">
      <dsp:nvSpPr>
        <dsp:cNvPr id="0" name=""/>
        <dsp:cNvSpPr/>
      </dsp:nvSpPr>
      <dsp:spPr>
        <a:xfrm rot="5400000">
          <a:off x="5129939" y="-276510"/>
          <a:ext cx="708378" cy="5161533"/>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57150" dist="38100" dir="5400000" algn="ctr" rotWithShape="0">
            <a:schemeClr val="accent3">
              <a:alpha val="90000"/>
              <a:tint val="40000"/>
              <a:hueOff val="0"/>
              <a:satOff val="0"/>
              <a:lumOff val="0"/>
              <a:alphaOff val="0"/>
              <a:shade val="9000"/>
              <a:satMod val="105000"/>
              <a:alpha val="48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24765" rIns="49530" bIns="24765" numCol="1" spcCol="1270" anchor="ctr" anchorCtr="0">
          <a:noAutofit/>
        </a:bodyPr>
        <a:lstStyle/>
        <a:p>
          <a:pPr marL="114300" lvl="1" indent="-114300" algn="just" defTabSz="577850">
            <a:lnSpc>
              <a:spcPct val="90000"/>
            </a:lnSpc>
            <a:spcBef>
              <a:spcPct val="0"/>
            </a:spcBef>
            <a:spcAft>
              <a:spcPct val="15000"/>
            </a:spcAft>
            <a:buChar char="•"/>
          </a:pPr>
          <a:r>
            <a:rPr lang="en-GB" sz="1300" kern="1200" dirty="0"/>
            <a:t>will focus on the collaborative work in order to implement the experimentation with primary schools.</a:t>
          </a:r>
          <a:endParaRPr lang="it-IT" sz="1300" kern="1200" dirty="0"/>
        </a:p>
      </dsp:txBody>
      <dsp:txXfrm rot="-5400000">
        <a:off x="2903362" y="1984647"/>
        <a:ext cx="5126953" cy="639218"/>
      </dsp:txXfrm>
    </dsp:sp>
    <dsp:sp modelId="{5D23960F-45D1-4418-A1DC-88A5F4C30909}">
      <dsp:nvSpPr>
        <dsp:cNvPr id="0" name=""/>
        <dsp:cNvSpPr/>
      </dsp:nvSpPr>
      <dsp:spPr>
        <a:xfrm>
          <a:off x="0" y="1819149"/>
          <a:ext cx="2903362" cy="885473"/>
        </a:xfrm>
        <a:prstGeom prst="roundRect">
          <a:avLst/>
        </a:prstGeom>
        <a:gradFill rotWithShape="0">
          <a:gsLst>
            <a:gs pos="0">
              <a:schemeClr val="accent3">
                <a:shade val="80000"/>
                <a:hueOff val="21048"/>
                <a:satOff val="4176"/>
                <a:lumOff val="7935"/>
                <a:alphaOff val="0"/>
                <a:tint val="98000"/>
                <a:shade val="25000"/>
                <a:satMod val="250000"/>
              </a:schemeClr>
            </a:gs>
            <a:gs pos="68000">
              <a:schemeClr val="accent3">
                <a:shade val="80000"/>
                <a:hueOff val="21048"/>
                <a:satOff val="4176"/>
                <a:lumOff val="7935"/>
                <a:alphaOff val="0"/>
                <a:tint val="86000"/>
                <a:satMod val="115000"/>
              </a:schemeClr>
            </a:gs>
            <a:gs pos="100000">
              <a:schemeClr val="accent3">
                <a:shade val="80000"/>
                <a:hueOff val="21048"/>
                <a:satOff val="4176"/>
                <a:lumOff val="7935"/>
                <a:alphaOff val="0"/>
                <a:tint val="50000"/>
                <a:satMod val="150000"/>
              </a:schemeClr>
            </a:gs>
          </a:gsLst>
          <a:path path="circle">
            <a:fillToRect l="50000" t="130000" r="50000" b="-30000"/>
          </a:path>
        </a:gradFill>
        <a:ln>
          <a:noFill/>
        </a:ln>
        <a:effectLst>
          <a:outerShdw blurRad="57150" dist="38100" dir="5400000" algn="ctr" rotWithShape="0">
            <a:schemeClr val="accent3">
              <a:shade val="80000"/>
              <a:hueOff val="21048"/>
              <a:satOff val="4176"/>
              <a:lumOff val="7935"/>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0070C0"/>
              </a:solidFill>
            </a:rPr>
            <a:t>PM3 (month 15, Turkey) </a:t>
          </a:r>
          <a:endParaRPr lang="it-IT" sz="1600" b="1" kern="1200" dirty="0">
            <a:solidFill>
              <a:srgbClr val="0070C0"/>
            </a:solidFill>
          </a:endParaRPr>
        </a:p>
      </dsp:txBody>
      <dsp:txXfrm>
        <a:off x="43225" y="1862374"/>
        <a:ext cx="2816912" cy="799023"/>
      </dsp:txXfrm>
    </dsp:sp>
    <dsp:sp modelId="{860CA05E-ABFB-42B6-846B-533BD457FCD7}">
      <dsp:nvSpPr>
        <dsp:cNvPr id="0" name=""/>
        <dsp:cNvSpPr/>
      </dsp:nvSpPr>
      <dsp:spPr>
        <a:xfrm rot="5400000">
          <a:off x="5129939" y="653237"/>
          <a:ext cx="708378" cy="5161533"/>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57150" dist="38100" dir="5400000" algn="ctr" rotWithShape="0">
            <a:schemeClr val="accent3">
              <a:alpha val="90000"/>
              <a:tint val="40000"/>
              <a:hueOff val="0"/>
              <a:satOff val="0"/>
              <a:lumOff val="0"/>
              <a:alphaOff val="0"/>
              <a:shade val="9000"/>
              <a:satMod val="105000"/>
              <a:alpha val="48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24765" rIns="49530" bIns="24765" numCol="1" spcCol="1270" anchor="ctr" anchorCtr="0">
          <a:noAutofit/>
        </a:bodyPr>
        <a:lstStyle/>
        <a:p>
          <a:pPr marL="114300" lvl="1" indent="-114300" algn="just" defTabSz="577850">
            <a:lnSpc>
              <a:spcPct val="90000"/>
            </a:lnSpc>
            <a:spcBef>
              <a:spcPct val="0"/>
            </a:spcBef>
            <a:spcAft>
              <a:spcPct val="15000"/>
            </a:spcAft>
            <a:buChar char="•"/>
          </a:pPr>
          <a:r>
            <a:rPr lang="en-GB" sz="1300" kern="1200" dirty="0"/>
            <a:t>aims to discuss the results of piloting interventions in schools</a:t>
          </a:r>
          <a:endParaRPr lang="it-IT" sz="1300" kern="1200" dirty="0"/>
        </a:p>
      </dsp:txBody>
      <dsp:txXfrm rot="-5400000">
        <a:off x="2903362" y="2914394"/>
        <a:ext cx="5126953" cy="639218"/>
      </dsp:txXfrm>
    </dsp:sp>
    <dsp:sp modelId="{E00F9D80-D7FE-408C-9E2D-2A67CA68E86F}">
      <dsp:nvSpPr>
        <dsp:cNvPr id="0" name=""/>
        <dsp:cNvSpPr/>
      </dsp:nvSpPr>
      <dsp:spPr>
        <a:xfrm>
          <a:off x="0" y="2791266"/>
          <a:ext cx="2903362" cy="885473"/>
        </a:xfrm>
        <a:prstGeom prst="roundRect">
          <a:avLst/>
        </a:prstGeom>
        <a:gradFill rotWithShape="0">
          <a:gsLst>
            <a:gs pos="0">
              <a:schemeClr val="accent3">
                <a:shade val="80000"/>
                <a:hueOff val="31571"/>
                <a:satOff val="6264"/>
                <a:lumOff val="11902"/>
                <a:alphaOff val="0"/>
                <a:tint val="98000"/>
                <a:shade val="25000"/>
                <a:satMod val="250000"/>
              </a:schemeClr>
            </a:gs>
            <a:gs pos="68000">
              <a:schemeClr val="accent3">
                <a:shade val="80000"/>
                <a:hueOff val="31571"/>
                <a:satOff val="6264"/>
                <a:lumOff val="11902"/>
                <a:alphaOff val="0"/>
                <a:tint val="86000"/>
                <a:satMod val="115000"/>
              </a:schemeClr>
            </a:gs>
            <a:gs pos="100000">
              <a:schemeClr val="accent3">
                <a:shade val="80000"/>
                <a:hueOff val="31571"/>
                <a:satOff val="6264"/>
                <a:lumOff val="11902"/>
                <a:alphaOff val="0"/>
                <a:tint val="50000"/>
                <a:satMod val="150000"/>
              </a:schemeClr>
            </a:gs>
          </a:gsLst>
          <a:path path="circle">
            <a:fillToRect l="50000" t="130000" r="50000" b="-30000"/>
          </a:path>
        </a:gradFill>
        <a:ln>
          <a:noFill/>
        </a:ln>
        <a:effectLst>
          <a:outerShdw blurRad="57150" dist="38100" dir="5400000" algn="ctr" rotWithShape="0">
            <a:schemeClr val="accent3">
              <a:shade val="80000"/>
              <a:hueOff val="31571"/>
              <a:satOff val="6264"/>
              <a:lumOff val="11902"/>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0070C0"/>
              </a:solidFill>
            </a:rPr>
            <a:t>PM4 (month 20, Greece) </a:t>
          </a:r>
          <a:endParaRPr lang="it-IT" sz="1600" b="1" kern="1200" dirty="0">
            <a:solidFill>
              <a:srgbClr val="0070C0"/>
            </a:solidFill>
          </a:endParaRPr>
        </a:p>
      </dsp:txBody>
      <dsp:txXfrm>
        <a:off x="43225" y="2834491"/>
        <a:ext cx="2816912" cy="799023"/>
      </dsp:txXfrm>
    </dsp:sp>
    <dsp:sp modelId="{E66A2ED3-A588-4E31-8073-281DFA6B4DD6}">
      <dsp:nvSpPr>
        <dsp:cNvPr id="0" name=""/>
        <dsp:cNvSpPr/>
      </dsp:nvSpPr>
      <dsp:spPr>
        <a:xfrm rot="5400000">
          <a:off x="5129939" y="1582984"/>
          <a:ext cx="708378" cy="5161533"/>
        </a:xfrm>
        <a:prstGeom prst="round2SameRect">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a:outerShdw blurRad="57150" dist="38100" dir="5400000" algn="ctr" rotWithShape="0">
            <a:schemeClr val="accent3">
              <a:alpha val="90000"/>
              <a:tint val="40000"/>
              <a:hueOff val="0"/>
              <a:satOff val="0"/>
              <a:lumOff val="0"/>
              <a:alphaOff val="0"/>
              <a:shade val="9000"/>
              <a:satMod val="105000"/>
              <a:alpha val="48000"/>
            </a:scheme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endParaRPr lang="it-IT" sz="1300" kern="1200"/>
        </a:p>
        <a:p>
          <a:pPr marL="114300" lvl="1" indent="-114300" algn="l" defTabSz="577850">
            <a:lnSpc>
              <a:spcPct val="90000"/>
            </a:lnSpc>
            <a:spcBef>
              <a:spcPct val="0"/>
            </a:spcBef>
            <a:spcAft>
              <a:spcPct val="15000"/>
            </a:spcAft>
            <a:buChar char="•"/>
          </a:pPr>
          <a:r>
            <a:rPr lang="en-GB" sz="1300" kern="1200"/>
            <a:t>aims to share the final results</a:t>
          </a:r>
          <a:endParaRPr lang="it-IT" sz="1300" kern="1200"/>
        </a:p>
      </dsp:txBody>
      <dsp:txXfrm rot="-5400000">
        <a:off x="2903362" y="3844141"/>
        <a:ext cx="5126953" cy="639218"/>
      </dsp:txXfrm>
    </dsp:sp>
    <dsp:sp modelId="{1B4D9609-77C1-4EF8-8175-EB9CB39C6822}">
      <dsp:nvSpPr>
        <dsp:cNvPr id="0" name=""/>
        <dsp:cNvSpPr/>
      </dsp:nvSpPr>
      <dsp:spPr>
        <a:xfrm>
          <a:off x="0" y="3721014"/>
          <a:ext cx="2903362" cy="885473"/>
        </a:xfrm>
        <a:prstGeom prst="roundRect">
          <a:avLst/>
        </a:prstGeom>
        <a:gradFill rotWithShape="0">
          <a:gsLst>
            <a:gs pos="0">
              <a:schemeClr val="accent3">
                <a:shade val="80000"/>
                <a:hueOff val="42095"/>
                <a:satOff val="8352"/>
                <a:lumOff val="15870"/>
                <a:alphaOff val="0"/>
                <a:tint val="98000"/>
                <a:shade val="25000"/>
                <a:satMod val="250000"/>
              </a:schemeClr>
            </a:gs>
            <a:gs pos="68000">
              <a:schemeClr val="accent3">
                <a:shade val="80000"/>
                <a:hueOff val="42095"/>
                <a:satOff val="8352"/>
                <a:lumOff val="15870"/>
                <a:alphaOff val="0"/>
                <a:tint val="86000"/>
                <a:satMod val="115000"/>
              </a:schemeClr>
            </a:gs>
            <a:gs pos="100000">
              <a:schemeClr val="accent3">
                <a:shade val="80000"/>
                <a:hueOff val="42095"/>
                <a:satOff val="8352"/>
                <a:lumOff val="15870"/>
                <a:alphaOff val="0"/>
                <a:tint val="50000"/>
                <a:satMod val="150000"/>
              </a:schemeClr>
            </a:gs>
          </a:gsLst>
          <a:path path="circle">
            <a:fillToRect l="50000" t="130000" r="50000" b="-30000"/>
          </a:path>
        </a:gradFill>
        <a:ln>
          <a:noFill/>
        </a:ln>
        <a:effectLst>
          <a:outerShdw blurRad="57150" dist="38100" dir="5400000" algn="ctr" rotWithShape="0">
            <a:schemeClr val="accent3">
              <a:shade val="80000"/>
              <a:hueOff val="42095"/>
              <a:satOff val="8352"/>
              <a:lumOff val="1587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b="1" kern="1200" dirty="0">
              <a:solidFill>
                <a:srgbClr val="0070C0"/>
              </a:solidFill>
            </a:rPr>
            <a:t>PM5 (month 24, Italy) </a:t>
          </a:r>
          <a:endParaRPr lang="it-IT" sz="1600" b="1" kern="1200" dirty="0">
            <a:solidFill>
              <a:srgbClr val="0070C0"/>
            </a:solidFill>
          </a:endParaRPr>
        </a:p>
      </dsp:txBody>
      <dsp:txXfrm>
        <a:off x="43225" y="3764239"/>
        <a:ext cx="2816912" cy="7990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6E0652-FE37-4553-B141-500A03F735D1}">
      <dsp:nvSpPr>
        <dsp:cNvPr id="0" name=""/>
        <dsp:cNvSpPr/>
      </dsp:nvSpPr>
      <dsp:spPr>
        <a:xfrm rot="5400000">
          <a:off x="-207822" y="210885"/>
          <a:ext cx="1385485" cy="969839"/>
        </a:xfrm>
        <a:prstGeom prst="chevron">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it-IT" sz="2700" kern="1200" dirty="0"/>
            <a:t>5</a:t>
          </a:r>
        </a:p>
      </dsp:txBody>
      <dsp:txXfrm rot="-5400000">
        <a:off x="2" y="487982"/>
        <a:ext cx="969839" cy="415646"/>
      </dsp:txXfrm>
    </dsp:sp>
    <dsp:sp modelId="{EDE86DC9-3FAE-483D-9C0A-361B627348BC}">
      <dsp:nvSpPr>
        <dsp:cNvPr id="0" name=""/>
        <dsp:cNvSpPr/>
      </dsp:nvSpPr>
      <dsp:spPr>
        <a:xfrm rot="5400000">
          <a:off x="4606637" y="-3633734"/>
          <a:ext cx="900565" cy="8174160"/>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PEDAGOGICAL DIDACTIC &amp; PARTICIPATORY MODEL (PD&amp;P)</a:t>
          </a:r>
          <a:endParaRPr lang="it-IT" sz="1700" kern="1200" dirty="0"/>
        </a:p>
      </dsp:txBody>
      <dsp:txXfrm rot="-5400000">
        <a:off x="969840" y="47025"/>
        <a:ext cx="8130198" cy="812641"/>
      </dsp:txXfrm>
    </dsp:sp>
    <dsp:sp modelId="{961BFAED-06DF-4EF0-986A-859605560945}">
      <dsp:nvSpPr>
        <dsp:cNvPr id="0" name=""/>
        <dsp:cNvSpPr/>
      </dsp:nvSpPr>
      <dsp:spPr>
        <a:xfrm rot="5400000">
          <a:off x="-207822" y="1451204"/>
          <a:ext cx="1385485" cy="969839"/>
        </a:xfrm>
        <a:prstGeom prst="chevron">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it-IT" sz="2700" kern="1200" dirty="0"/>
            <a:t>6</a:t>
          </a:r>
        </a:p>
      </dsp:txBody>
      <dsp:txXfrm rot="-5400000">
        <a:off x="2" y="1728301"/>
        <a:ext cx="969839" cy="415646"/>
      </dsp:txXfrm>
    </dsp:sp>
    <dsp:sp modelId="{22794B48-A528-40F9-8973-B376E28639A5}">
      <dsp:nvSpPr>
        <dsp:cNvPr id="0" name=""/>
        <dsp:cNvSpPr/>
      </dsp:nvSpPr>
      <dsp:spPr>
        <a:xfrm rot="5400000">
          <a:off x="4606637" y="-2393415"/>
          <a:ext cx="900565" cy="8174160"/>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TRAINING FOR TEACHERS AND EDUCATORS ON “RELIGIOUS PLURALISM IN EUROPE”</a:t>
          </a:r>
          <a:endParaRPr lang="it-IT" sz="1700" kern="1200" dirty="0"/>
        </a:p>
      </dsp:txBody>
      <dsp:txXfrm rot="-5400000">
        <a:off x="969840" y="1287344"/>
        <a:ext cx="8130198" cy="812641"/>
      </dsp:txXfrm>
    </dsp:sp>
    <dsp:sp modelId="{001CAFFD-A279-4335-A0F5-70C135621513}">
      <dsp:nvSpPr>
        <dsp:cNvPr id="0" name=""/>
        <dsp:cNvSpPr/>
      </dsp:nvSpPr>
      <dsp:spPr>
        <a:xfrm rot="5400000">
          <a:off x="-207822" y="2691522"/>
          <a:ext cx="1385485" cy="969839"/>
        </a:xfrm>
        <a:prstGeom prst="chevron">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it-IT" sz="2700" kern="1200" dirty="0"/>
            <a:t>7</a:t>
          </a:r>
        </a:p>
      </dsp:txBody>
      <dsp:txXfrm rot="-5400000">
        <a:off x="2" y="2968619"/>
        <a:ext cx="969839" cy="415646"/>
      </dsp:txXfrm>
    </dsp:sp>
    <dsp:sp modelId="{E5C839BC-1158-4D91-A3A2-86CC0CBD97BB}">
      <dsp:nvSpPr>
        <dsp:cNvPr id="0" name=""/>
        <dsp:cNvSpPr/>
      </dsp:nvSpPr>
      <dsp:spPr>
        <a:xfrm rot="5400000">
          <a:off x="4606637" y="-1153097"/>
          <a:ext cx="900565" cy="8174160"/>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GB" sz="1700" kern="1200" dirty="0"/>
            <a:t>PILOTING WITH EU PRIMARY SCHOOLS</a:t>
          </a:r>
          <a:endParaRPr lang="it-IT" sz="1700" kern="1200" dirty="0"/>
        </a:p>
      </dsp:txBody>
      <dsp:txXfrm rot="-5400000">
        <a:off x="969840" y="2527662"/>
        <a:ext cx="8130198" cy="812641"/>
      </dsp:txXfrm>
    </dsp:sp>
    <dsp:sp modelId="{75ED6C8E-0D4B-4A62-A50E-02C84775EDE6}">
      <dsp:nvSpPr>
        <dsp:cNvPr id="0" name=""/>
        <dsp:cNvSpPr/>
      </dsp:nvSpPr>
      <dsp:spPr>
        <a:xfrm rot="5400000">
          <a:off x="-207822" y="3931841"/>
          <a:ext cx="1385485" cy="969839"/>
        </a:xfrm>
        <a:prstGeom prst="chevron">
          <a:avLst/>
        </a:prstGeom>
        <a:solidFill>
          <a:schemeClr val="accent3">
            <a:hueOff val="0"/>
            <a:satOff val="0"/>
            <a:lumOff val="0"/>
            <a:alphaOff val="0"/>
          </a:schemeClr>
        </a:solidFill>
        <a:ln w="9525" cap="flat" cmpd="sng" algn="ctr">
          <a:solidFill>
            <a:schemeClr val="accent3">
              <a:hueOff val="0"/>
              <a:satOff val="0"/>
              <a:lumOff val="0"/>
              <a:alphaOff val="0"/>
            </a:schemeClr>
          </a:solidFill>
          <a:prstDash val="solid"/>
        </a:ln>
        <a:effectLst>
          <a:outerShdw blurRad="57150" dist="38100" dir="5400000" algn="ctr" rotWithShape="0">
            <a:schemeClr val="accent3">
              <a:hueOff val="0"/>
              <a:satOff val="0"/>
              <a:lumOff val="0"/>
              <a:alphaOff val="0"/>
              <a:shade val="9000"/>
              <a:satMod val="105000"/>
              <a:alpha val="48000"/>
            </a:schemeClr>
          </a:outerShdw>
        </a:effectLst>
        <a:sp3d prstMaterial="plastic">
          <a:bevelT w="50800" h="50800"/>
          <a:bevelB w="50800" h="50800"/>
        </a:sp3d>
      </dsp:spPr>
      <dsp:style>
        <a:lnRef idx="1">
          <a:scrgbClr r="0" g="0" b="0"/>
        </a:lnRef>
        <a:fillRef idx="1">
          <a:scrgbClr r="0" g="0" b="0"/>
        </a:fillRef>
        <a:effectRef idx="2">
          <a:scrgbClr r="0" g="0" b="0"/>
        </a:effectRef>
        <a:fontRef idx="minor">
          <a:schemeClr val="lt1"/>
        </a:fontRef>
      </dsp:style>
      <dsp:txBody>
        <a:bodyPr spcFirstLastPara="0" vert="horz" wrap="square" lIns="17145" tIns="17145" rIns="17145" bIns="17145" numCol="1" spcCol="1270" anchor="ctr" anchorCtr="0">
          <a:noAutofit/>
        </a:bodyPr>
        <a:lstStyle/>
        <a:p>
          <a:pPr marL="0" lvl="0" indent="0" algn="ctr" defTabSz="1200150">
            <a:lnSpc>
              <a:spcPct val="90000"/>
            </a:lnSpc>
            <a:spcBef>
              <a:spcPct val="0"/>
            </a:spcBef>
            <a:spcAft>
              <a:spcPct val="35000"/>
            </a:spcAft>
            <a:buNone/>
          </a:pPr>
          <a:r>
            <a:rPr lang="it-IT" sz="2700" kern="1200" dirty="0"/>
            <a:t>8</a:t>
          </a:r>
        </a:p>
      </dsp:txBody>
      <dsp:txXfrm rot="-5400000">
        <a:off x="2" y="4208938"/>
        <a:ext cx="969839" cy="415646"/>
      </dsp:txXfrm>
    </dsp:sp>
    <dsp:sp modelId="{E2BF43BA-0D3B-4C6F-8384-70425BD36E6A}">
      <dsp:nvSpPr>
        <dsp:cNvPr id="0" name=""/>
        <dsp:cNvSpPr/>
      </dsp:nvSpPr>
      <dsp:spPr>
        <a:xfrm rot="5400000">
          <a:off x="4606637" y="87221"/>
          <a:ext cx="900565" cy="8174160"/>
        </a:xfrm>
        <a:prstGeom prst="round2SameRect">
          <a:avLst/>
        </a:prstGeom>
        <a:solidFill>
          <a:schemeClr val="lt1">
            <a:alpha val="90000"/>
            <a:hueOff val="0"/>
            <a:satOff val="0"/>
            <a:lumOff val="0"/>
            <a:alphaOff val="0"/>
          </a:schemeClr>
        </a:solidFill>
        <a:ln w="9525" cap="flat" cmpd="sng" algn="ctr">
          <a:solidFill>
            <a:schemeClr val="accent3">
              <a:hueOff val="0"/>
              <a:satOff val="0"/>
              <a:lumOff val="0"/>
              <a:alphaOff val="0"/>
            </a:schemeClr>
          </a:solidFill>
          <a:prstDash val="solid"/>
        </a:ln>
        <a:effectLst>
          <a:outerShdw blurRad="57150" dist="38100" dir="5400000" algn="ctr" rotWithShape="0">
            <a:schemeClr val="lt1">
              <a:alpha val="90000"/>
              <a:hueOff val="0"/>
              <a:satOff val="0"/>
              <a:lumOff val="0"/>
              <a:alphaOff val="0"/>
              <a:shade val="9000"/>
              <a:satMod val="105000"/>
              <a:alpha val="48000"/>
            </a:schemeClr>
          </a:outerShdw>
        </a:effectLst>
        <a:sp3d prstMaterial="plastic">
          <a:bevelT w="25400" h="25400"/>
          <a:bevelB w="25400" h="254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endParaRPr lang="it-IT" sz="1700" kern="1200"/>
        </a:p>
        <a:p>
          <a:pPr marL="171450" lvl="1" indent="-171450" algn="l" defTabSz="755650">
            <a:lnSpc>
              <a:spcPct val="90000"/>
            </a:lnSpc>
            <a:spcBef>
              <a:spcPct val="0"/>
            </a:spcBef>
            <a:spcAft>
              <a:spcPct val="15000"/>
            </a:spcAft>
            <a:buChar char="•"/>
          </a:pPr>
          <a:r>
            <a:rPr lang="en-GB" sz="1700" kern="1200" dirty="0"/>
            <a:t>MAINSTREAMING, MULTIPLICATION AND VALORISATION OF THE PROJECT RESULTS</a:t>
          </a:r>
          <a:endParaRPr lang="it-IT" sz="1700" kern="1200" dirty="0"/>
        </a:p>
      </dsp:txBody>
      <dsp:txXfrm rot="-5400000">
        <a:off x="969840" y="3767980"/>
        <a:ext cx="8130198" cy="81264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D3F243-211C-4B77-A899-B63AB6F91039}">
      <dsp:nvSpPr>
        <dsp:cNvPr id="0" name=""/>
        <dsp:cNvSpPr/>
      </dsp:nvSpPr>
      <dsp:spPr>
        <a:xfrm>
          <a:off x="3639187" y="69133"/>
          <a:ext cx="1723550" cy="1120308"/>
        </a:xfrm>
        <a:prstGeom prst="round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0070C0"/>
              </a:solidFill>
            </a:rPr>
            <a:t>3. TRAINING FOR TEACHERS AND EDUCATORS ON "RELIGIOUS PLURALISM IN EUROPE"</a:t>
          </a:r>
          <a:endParaRPr lang="it-IT" sz="1400" b="1" kern="1200" dirty="0">
            <a:solidFill>
              <a:srgbClr val="0070C0"/>
            </a:solidFill>
          </a:endParaRPr>
        </a:p>
      </dsp:txBody>
      <dsp:txXfrm>
        <a:off x="3693876" y="123822"/>
        <a:ext cx="1614172" cy="1010930"/>
      </dsp:txXfrm>
    </dsp:sp>
    <dsp:sp modelId="{23F1F394-4D64-49D2-9105-CA7EC45C8174}">
      <dsp:nvSpPr>
        <dsp:cNvPr id="0" name=""/>
        <dsp:cNvSpPr/>
      </dsp:nvSpPr>
      <dsp:spPr>
        <a:xfrm>
          <a:off x="2502696" y="653689"/>
          <a:ext cx="3698391" cy="3698391"/>
        </a:xfrm>
        <a:custGeom>
          <a:avLst/>
          <a:gdLst/>
          <a:ahLst/>
          <a:cxnLst/>
          <a:rect l="0" t="0" r="0" b="0"/>
          <a:pathLst>
            <a:path>
              <a:moveTo>
                <a:pt x="2869658" y="307060"/>
              </a:moveTo>
              <a:arcTo wR="1849195" hR="1849195" stAng="18209605" swAng="2132708"/>
            </a:path>
          </a:pathLst>
        </a:custGeom>
        <a:noFill/>
        <a:ln w="9525" cap="flat" cmpd="sng" algn="ctr">
          <a:solidFill>
            <a:schemeClr val="accent3">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 modelId="{E108226C-B671-49AD-8BEA-5FEBAC6C0845}">
      <dsp:nvSpPr>
        <dsp:cNvPr id="0" name=""/>
        <dsp:cNvSpPr/>
      </dsp:nvSpPr>
      <dsp:spPr>
        <a:xfrm>
          <a:off x="5307900" y="1852114"/>
          <a:ext cx="1723550" cy="1120308"/>
        </a:xfrm>
        <a:prstGeom prst="round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0070C0"/>
              </a:solidFill>
            </a:rPr>
            <a:t>2. ELABORATION OF THE PEDAGOGICAL DIDACTIC &amp; PARTICIPATORY MODEL (PD&amp;P)</a:t>
          </a:r>
          <a:endParaRPr lang="it-IT" sz="1400" b="1" kern="1200" dirty="0">
            <a:solidFill>
              <a:srgbClr val="0070C0"/>
            </a:solidFill>
          </a:endParaRPr>
        </a:p>
      </dsp:txBody>
      <dsp:txXfrm>
        <a:off x="5362589" y="1906803"/>
        <a:ext cx="1614172" cy="1010930"/>
      </dsp:txXfrm>
    </dsp:sp>
    <dsp:sp modelId="{33B815AA-A413-40C6-AC65-5A1B1DE1D2EE}">
      <dsp:nvSpPr>
        <dsp:cNvPr id="0" name=""/>
        <dsp:cNvSpPr/>
      </dsp:nvSpPr>
      <dsp:spPr>
        <a:xfrm>
          <a:off x="2471284" y="563072"/>
          <a:ext cx="3698391" cy="3698391"/>
        </a:xfrm>
        <a:custGeom>
          <a:avLst/>
          <a:gdLst/>
          <a:ahLst/>
          <a:cxnLst/>
          <a:rect l="0" t="0" r="0" b="0"/>
          <a:pathLst>
            <a:path>
              <a:moveTo>
                <a:pt x="3607209" y="2422705"/>
              </a:moveTo>
              <a:arcTo wR="1849195" hR="1849195" stAng="1084060" swAng="2623253"/>
            </a:path>
          </a:pathLst>
        </a:custGeom>
        <a:noFill/>
        <a:ln w="9525" cap="flat" cmpd="sng" algn="ctr">
          <a:solidFill>
            <a:schemeClr val="accent3">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 modelId="{DB54DC7C-008C-4E42-9B8D-F597FD7ADB8D}">
      <dsp:nvSpPr>
        <dsp:cNvPr id="0" name=""/>
        <dsp:cNvSpPr/>
      </dsp:nvSpPr>
      <dsp:spPr>
        <a:xfrm>
          <a:off x="3458704" y="3701310"/>
          <a:ext cx="1723550" cy="1120308"/>
        </a:xfrm>
        <a:prstGeom prst="round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0070C0"/>
              </a:solidFill>
            </a:rPr>
            <a:t>1. RESEARCH</a:t>
          </a:r>
          <a:endParaRPr lang="it-IT" sz="1400" b="1" kern="1200" dirty="0">
            <a:solidFill>
              <a:srgbClr val="0070C0"/>
            </a:solidFill>
          </a:endParaRPr>
        </a:p>
      </dsp:txBody>
      <dsp:txXfrm>
        <a:off x="3513393" y="3755999"/>
        <a:ext cx="1614172" cy="1010930"/>
      </dsp:txXfrm>
    </dsp:sp>
    <dsp:sp modelId="{EA9B401B-0DD2-4567-AEB1-5FC6230921C5}">
      <dsp:nvSpPr>
        <dsp:cNvPr id="0" name=""/>
        <dsp:cNvSpPr/>
      </dsp:nvSpPr>
      <dsp:spPr>
        <a:xfrm>
          <a:off x="2471284" y="563072"/>
          <a:ext cx="3698391" cy="3698391"/>
        </a:xfrm>
        <a:custGeom>
          <a:avLst/>
          <a:gdLst/>
          <a:ahLst/>
          <a:cxnLst/>
          <a:rect l="0" t="0" r="0" b="0"/>
          <a:pathLst>
            <a:path>
              <a:moveTo>
                <a:pt x="975031" y="3478723"/>
              </a:moveTo>
              <a:arcTo wR="1849195" hR="1849195" stAng="7092687" swAng="2623253"/>
            </a:path>
          </a:pathLst>
        </a:custGeom>
        <a:noFill/>
        <a:ln w="9525" cap="flat" cmpd="sng" algn="ctr">
          <a:solidFill>
            <a:schemeClr val="accent3">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 modelId="{ACDBC0DE-8EC8-4B14-8B5A-D573012E4F8D}">
      <dsp:nvSpPr>
        <dsp:cNvPr id="0" name=""/>
        <dsp:cNvSpPr/>
      </dsp:nvSpPr>
      <dsp:spPr>
        <a:xfrm>
          <a:off x="1609508" y="1852114"/>
          <a:ext cx="1723550" cy="1120308"/>
        </a:xfrm>
        <a:prstGeom prst="roundRect">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0070C0"/>
              </a:solidFill>
            </a:rPr>
            <a:t>4. PILOTING WITH EU PRIMARY SCHOOLS</a:t>
          </a:r>
          <a:endParaRPr lang="it-IT" sz="1400" b="1" kern="1200" dirty="0">
            <a:solidFill>
              <a:srgbClr val="0070C0"/>
            </a:solidFill>
          </a:endParaRPr>
        </a:p>
      </dsp:txBody>
      <dsp:txXfrm>
        <a:off x="1664197" y="1906803"/>
        <a:ext cx="1614172" cy="1010930"/>
      </dsp:txXfrm>
    </dsp:sp>
    <dsp:sp modelId="{B9C96359-7B49-40B4-AFC9-ED3324765B3D}">
      <dsp:nvSpPr>
        <dsp:cNvPr id="0" name=""/>
        <dsp:cNvSpPr/>
      </dsp:nvSpPr>
      <dsp:spPr>
        <a:xfrm>
          <a:off x="2447138" y="634025"/>
          <a:ext cx="3698391" cy="3698391"/>
        </a:xfrm>
        <a:custGeom>
          <a:avLst/>
          <a:gdLst/>
          <a:ahLst/>
          <a:cxnLst/>
          <a:rect l="0" t="0" r="0" b="0"/>
          <a:pathLst>
            <a:path>
              <a:moveTo>
                <a:pt x="116344" y="1203632"/>
              </a:moveTo>
              <a:arcTo wR="1849195" hR="1849195" stAng="12025955" swAng="2896445"/>
            </a:path>
          </a:pathLst>
        </a:custGeom>
        <a:noFill/>
        <a:ln w="9525" cap="flat" cmpd="sng" algn="ctr">
          <a:solidFill>
            <a:schemeClr val="accent3">
              <a:hueOff val="0"/>
              <a:satOff val="0"/>
              <a:lumOff val="0"/>
              <a:alphaOff val="0"/>
            </a:schemeClr>
          </a:solidFill>
          <a:prstDash val="solid"/>
        </a:ln>
        <a:effectLst/>
        <a:sp3d z="-40000" prstMaterial="matte"/>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87148-CC49-4F40-952A-15856009072F}">
      <dsp:nvSpPr>
        <dsp:cNvPr id="0" name=""/>
        <dsp:cNvSpPr/>
      </dsp:nvSpPr>
      <dsp:spPr>
        <a:xfrm>
          <a:off x="4392488" y="2364903"/>
          <a:ext cx="3440223" cy="398042"/>
        </a:xfrm>
        <a:custGeom>
          <a:avLst/>
          <a:gdLst/>
          <a:ahLst/>
          <a:cxnLst/>
          <a:rect l="0" t="0" r="0" b="0"/>
          <a:pathLst>
            <a:path>
              <a:moveTo>
                <a:pt x="0" y="0"/>
              </a:moveTo>
              <a:lnTo>
                <a:pt x="0" y="199021"/>
              </a:lnTo>
              <a:lnTo>
                <a:pt x="3440223" y="199021"/>
              </a:lnTo>
              <a:lnTo>
                <a:pt x="3440223" y="398042"/>
              </a:lnTo>
            </a:path>
          </a:pathLst>
        </a:custGeom>
        <a:noFill/>
        <a:ln w="254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2A4A5C1-7280-4A7C-ACEA-5438338BB99E}">
      <dsp:nvSpPr>
        <dsp:cNvPr id="0" name=""/>
        <dsp:cNvSpPr/>
      </dsp:nvSpPr>
      <dsp:spPr>
        <a:xfrm>
          <a:off x="4392488" y="2364903"/>
          <a:ext cx="1146741" cy="398042"/>
        </a:xfrm>
        <a:custGeom>
          <a:avLst/>
          <a:gdLst/>
          <a:ahLst/>
          <a:cxnLst/>
          <a:rect l="0" t="0" r="0" b="0"/>
          <a:pathLst>
            <a:path>
              <a:moveTo>
                <a:pt x="0" y="0"/>
              </a:moveTo>
              <a:lnTo>
                <a:pt x="0" y="199021"/>
              </a:lnTo>
              <a:lnTo>
                <a:pt x="1146741" y="199021"/>
              </a:lnTo>
              <a:lnTo>
                <a:pt x="1146741" y="398042"/>
              </a:lnTo>
            </a:path>
          </a:pathLst>
        </a:custGeom>
        <a:noFill/>
        <a:ln w="254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926E958-CAA0-414A-913F-66061481B937}">
      <dsp:nvSpPr>
        <dsp:cNvPr id="0" name=""/>
        <dsp:cNvSpPr/>
      </dsp:nvSpPr>
      <dsp:spPr>
        <a:xfrm>
          <a:off x="3245746" y="2364903"/>
          <a:ext cx="1146741" cy="398042"/>
        </a:xfrm>
        <a:custGeom>
          <a:avLst/>
          <a:gdLst/>
          <a:ahLst/>
          <a:cxnLst/>
          <a:rect l="0" t="0" r="0" b="0"/>
          <a:pathLst>
            <a:path>
              <a:moveTo>
                <a:pt x="1146741" y="0"/>
              </a:moveTo>
              <a:lnTo>
                <a:pt x="1146741" y="199021"/>
              </a:lnTo>
              <a:lnTo>
                <a:pt x="0" y="199021"/>
              </a:lnTo>
              <a:lnTo>
                <a:pt x="0" y="398042"/>
              </a:lnTo>
            </a:path>
          </a:pathLst>
        </a:custGeom>
        <a:noFill/>
        <a:ln w="254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9ED7204-0882-4F14-8D05-22CB3B2E1896}">
      <dsp:nvSpPr>
        <dsp:cNvPr id="0" name=""/>
        <dsp:cNvSpPr/>
      </dsp:nvSpPr>
      <dsp:spPr>
        <a:xfrm>
          <a:off x="952264" y="2364903"/>
          <a:ext cx="3440223" cy="398042"/>
        </a:xfrm>
        <a:custGeom>
          <a:avLst/>
          <a:gdLst/>
          <a:ahLst/>
          <a:cxnLst/>
          <a:rect l="0" t="0" r="0" b="0"/>
          <a:pathLst>
            <a:path>
              <a:moveTo>
                <a:pt x="3440223" y="0"/>
              </a:moveTo>
              <a:lnTo>
                <a:pt x="3440223" y="199021"/>
              </a:lnTo>
              <a:lnTo>
                <a:pt x="0" y="199021"/>
              </a:lnTo>
              <a:lnTo>
                <a:pt x="0" y="398042"/>
              </a:lnTo>
            </a:path>
          </a:pathLst>
        </a:custGeom>
        <a:noFill/>
        <a:ln w="254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D50B57B-9AFF-4FEC-8930-2EB6C7D3C356}">
      <dsp:nvSpPr>
        <dsp:cNvPr id="0" name=""/>
        <dsp:cNvSpPr/>
      </dsp:nvSpPr>
      <dsp:spPr>
        <a:xfrm>
          <a:off x="3444767" y="1417183"/>
          <a:ext cx="1895440" cy="947720"/>
        </a:xfrm>
        <a:prstGeom prst="rect">
          <a:avLst/>
        </a:prstGeom>
        <a:gradFill rotWithShape="0">
          <a:gsLst>
            <a:gs pos="0">
              <a:schemeClr val="accent3">
                <a:shade val="80000"/>
                <a:hueOff val="0"/>
                <a:satOff val="0"/>
                <a:lumOff val="0"/>
                <a:alphaOff val="0"/>
                <a:tint val="98000"/>
                <a:shade val="25000"/>
                <a:satMod val="250000"/>
              </a:schemeClr>
            </a:gs>
            <a:gs pos="68000">
              <a:schemeClr val="accent3">
                <a:shade val="80000"/>
                <a:hueOff val="0"/>
                <a:satOff val="0"/>
                <a:lumOff val="0"/>
                <a:alphaOff val="0"/>
                <a:tint val="86000"/>
                <a:satMod val="115000"/>
              </a:schemeClr>
            </a:gs>
            <a:gs pos="100000">
              <a:schemeClr val="accent3">
                <a:shade val="8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shade val="80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it-IT" sz="2000" b="1" kern="1200" dirty="0">
              <a:solidFill>
                <a:srgbClr val="0070C0"/>
              </a:solidFill>
            </a:rPr>
            <a:t>MANAGEMENT</a:t>
          </a:r>
        </a:p>
      </dsp:txBody>
      <dsp:txXfrm>
        <a:off x="3444767" y="1417183"/>
        <a:ext cx="1895440" cy="947720"/>
      </dsp:txXfrm>
    </dsp:sp>
    <dsp:sp modelId="{2E9B8D16-DB6A-4129-9FBE-37343D15BB45}">
      <dsp:nvSpPr>
        <dsp:cNvPr id="0" name=""/>
        <dsp:cNvSpPr/>
      </dsp:nvSpPr>
      <dsp:spPr>
        <a:xfrm>
          <a:off x="4544" y="2762945"/>
          <a:ext cx="1895440" cy="947720"/>
        </a:xfrm>
        <a:prstGeom prst="rect">
          <a:avLst/>
        </a:prstGeom>
        <a:gradFill rotWithShape="0">
          <a:gsLst>
            <a:gs pos="0">
              <a:schemeClr val="accent3">
                <a:tint val="99000"/>
                <a:hueOff val="0"/>
                <a:satOff val="0"/>
                <a:lumOff val="0"/>
                <a:alphaOff val="0"/>
                <a:tint val="98000"/>
                <a:shade val="25000"/>
                <a:satMod val="250000"/>
              </a:schemeClr>
            </a:gs>
            <a:gs pos="68000">
              <a:schemeClr val="accent3">
                <a:tint val="99000"/>
                <a:hueOff val="0"/>
                <a:satOff val="0"/>
                <a:lumOff val="0"/>
                <a:alphaOff val="0"/>
                <a:tint val="86000"/>
                <a:satMod val="115000"/>
              </a:schemeClr>
            </a:gs>
            <a:gs pos="100000">
              <a:schemeClr val="accent3">
                <a:tint val="99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99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0070C0"/>
              </a:solidFill>
            </a:rPr>
            <a:t>Project management Protocol shared and validated by the partners</a:t>
          </a:r>
          <a:endParaRPr lang="it-IT" sz="1400" b="1" kern="1200" dirty="0">
            <a:solidFill>
              <a:srgbClr val="0070C0"/>
            </a:solidFill>
          </a:endParaRPr>
        </a:p>
      </dsp:txBody>
      <dsp:txXfrm>
        <a:off x="4544" y="2762945"/>
        <a:ext cx="1895440" cy="947720"/>
      </dsp:txXfrm>
    </dsp:sp>
    <dsp:sp modelId="{A8DD9930-3A05-41EE-97C6-16A15D9190D3}">
      <dsp:nvSpPr>
        <dsp:cNvPr id="0" name=""/>
        <dsp:cNvSpPr/>
      </dsp:nvSpPr>
      <dsp:spPr>
        <a:xfrm>
          <a:off x="2298026" y="2762945"/>
          <a:ext cx="1895440" cy="947720"/>
        </a:xfrm>
        <a:prstGeom prst="rect">
          <a:avLst/>
        </a:prstGeom>
        <a:gradFill rotWithShape="0">
          <a:gsLst>
            <a:gs pos="0">
              <a:schemeClr val="accent3">
                <a:tint val="99000"/>
                <a:hueOff val="0"/>
                <a:satOff val="0"/>
                <a:lumOff val="0"/>
                <a:alphaOff val="0"/>
                <a:tint val="98000"/>
                <a:shade val="25000"/>
                <a:satMod val="250000"/>
              </a:schemeClr>
            </a:gs>
            <a:gs pos="68000">
              <a:schemeClr val="accent3">
                <a:tint val="99000"/>
                <a:hueOff val="0"/>
                <a:satOff val="0"/>
                <a:lumOff val="0"/>
                <a:alphaOff val="0"/>
                <a:tint val="86000"/>
                <a:satMod val="115000"/>
              </a:schemeClr>
            </a:gs>
            <a:gs pos="100000">
              <a:schemeClr val="accent3">
                <a:tint val="99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99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0070C0"/>
              </a:solidFill>
            </a:rPr>
            <a:t>Database of partners, stakeholders and potential users of the project</a:t>
          </a:r>
          <a:endParaRPr lang="it-IT" sz="1400" b="1" kern="1200" dirty="0">
            <a:solidFill>
              <a:srgbClr val="0070C0"/>
            </a:solidFill>
          </a:endParaRPr>
        </a:p>
      </dsp:txBody>
      <dsp:txXfrm>
        <a:off x="2298026" y="2762945"/>
        <a:ext cx="1895440" cy="947720"/>
      </dsp:txXfrm>
    </dsp:sp>
    <dsp:sp modelId="{67C96B43-7E76-4C90-8566-F4DCFAE60365}">
      <dsp:nvSpPr>
        <dsp:cNvPr id="0" name=""/>
        <dsp:cNvSpPr/>
      </dsp:nvSpPr>
      <dsp:spPr>
        <a:xfrm>
          <a:off x="4591509" y="2762945"/>
          <a:ext cx="1895440" cy="947720"/>
        </a:xfrm>
        <a:prstGeom prst="rect">
          <a:avLst/>
        </a:prstGeom>
        <a:gradFill rotWithShape="0">
          <a:gsLst>
            <a:gs pos="0">
              <a:schemeClr val="accent3">
                <a:tint val="99000"/>
                <a:hueOff val="0"/>
                <a:satOff val="0"/>
                <a:lumOff val="0"/>
                <a:alphaOff val="0"/>
                <a:tint val="98000"/>
                <a:shade val="25000"/>
                <a:satMod val="250000"/>
              </a:schemeClr>
            </a:gs>
            <a:gs pos="68000">
              <a:schemeClr val="accent3">
                <a:tint val="99000"/>
                <a:hueOff val="0"/>
                <a:satOff val="0"/>
                <a:lumOff val="0"/>
                <a:alphaOff val="0"/>
                <a:tint val="86000"/>
                <a:satMod val="115000"/>
              </a:schemeClr>
            </a:gs>
            <a:gs pos="100000">
              <a:schemeClr val="accent3">
                <a:tint val="99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99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0070C0"/>
              </a:solidFill>
            </a:rPr>
            <a:t>Periodical Partners meetings</a:t>
          </a:r>
          <a:endParaRPr lang="it-IT" sz="1400" b="1" kern="1200" dirty="0">
            <a:solidFill>
              <a:srgbClr val="0070C0"/>
            </a:solidFill>
          </a:endParaRPr>
        </a:p>
      </dsp:txBody>
      <dsp:txXfrm>
        <a:off x="4591509" y="2762945"/>
        <a:ext cx="1895440" cy="947720"/>
      </dsp:txXfrm>
    </dsp:sp>
    <dsp:sp modelId="{40FE68C9-096D-4D22-942B-BDE1FFC2B0E8}">
      <dsp:nvSpPr>
        <dsp:cNvPr id="0" name=""/>
        <dsp:cNvSpPr/>
      </dsp:nvSpPr>
      <dsp:spPr>
        <a:xfrm>
          <a:off x="6884991" y="2762945"/>
          <a:ext cx="1895440" cy="947720"/>
        </a:xfrm>
        <a:prstGeom prst="rect">
          <a:avLst/>
        </a:prstGeom>
        <a:gradFill rotWithShape="0">
          <a:gsLst>
            <a:gs pos="0">
              <a:schemeClr val="accent3">
                <a:tint val="99000"/>
                <a:hueOff val="0"/>
                <a:satOff val="0"/>
                <a:lumOff val="0"/>
                <a:alphaOff val="0"/>
                <a:tint val="98000"/>
                <a:shade val="25000"/>
                <a:satMod val="250000"/>
              </a:schemeClr>
            </a:gs>
            <a:gs pos="68000">
              <a:schemeClr val="accent3">
                <a:tint val="99000"/>
                <a:hueOff val="0"/>
                <a:satOff val="0"/>
                <a:lumOff val="0"/>
                <a:alphaOff val="0"/>
                <a:tint val="86000"/>
                <a:satMod val="115000"/>
              </a:schemeClr>
            </a:gs>
            <a:gs pos="100000">
              <a:schemeClr val="accent3">
                <a:tint val="99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99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rgbClr val="0070C0"/>
              </a:solidFill>
            </a:rPr>
            <a:t>Reporting documents</a:t>
          </a:r>
          <a:endParaRPr lang="it-IT" sz="1400" b="1" kern="1200" dirty="0">
            <a:solidFill>
              <a:srgbClr val="0070C0"/>
            </a:solidFill>
          </a:endParaRPr>
        </a:p>
      </dsp:txBody>
      <dsp:txXfrm>
        <a:off x="6884991" y="2762945"/>
        <a:ext cx="1895440" cy="9477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68BC4E-7095-43D9-8FDA-59EAD8F71987}">
      <dsp:nvSpPr>
        <dsp:cNvPr id="0" name=""/>
        <dsp:cNvSpPr/>
      </dsp:nvSpPr>
      <dsp:spPr>
        <a:xfrm>
          <a:off x="4114799" y="2059266"/>
          <a:ext cx="2911251" cy="505258"/>
        </a:xfrm>
        <a:custGeom>
          <a:avLst/>
          <a:gdLst/>
          <a:ahLst/>
          <a:cxnLst/>
          <a:rect l="0" t="0" r="0" b="0"/>
          <a:pathLst>
            <a:path>
              <a:moveTo>
                <a:pt x="0" y="0"/>
              </a:moveTo>
              <a:lnTo>
                <a:pt x="0" y="252629"/>
              </a:lnTo>
              <a:lnTo>
                <a:pt x="2911251" y="252629"/>
              </a:lnTo>
              <a:lnTo>
                <a:pt x="2911251" y="505258"/>
              </a:lnTo>
            </a:path>
          </a:pathLst>
        </a:custGeom>
        <a:noFill/>
        <a:ln w="254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3B9557B-44A4-4665-8830-53C360AB7379}">
      <dsp:nvSpPr>
        <dsp:cNvPr id="0" name=""/>
        <dsp:cNvSpPr/>
      </dsp:nvSpPr>
      <dsp:spPr>
        <a:xfrm>
          <a:off x="4069079" y="2059266"/>
          <a:ext cx="91440" cy="505258"/>
        </a:xfrm>
        <a:custGeom>
          <a:avLst/>
          <a:gdLst/>
          <a:ahLst/>
          <a:cxnLst/>
          <a:rect l="0" t="0" r="0" b="0"/>
          <a:pathLst>
            <a:path>
              <a:moveTo>
                <a:pt x="45720" y="0"/>
              </a:moveTo>
              <a:lnTo>
                <a:pt x="45720" y="505258"/>
              </a:lnTo>
            </a:path>
          </a:pathLst>
        </a:custGeom>
        <a:noFill/>
        <a:ln w="254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40B9B91-8636-4DC8-BFE5-0090F5A8C0B9}">
      <dsp:nvSpPr>
        <dsp:cNvPr id="0" name=""/>
        <dsp:cNvSpPr/>
      </dsp:nvSpPr>
      <dsp:spPr>
        <a:xfrm>
          <a:off x="1203548" y="2059266"/>
          <a:ext cx="2911251" cy="505258"/>
        </a:xfrm>
        <a:custGeom>
          <a:avLst/>
          <a:gdLst/>
          <a:ahLst/>
          <a:cxnLst/>
          <a:rect l="0" t="0" r="0" b="0"/>
          <a:pathLst>
            <a:path>
              <a:moveTo>
                <a:pt x="2911251" y="0"/>
              </a:moveTo>
              <a:lnTo>
                <a:pt x="2911251" y="252629"/>
              </a:lnTo>
              <a:lnTo>
                <a:pt x="0" y="252629"/>
              </a:lnTo>
              <a:lnTo>
                <a:pt x="0" y="505258"/>
              </a:lnTo>
            </a:path>
          </a:pathLst>
        </a:custGeom>
        <a:noFill/>
        <a:ln w="254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EEFB5D9-E26F-439E-ACEB-5CCCDC744F62}">
      <dsp:nvSpPr>
        <dsp:cNvPr id="0" name=""/>
        <dsp:cNvSpPr/>
      </dsp:nvSpPr>
      <dsp:spPr>
        <a:xfrm>
          <a:off x="2911803" y="856270"/>
          <a:ext cx="2405992" cy="1202996"/>
        </a:xfrm>
        <a:prstGeom prst="rect">
          <a:avLst/>
        </a:prstGeom>
        <a:gradFill rotWithShape="0">
          <a:gsLst>
            <a:gs pos="0">
              <a:schemeClr val="accent3">
                <a:shade val="80000"/>
                <a:hueOff val="0"/>
                <a:satOff val="0"/>
                <a:lumOff val="0"/>
                <a:alphaOff val="0"/>
                <a:tint val="98000"/>
                <a:shade val="25000"/>
                <a:satMod val="250000"/>
              </a:schemeClr>
            </a:gs>
            <a:gs pos="68000">
              <a:schemeClr val="accent3">
                <a:shade val="80000"/>
                <a:hueOff val="0"/>
                <a:satOff val="0"/>
                <a:lumOff val="0"/>
                <a:alphaOff val="0"/>
                <a:tint val="86000"/>
                <a:satMod val="115000"/>
              </a:schemeClr>
            </a:gs>
            <a:gs pos="100000">
              <a:schemeClr val="accent3">
                <a:shade val="8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shade val="80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rgbClr val="0070C0"/>
              </a:solidFill>
            </a:rPr>
            <a:t>QUALITY ASSESSMENT</a:t>
          </a:r>
          <a:endParaRPr lang="it-IT" sz="2000" b="1" kern="1200" dirty="0">
            <a:solidFill>
              <a:srgbClr val="0070C0"/>
            </a:solidFill>
          </a:endParaRPr>
        </a:p>
      </dsp:txBody>
      <dsp:txXfrm>
        <a:off x="2911803" y="856270"/>
        <a:ext cx="2405992" cy="1202996"/>
      </dsp:txXfrm>
    </dsp:sp>
    <dsp:sp modelId="{FBE1875C-8B98-412B-A574-514CE51E67E7}">
      <dsp:nvSpPr>
        <dsp:cNvPr id="0" name=""/>
        <dsp:cNvSpPr/>
      </dsp:nvSpPr>
      <dsp:spPr>
        <a:xfrm>
          <a:off x="552" y="2564525"/>
          <a:ext cx="2405992" cy="1202996"/>
        </a:xfrm>
        <a:prstGeom prst="rect">
          <a:avLst/>
        </a:prstGeom>
        <a:gradFill rotWithShape="0">
          <a:gsLst>
            <a:gs pos="0">
              <a:schemeClr val="accent3">
                <a:tint val="99000"/>
                <a:hueOff val="0"/>
                <a:satOff val="0"/>
                <a:lumOff val="0"/>
                <a:alphaOff val="0"/>
                <a:tint val="98000"/>
                <a:shade val="25000"/>
                <a:satMod val="250000"/>
              </a:schemeClr>
            </a:gs>
            <a:gs pos="68000">
              <a:schemeClr val="accent3">
                <a:tint val="99000"/>
                <a:hueOff val="0"/>
                <a:satOff val="0"/>
                <a:lumOff val="0"/>
                <a:alphaOff val="0"/>
                <a:tint val="86000"/>
                <a:satMod val="115000"/>
              </a:schemeClr>
            </a:gs>
            <a:gs pos="100000">
              <a:schemeClr val="accent3">
                <a:tint val="99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99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rgbClr val="0070C0"/>
              </a:solidFill>
            </a:rPr>
            <a:t>Quality Management Plan and Indicators</a:t>
          </a:r>
          <a:endParaRPr lang="it-IT" sz="2000" b="1" kern="1200" dirty="0">
            <a:solidFill>
              <a:srgbClr val="0070C0"/>
            </a:solidFill>
          </a:endParaRPr>
        </a:p>
      </dsp:txBody>
      <dsp:txXfrm>
        <a:off x="552" y="2564525"/>
        <a:ext cx="2405992" cy="1202996"/>
      </dsp:txXfrm>
    </dsp:sp>
    <dsp:sp modelId="{6322C7E6-24FF-462B-94D0-46AD7723592D}">
      <dsp:nvSpPr>
        <dsp:cNvPr id="0" name=""/>
        <dsp:cNvSpPr/>
      </dsp:nvSpPr>
      <dsp:spPr>
        <a:xfrm>
          <a:off x="2911803" y="2564525"/>
          <a:ext cx="2405992" cy="1202996"/>
        </a:xfrm>
        <a:prstGeom prst="rect">
          <a:avLst/>
        </a:prstGeom>
        <a:gradFill rotWithShape="0">
          <a:gsLst>
            <a:gs pos="0">
              <a:schemeClr val="accent3">
                <a:tint val="99000"/>
                <a:hueOff val="0"/>
                <a:satOff val="0"/>
                <a:lumOff val="0"/>
                <a:alphaOff val="0"/>
                <a:tint val="98000"/>
                <a:shade val="25000"/>
                <a:satMod val="250000"/>
              </a:schemeClr>
            </a:gs>
            <a:gs pos="68000">
              <a:schemeClr val="accent3">
                <a:tint val="99000"/>
                <a:hueOff val="0"/>
                <a:satOff val="0"/>
                <a:lumOff val="0"/>
                <a:alphaOff val="0"/>
                <a:tint val="86000"/>
                <a:satMod val="115000"/>
              </a:schemeClr>
            </a:gs>
            <a:gs pos="100000">
              <a:schemeClr val="accent3">
                <a:tint val="99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99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rgbClr val="0070C0"/>
              </a:solidFill>
            </a:rPr>
            <a:t>Tools for the monitoring and evaluation process</a:t>
          </a:r>
          <a:endParaRPr lang="it-IT" sz="2000" b="1" kern="1200" dirty="0">
            <a:solidFill>
              <a:srgbClr val="0070C0"/>
            </a:solidFill>
          </a:endParaRPr>
        </a:p>
      </dsp:txBody>
      <dsp:txXfrm>
        <a:off x="2911803" y="2564525"/>
        <a:ext cx="2405992" cy="1202996"/>
      </dsp:txXfrm>
    </dsp:sp>
    <dsp:sp modelId="{2D87CDCD-35D3-41F1-A5D7-323140DB6187}">
      <dsp:nvSpPr>
        <dsp:cNvPr id="0" name=""/>
        <dsp:cNvSpPr/>
      </dsp:nvSpPr>
      <dsp:spPr>
        <a:xfrm>
          <a:off x="5823054" y="2564525"/>
          <a:ext cx="2405992" cy="1202996"/>
        </a:xfrm>
        <a:prstGeom prst="rect">
          <a:avLst/>
        </a:prstGeom>
        <a:gradFill rotWithShape="0">
          <a:gsLst>
            <a:gs pos="0">
              <a:schemeClr val="accent3">
                <a:tint val="99000"/>
                <a:hueOff val="0"/>
                <a:satOff val="0"/>
                <a:lumOff val="0"/>
                <a:alphaOff val="0"/>
                <a:tint val="98000"/>
                <a:shade val="25000"/>
                <a:satMod val="250000"/>
              </a:schemeClr>
            </a:gs>
            <a:gs pos="68000">
              <a:schemeClr val="accent3">
                <a:tint val="99000"/>
                <a:hueOff val="0"/>
                <a:satOff val="0"/>
                <a:lumOff val="0"/>
                <a:alphaOff val="0"/>
                <a:tint val="86000"/>
                <a:satMod val="115000"/>
              </a:schemeClr>
            </a:gs>
            <a:gs pos="100000">
              <a:schemeClr val="accent3">
                <a:tint val="99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99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GB" sz="2000" b="1" kern="1200" dirty="0">
              <a:solidFill>
                <a:srgbClr val="0070C0"/>
              </a:solidFill>
            </a:rPr>
            <a:t>Internal and External evaluation report</a:t>
          </a:r>
          <a:endParaRPr lang="it-IT" sz="2000" b="1" kern="1200" dirty="0">
            <a:solidFill>
              <a:srgbClr val="0070C0"/>
            </a:solidFill>
          </a:endParaRPr>
        </a:p>
      </dsp:txBody>
      <dsp:txXfrm>
        <a:off x="5823054" y="2564525"/>
        <a:ext cx="2405992" cy="120299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22BF29-F8B3-416C-8070-0ACEDDABB267}">
      <dsp:nvSpPr>
        <dsp:cNvPr id="0" name=""/>
        <dsp:cNvSpPr/>
      </dsp:nvSpPr>
      <dsp:spPr>
        <a:xfrm>
          <a:off x="4356484" y="2260453"/>
          <a:ext cx="3082244" cy="534934"/>
        </a:xfrm>
        <a:custGeom>
          <a:avLst/>
          <a:gdLst/>
          <a:ahLst/>
          <a:cxnLst/>
          <a:rect l="0" t="0" r="0" b="0"/>
          <a:pathLst>
            <a:path>
              <a:moveTo>
                <a:pt x="0" y="0"/>
              </a:moveTo>
              <a:lnTo>
                <a:pt x="0" y="267467"/>
              </a:lnTo>
              <a:lnTo>
                <a:pt x="3082244" y="267467"/>
              </a:lnTo>
              <a:lnTo>
                <a:pt x="3082244" y="534934"/>
              </a:lnTo>
            </a:path>
          </a:pathLst>
        </a:custGeom>
        <a:noFill/>
        <a:ln w="254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0B3B619-29D7-4486-9C1D-48FFD8B9E3A7}">
      <dsp:nvSpPr>
        <dsp:cNvPr id="0" name=""/>
        <dsp:cNvSpPr/>
      </dsp:nvSpPr>
      <dsp:spPr>
        <a:xfrm>
          <a:off x="4257877" y="2260453"/>
          <a:ext cx="98606" cy="516505"/>
        </a:xfrm>
        <a:custGeom>
          <a:avLst/>
          <a:gdLst/>
          <a:ahLst/>
          <a:cxnLst/>
          <a:rect l="0" t="0" r="0" b="0"/>
          <a:pathLst>
            <a:path>
              <a:moveTo>
                <a:pt x="98606" y="0"/>
              </a:moveTo>
              <a:lnTo>
                <a:pt x="98606" y="249037"/>
              </a:lnTo>
              <a:lnTo>
                <a:pt x="0" y="249037"/>
              </a:lnTo>
              <a:lnTo>
                <a:pt x="0" y="516505"/>
              </a:lnTo>
            </a:path>
          </a:pathLst>
        </a:custGeom>
        <a:noFill/>
        <a:ln w="254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955DE529-ECDE-4AEC-9129-7B7950716EE8}">
      <dsp:nvSpPr>
        <dsp:cNvPr id="0" name=""/>
        <dsp:cNvSpPr/>
      </dsp:nvSpPr>
      <dsp:spPr>
        <a:xfrm>
          <a:off x="1274239" y="2260453"/>
          <a:ext cx="3082244" cy="534934"/>
        </a:xfrm>
        <a:custGeom>
          <a:avLst/>
          <a:gdLst/>
          <a:ahLst/>
          <a:cxnLst/>
          <a:rect l="0" t="0" r="0" b="0"/>
          <a:pathLst>
            <a:path>
              <a:moveTo>
                <a:pt x="3082244" y="0"/>
              </a:moveTo>
              <a:lnTo>
                <a:pt x="3082244" y="267467"/>
              </a:lnTo>
              <a:lnTo>
                <a:pt x="0" y="267467"/>
              </a:lnTo>
              <a:lnTo>
                <a:pt x="0" y="534934"/>
              </a:lnTo>
            </a:path>
          </a:pathLst>
        </a:custGeom>
        <a:noFill/>
        <a:ln w="254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A3B76D7-AF4B-4AFB-A7FF-3E9B1346CFF4}">
      <dsp:nvSpPr>
        <dsp:cNvPr id="0" name=""/>
        <dsp:cNvSpPr/>
      </dsp:nvSpPr>
      <dsp:spPr>
        <a:xfrm>
          <a:off x="3082829" y="986798"/>
          <a:ext cx="2547309" cy="1273654"/>
        </a:xfrm>
        <a:prstGeom prst="rect">
          <a:avLst/>
        </a:prstGeom>
        <a:gradFill rotWithShape="0">
          <a:gsLst>
            <a:gs pos="0">
              <a:schemeClr val="accent3">
                <a:shade val="80000"/>
                <a:hueOff val="0"/>
                <a:satOff val="0"/>
                <a:lumOff val="0"/>
                <a:alphaOff val="0"/>
                <a:tint val="98000"/>
                <a:shade val="25000"/>
                <a:satMod val="250000"/>
              </a:schemeClr>
            </a:gs>
            <a:gs pos="68000">
              <a:schemeClr val="accent3">
                <a:shade val="80000"/>
                <a:hueOff val="0"/>
                <a:satOff val="0"/>
                <a:lumOff val="0"/>
                <a:alphaOff val="0"/>
                <a:tint val="86000"/>
                <a:satMod val="115000"/>
              </a:schemeClr>
            </a:gs>
            <a:gs pos="100000">
              <a:schemeClr val="accent3">
                <a:shade val="8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shade val="80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0070C0"/>
              </a:solidFill>
            </a:rPr>
            <a:t>DIFFUSION AND DISSEMINATION</a:t>
          </a:r>
          <a:endParaRPr lang="it-IT" sz="1800" b="1" kern="1200" dirty="0">
            <a:solidFill>
              <a:srgbClr val="0070C0"/>
            </a:solidFill>
          </a:endParaRPr>
        </a:p>
      </dsp:txBody>
      <dsp:txXfrm>
        <a:off x="3082829" y="986798"/>
        <a:ext cx="2547309" cy="1273654"/>
      </dsp:txXfrm>
    </dsp:sp>
    <dsp:sp modelId="{39E047AC-BA5D-41A8-BEB0-C9113B23AE6F}">
      <dsp:nvSpPr>
        <dsp:cNvPr id="0" name=""/>
        <dsp:cNvSpPr/>
      </dsp:nvSpPr>
      <dsp:spPr>
        <a:xfrm>
          <a:off x="584" y="2795387"/>
          <a:ext cx="2547309" cy="1273654"/>
        </a:xfrm>
        <a:prstGeom prst="rect">
          <a:avLst/>
        </a:prstGeom>
        <a:gradFill rotWithShape="0">
          <a:gsLst>
            <a:gs pos="0">
              <a:schemeClr val="accent3">
                <a:tint val="99000"/>
                <a:hueOff val="0"/>
                <a:satOff val="0"/>
                <a:lumOff val="0"/>
                <a:alphaOff val="0"/>
                <a:tint val="98000"/>
                <a:shade val="25000"/>
                <a:satMod val="250000"/>
              </a:schemeClr>
            </a:gs>
            <a:gs pos="68000">
              <a:schemeClr val="accent3">
                <a:tint val="99000"/>
                <a:hueOff val="0"/>
                <a:satOff val="0"/>
                <a:lumOff val="0"/>
                <a:alphaOff val="0"/>
                <a:tint val="86000"/>
                <a:satMod val="115000"/>
              </a:schemeClr>
            </a:gs>
            <a:gs pos="100000">
              <a:schemeClr val="accent3">
                <a:tint val="99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99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0070C0"/>
              </a:solidFill>
            </a:rPr>
            <a:t>Project web-site + Visual identity</a:t>
          </a:r>
          <a:endParaRPr lang="it-IT" sz="1800" b="1" kern="1200" dirty="0">
            <a:solidFill>
              <a:srgbClr val="0070C0"/>
            </a:solidFill>
          </a:endParaRPr>
        </a:p>
      </dsp:txBody>
      <dsp:txXfrm>
        <a:off x="584" y="2795387"/>
        <a:ext cx="2547309" cy="1273654"/>
      </dsp:txXfrm>
    </dsp:sp>
    <dsp:sp modelId="{177BD8FF-B3F5-48A2-9D08-3C92589CD537}">
      <dsp:nvSpPr>
        <dsp:cNvPr id="0" name=""/>
        <dsp:cNvSpPr/>
      </dsp:nvSpPr>
      <dsp:spPr>
        <a:xfrm>
          <a:off x="2984222" y="2776958"/>
          <a:ext cx="2547309" cy="1273654"/>
        </a:xfrm>
        <a:prstGeom prst="rect">
          <a:avLst/>
        </a:prstGeom>
        <a:gradFill rotWithShape="0">
          <a:gsLst>
            <a:gs pos="0">
              <a:schemeClr val="accent3">
                <a:tint val="99000"/>
                <a:hueOff val="0"/>
                <a:satOff val="0"/>
                <a:lumOff val="0"/>
                <a:alphaOff val="0"/>
                <a:tint val="98000"/>
                <a:shade val="25000"/>
                <a:satMod val="250000"/>
              </a:schemeClr>
            </a:gs>
            <a:gs pos="68000">
              <a:schemeClr val="accent3">
                <a:tint val="99000"/>
                <a:hueOff val="0"/>
                <a:satOff val="0"/>
                <a:lumOff val="0"/>
                <a:alphaOff val="0"/>
                <a:tint val="86000"/>
                <a:satMod val="115000"/>
              </a:schemeClr>
            </a:gs>
            <a:gs pos="100000">
              <a:schemeClr val="accent3">
                <a:tint val="99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99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0070C0"/>
              </a:solidFill>
            </a:rPr>
            <a:t>Publication of the project results in specialized and non-specialized local and foreign journals</a:t>
          </a:r>
          <a:endParaRPr lang="it-IT" sz="1800" b="1" kern="1200" dirty="0">
            <a:solidFill>
              <a:srgbClr val="0070C0"/>
            </a:solidFill>
          </a:endParaRPr>
        </a:p>
      </dsp:txBody>
      <dsp:txXfrm>
        <a:off x="2984222" y="2776958"/>
        <a:ext cx="2547309" cy="1273654"/>
      </dsp:txXfrm>
    </dsp:sp>
    <dsp:sp modelId="{D8D2FF78-C0D6-4ED6-ADCF-9BFDCBDFF105}">
      <dsp:nvSpPr>
        <dsp:cNvPr id="0" name=""/>
        <dsp:cNvSpPr/>
      </dsp:nvSpPr>
      <dsp:spPr>
        <a:xfrm>
          <a:off x="6165073" y="2795387"/>
          <a:ext cx="2547309" cy="1273654"/>
        </a:xfrm>
        <a:prstGeom prst="rect">
          <a:avLst/>
        </a:prstGeom>
        <a:gradFill rotWithShape="0">
          <a:gsLst>
            <a:gs pos="0">
              <a:schemeClr val="accent3">
                <a:tint val="99000"/>
                <a:hueOff val="0"/>
                <a:satOff val="0"/>
                <a:lumOff val="0"/>
                <a:alphaOff val="0"/>
                <a:tint val="98000"/>
                <a:shade val="25000"/>
                <a:satMod val="250000"/>
              </a:schemeClr>
            </a:gs>
            <a:gs pos="68000">
              <a:schemeClr val="accent3">
                <a:tint val="99000"/>
                <a:hueOff val="0"/>
                <a:satOff val="0"/>
                <a:lumOff val="0"/>
                <a:alphaOff val="0"/>
                <a:tint val="86000"/>
                <a:satMod val="115000"/>
              </a:schemeClr>
            </a:gs>
            <a:gs pos="100000">
              <a:schemeClr val="accent3">
                <a:tint val="99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99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0070C0"/>
              </a:solidFill>
            </a:rPr>
            <a:t>Intermediate and Final Dissemination Report</a:t>
          </a:r>
          <a:endParaRPr lang="it-IT" sz="1800" b="1" kern="1200" dirty="0">
            <a:solidFill>
              <a:srgbClr val="0070C0"/>
            </a:solidFill>
          </a:endParaRPr>
        </a:p>
      </dsp:txBody>
      <dsp:txXfrm>
        <a:off x="6165073" y="2795387"/>
        <a:ext cx="2547309" cy="127365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A9B6E-B51F-486F-B080-CC41F9A67123}">
      <dsp:nvSpPr>
        <dsp:cNvPr id="0" name=""/>
        <dsp:cNvSpPr/>
      </dsp:nvSpPr>
      <dsp:spPr>
        <a:xfrm>
          <a:off x="876512" y="2207605"/>
          <a:ext cx="1916008" cy="958004"/>
        </a:xfrm>
        <a:prstGeom prst="roundRect">
          <a:avLst>
            <a:gd name="adj" fmla="val 10000"/>
          </a:avLst>
        </a:prstGeom>
        <a:gradFill rotWithShape="0">
          <a:gsLst>
            <a:gs pos="0">
              <a:schemeClr val="accent3">
                <a:shade val="80000"/>
                <a:hueOff val="0"/>
                <a:satOff val="0"/>
                <a:lumOff val="0"/>
                <a:alphaOff val="0"/>
                <a:tint val="98000"/>
                <a:shade val="25000"/>
                <a:satMod val="250000"/>
              </a:schemeClr>
            </a:gs>
            <a:gs pos="68000">
              <a:schemeClr val="accent3">
                <a:shade val="80000"/>
                <a:hueOff val="0"/>
                <a:satOff val="0"/>
                <a:lumOff val="0"/>
                <a:alphaOff val="0"/>
                <a:tint val="86000"/>
                <a:satMod val="115000"/>
              </a:schemeClr>
            </a:gs>
            <a:gs pos="100000">
              <a:schemeClr val="accent3">
                <a:shade val="8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shade val="80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0070C0"/>
              </a:solidFill>
            </a:rPr>
            <a:t>RESEARCH</a:t>
          </a:r>
          <a:endParaRPr lang="it-IT" sz="1800" b="1" kern="1200" dirty="0">
            <a:solidFill>
              <a:srgbClr val="0070C0"/>
            </a:solidFill>
          </a:endParaRPr>
        </a:p>
      </dsp:txBody>
      <dsp:txXfrm>
        <a:off x="904571" y="2235664"/>
        <a:ext cx="1859890" cy="901886"/>
      </dsp:txXfrm>
    </dsp:sp>
    <dsp:sp modelId="{C36423BE-C526-49C3-8AF4-7FFB2FF0DFC9}">
      <dsp:nvSpPr>
        <dsp:cNvPr id="0" name=""/>
        <dsp:cNvSpPr/>
      </dsp:nvSpPr>
      <dsp:spPr>
        <a:xfrm rot="17377554">
          <a:off x="2065019" y="1638767"/>
          <a:ext cx="2190865" cy="32092"/>
        </a:xfrm>
        <a:custGeom>
          <a:avLst/>
          <a:gdLst/>
          <a:ahLst/>
          <a:cxnLst/>
          <a:rect l="0" t="0" r="0" b="0"/>
          <a:pathLst>
            <a:path>
              <a:moveTo>
                <a:pt x="0" y="16046"/>
              </a:moveTo>
              <a:lnTo>
                <a:pt x="2190865" y="16046"/>
              </a:lnTo>
            </a:path>
          </a:pathLst>
        </a:custGeom>
        <a:noFill/>
        <a:ln w="254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it-IT" sz="700" kern="1200"/>
        </a:p>
      </dsp:txBody>
      <dsp:txXfrm>
        <a:off x="3105680" y="1600041"/>
        <a:ext cx="109543" cy="109543"/>
      </dsp:txXfrm>
    </dsp:sp>
    <dsp:sp modelId="{880BF84D-429E-4DA6-BBEF-3237812ADA67}">
      <dsp:nvSpPr>
        <dsp:cNvPr id="0" name=""/>
        <dsp:cNvSpPr/>
      </dsp:nvSpPr>
      <dsp:spPr>
        <a:xfrm>
          <a:off x="3528382" y="144016"/>
          <a:ext cx="4160037" cy="958004"/>
        </a:xfrm>
        <a:prstGeom prst="roundRect">
          <a:avLst>
            <a:gd name="adj" fmla="val 10000"/>
          </a:avLst>
        </a:prstGeom>
        <a:gradFill rotWithShape="0">
          <a:gsLst>
            <a:gs pos="0">
              <a:schemeClr val="accent3">
                <a:tint val="99000"/>
                <a:hueOff val="0"/>
                <a:satOff val="0"/>
                <a:lumOff val="0"/>
                <a:alphaOff val="0"/>
                <a:tint val="98000"/>
                <a:shade val="25000"/>
                <a:satMod val="250000"/>
              </a:schemeClr>
            </a:gs>
            <a:gs pos="68000">
              <a:schemeClr val="accent3">
                <a:tint val="99000"/>
                <a:hueOff val="0"/>
                <a:satOff val="0"/>
                <a:lumOff val="0"/>
                <a:alphaOff val="0"/>
                <a:tint val="86000"/>
                <a:satMod val="115000"/>
              </a:schemeClr>
            </a:gs>
            <a:gs pos="100000">
              <a:schemeClr val="accent3">
                <a:tint val="99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99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0070C0"/>
              </a:solidFill>
            </a:rPr>
            <a:t>Research guidelines</a:t>
          </a:r>
          <a:endParaRPr lang="it-IT" sz="1800" b="1" kern="1200" dirty="0">
            <a:solidFill>
              <a:srgbClr val="0070C0"/>
            </a:solidFill>
          </a:endParaRPr>
        </a:p>
      </dsp:txBody>
      <dsp:txXfrm>
        <a:off x="3556441" y="172075"/>
        <a:ext cx="4103919" cy="901886"/>
      </dsp:txXfrm>
    </dsp:sp>
    <dsp:sp modelId="{ADBA103E-3E90-4802-AB8A-4F40813FA1FD}">
      <dsp:nvSpPr>
        <dsp:cNvPr id="0" name=""/>
        <dsp:cNvSpPr/>
      </dsp:nvSpPr>
      <dsp:spPr>
        <a:xfrm rot="18289469">
          <a:off x="2504692" y="2119709"/>
          <a:ext cx="1342060" cy="32092"/>
        </a:xfrm>
        <a:custGeom>
          <a:avLst/>
          <a:gdLst/>
          <a:ahLst/>
          <a:cxnLst/>
          <a:rect l="0" t="0" r="0" b="0"/>
          <a:pathLst>
            <a:path>
              <a:moveTo>
                <a:pt x="0" y="16046"/>
              </a:moveTo>
              <a:lnTo>
                <a:pt x="1342060" y="16046"/>
              </a:lnTo>
            </a:path>
          </a:pathLst>
        </a:custGeom>
        <a:noFill/>
        <a:ln w="254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3142170" y="2102204"/>
        <a:ext cx="67103" cy="67103"/>
      </dsp:txXfrm>
    </dsp:sp>
    <dsp:sp modelId="{21F89E14-986B-492C-AD41-50A68336FE9D}">
      <dsp:nvSpPr>
        <dsp:cNvPr id="0" name=""/>
        <dsp:cNvSpPr/>
      </dsp:nvSpPr>
      <dsp:spPr>
        <a:xfrm>
          <a:off x="3558924" y="1105901"/>
          <a:ext cx="4160037" cy="958004"/>
        </a:xfrm>
        <a:prstGeom prst="roundRect">
          <a:avLst>
            <a:gd name="adj" fmla="val 10000"/>
          </a:avLst>
        </a:prstGeom>
        <a:gradFill rotWithShape="0">
          <a:gsLst>
            <a:gs pos="0">
              <a:schemeClr val="accent3">
                <a:tint val="99000"/>
                <a:hueOff val="0"/>
                <a:satOff val="0"/>
                <a:lumOff val="0"/>
                <a:alphaOff val="0"/>
                <a:tint val="98000"/>
                <a:shade val="25000"/>
                <a:satMod val="250000"/>
              </a:schemeClr>
            </a:gs>
            <a:gs pos="68000">
              <a:schemeClr val="accent3">
                <a:tint val="99000"/>
                <a:hueOff val="0"/>
                <a:satOff val="0"/>
                <a:lumOff val="0"/>
                <a:alphaOff val="0"/>
                <a:tint val="86000"/>
                <a:satMod val="115000"/>
              </a:schemeClr>
            </a:gs>
            <a:gs pos="100000">
              <a:schemeClr val="accent3">
                <a:tint val="99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99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0070C0"/>
              </a:solidFill>
            </a:rPr>
            <a:t>National reports on religious education in public schools</a:t>
          </a:r>
          <a:endParaRPr lang="it-IT" sz="1800" b="1" kern="1200" dirty="0">
            <a:solidFill>
              <a:srgbClr val="0070C0"/>
            </a:solidFill>
          </a:endParaRPr>
        </a:p>
      </dsp:txBody>
      <dsp:txXfrm>
        <a:off x="3586983" y="1133960"/>
        <a:ext cx="4103919" cy="901886"/>
      </dsp:txXfrm>
    </dsp:sp>
    <dsp:sp modelId="{181744E2-9056-4E66-958B-D476579EA701}">
      <dsp:nvSpPr>
        <dsp:cNvPr id="0" name=""/>
        <dsp:cNvSpPr/>
      </dsp:nvSpPr>
      <dsp:spPr>
        <a:xfrm>
          <a:off x="2792520" y="2670561"/>
          <a:ext cx="766403" cy="32092"/>
        </a:xfrm>
        <a:custGeom>
          <a:avLst/>
          <a:gdLst/>
          <a:ahLst/>
          <a:cxnLst/>
          <a:rect l="0" t="0" r="0" b="0"/>
          <a:pathLst>
            <a:path>
              <a:moveTo>
                <a:pt x="0" y="16046"/>
              </a:moveTo>
              <a:lnTo>
                <a:pt x="766403" y="16046"/>
              </a:lnTo>
            </a:path>
          </a:pathLst>
        </a:custGeom>
        <a:noFill/>
        <a:ln w="254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3156562" y="2667447"/>
        <a:ext cx="38320" cy="38320"/>
      </dsp:txXfrm>
    </dsp:sp>
    <dsp:sp modelId="{A1147EBE-8310-43BF-8E0E-A41694695B90}">
      <dsp:nvSpPr>
        <dsp:cNvPr id="0" name=""/>
        <dsp:cNvSpPr/>
      </dsp:nvSpPr>
      <dsp:spPr>
        <a:xfrm>
          <a:off x="3558924" y="2207605"/>
          <a:ext cx="4160037" cy="958004"/>
        </a:xfrm>
        <a:prstGeom prst="roundRect">
          <a:avLst>
            <a:gd name="adj" fmla="val 10000"/>
          </a:avLst>
        </a:prstGeom>
        <a:gradFill rotWithShape="0">
          <a:gsLst>
            <a:gs pos="0">
              <a:schemeClr val="accent3">
                <a:tint val="99000"/>
                <a:hueOff val="0"/>
                <a:satOff val="0"/>
                <a:lumOff val="0"/>
                <a:alphaOff val="0"/>
                <a:tint val="98000"/>
                <a:shade val="25000"/>
                <a:satMod val="250000"/>
              </a:schemeClr>
            </a:gs>
            <a:gs pos="68000">
              <a:schemeClr val="accent3">
                <a:tint val="99000"/>
                <a:hueOff val="0"/>
                <a:satOff val="0"/>
                <a:lumOff val="0"/>
                <a:alphaOff val="0"/>
                <a:tint val="86000"/>
                <a:satMod val="115000"/>
              </a:schemeClr>
            </a:gs>
            <a:gs pos="100000">
              <a:schemeClr val="accent3">
                <a:tint val="99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99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0070C0"/>
              </a:solidFill>
            </a:rPr>
            <a:t>Workshop on the research results</a:t>
          </a:r>
          <a:endParaRPr lang="it-IT" sz="1800" b="1" kern="1200" dirty="0">
            <a:solidFill>
              <a:srgbClr val="0070C0"/>
            </a:solidFill>
          </a:endParaRPr>
        </a:p>
      </dsp:txBody>
      <dsp:txXfrm>
        <a:off x="3586983" y="2235664"/>
        <a:ext cx="4103919" cy="901886"/>
      </dsp:txXfrm>
    </dsp:sp>
    <dsp:sp modelId="{CA4AC9F0-1602-4074-9E3E-6E3B9A507788}">
      <dsp:nvSpPr>
        <dsp:cNvPr id="0" name=""/>
        <dsp:cNvSpPr/>
      </dsp:nvSpPr>
      <dsp:spPr>
        <a:xfrm rot="3310531">
          <a:off x="2504692" y="3221414"/>
          <a:ext cx="1342060" cy="32092"/>
        </a:xfrm>
        <a:custGeom>
          <a:avLst/>
          <a:gdLst/>
          <a:ahLst/>
          <a:cxnLst/>
          <a:rect l="0" t="0" r="0" b="0"/>
          <a:pathLst>
            <a:path>
              <a:moveTo>
                <a:pt x="0" y="16046"/>
              </a:moveTo>
              <a:lnTo>
                <a:pt x="1342060" y="16046"/>
              </a:lnTo>
            </a:path>
          </a:pathLst>
        </a:custGeom>
        <a:noFill/>
        <a:ln w="254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3142170" y="3203908"/>
        <a:ext cx="67103" cy="67103"/>
      </dsp:txXfrm>
    </dsp:sp>
    <dsp:sp modelId="{04EB46CC-2C34-430F-889D-5B18BEC4F6BD}">
      <dsp:nvSpPr>
        <dsp:cNvPr id="0" name=""/>
        <dsp:cNvSpPr/>
      </dsp:nvSpPr>
      <dsp:spPr>
        <a:xfrm>
          <a:off x="3558924" y="3309310"/>
          <a:ext cx="4205523" cy="958004"/>
        </a:xfrm>
        <a:prstGeom prst="roundRect">
          <a:avLst>
            <a:gd name="adj" fmla="val 10000"/>
          </a:avLst>
        </a:prstGeom>
        <a:gradFill rotWithShape="0">
          <a:gsLst>
            <a:gs pos="0">
              <a:schemeClr val="accent3">
                <a:tint val="99000"/>
                <a:hueOff val="0"/>
                <a:satOff val="0"/>
                <a:lumOff val="0"/>
                <a:alphaOff val="0"/>
                <a:tint val="98000"/>
                <a:shade val="25000"/>
                <a:satMod val="250000"/>
              </a:schemeClr>
            </a:gs>
            <a:gs pos="68000">
              <a:schemeClr val="accent3">
                <a:tint val="99000"/>
                <a:hueOff val="0"/>
                <a:satOff val="0"/>
                <a:lumOff val="0"/>
                <a:alphaOff val="0"/>
                <a:tint val="86000"/>
                <a:satMod val="115000"/>
              </a:schemeClr>
            </a:gs>
            <a:gs pos="100000">
              <a:schemeClr val="accent3">
                <a:tint val="99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99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0070C0"/>
              </a:solidFill>
            </a:rPr>
            <a:t>Religious education in Europe: ideas and perspectives – synthesis research report + eBook</a:t>
          </a:r>
          <a:endParaRPr lang="it-IT" sz="1800" b="1" kern="1200" dirty="0">
            <a:solidFill>
              <a:srgbClr val="0070C0"/>
            </a:solidFill>
          </a:endParaRPr>
        </a:p>
      </dsp:txBody>
      <dsp:txXfrm>
        <a:off x="3586983" y="3337369"/>
        <a:ext cx="4149405" cy="901886"/>
      </dsp:txXfrm>
    </dsp:sp>
    <dsp:sp modelId="{2493B233-D9B3-44DB-8959-82010F5B6701}">
      <dsp:nvSpPr>
        <dsp:cNvPr id="0" name=""/>
        <dsp:cNvSpPr/>
      </dsp:nvSpPr>
      <dsp:spPr>
        <a:xfrm rot="4249260">
          <a:off x="2009276" y="3772266"/>
          <a:ext cx="2332892" cy="32092"/>
        </a:xfrm>
        <a:custGeom>
          <a:avLst/>
          <a:gdLst/>
          <a:ahLst/>
          <a:cxnLst/>
          <a:rect l="0" t="0" r="0" b="0"/>
          <a:pathLst>
            <a:path>
              <a:moveTo>
                <a:pt x="0" y="16046"/>
              </a:moveTo>
              <a:lnTo>
                <a:pt x="2332892" y="16046"/>
              </a:lnTo>
            </a:path>
          </a:pathLst>
        </a:custGeom>
        <a:noFill/>
        <a:ln w="254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it-IT" sz="800" kern="1200"/>
        </a:p>
      </dsp:txBody>
      <dsp:txXfrm>
        <a:off x="3117400" y="3729990"/>
        <a:ext cx="116644" cy="116644"/>
      </dsp:txXfrm>
    </dsp:sp>
    <dsp:sp modelId="{F4E3CBB0-AD09-4B33-9D6F-04BA36A205BC}">
      <dsp:nvSpPr>
        <dsp:cNvPr id="0" name=""/>
        <dsp:cNvSpPr/>
      </dsp:nvSpPr>
      <dsp:spPr>
        <a:xfrm>
          <a:off x="3558924" y="4411015"/>
          <a:ext cx="4205523" cy="958004"/>
        </a:xfrm>
        <a:prstGeom prst="roundRect">
          <a:avLst>
            <a:gd name="adj" fmla="val 10000"/>
          </a:avLst>
        </a:prstGeom>
        <a:gradFill rotWithShape="0">
          <a:gsLst>
            <a:gs pos="0">
              <a:schemeClr val="accent3">
                <a:tint val="99000"/>
                <a:hueOff val="0"/>
                <a:satOff val="0"/>
                <a:lumOff val="0"/>
                <a:alphaOff val="0"/>
                <a:tint val="98000"/>
                <a:shade val="25000"/>
                <a:satMod val="250000"/>
              </a:schemeClr>
            </a:gs>
            <a:gs pos="68000">
              <a:schemeClr val="accent3">
                <a:tint val="99000"/>
                <a:hueOff val="0"/>
                <a:satOff val="0"/>
                <a:lumOff val="0"/>
                <a:alphaOff val="0"/>
                <a:tint val="86000"/>
                <a:satMod val="115000"/>
              </a:schemeClr>
            </a:gs>
            <a:gs pos="100000">
              <a:schemeClr val="accent3">
                <a:tint val="99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99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0070C0"/>
              </a:solidFill>
            </a:rPr>
            <a:t>Video interviews with the experts</a:t>
          </a:r>
          <a:endParaRPr lang="it-IT" sz="1800" b="1" kern="1200" dirty="0">
            <a:solidFill>
              <a:srgbClr val="0070C0"/>
            </a:solidFill>
          </a:endParaRPr>
        </a:p>
      </dsp:txBody>
      <dsp:txXfrm>
        <a:off x="3586983" y="4439074"/>
        <a:ext cx="4149405" cy="90188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0BCCCA-FA33-4E7C-9737-2D2A5F72854A}">
      <dsp:nvSpPr>
        <dsp:cNvPr id="0" name=""/>
        <dsp:cNvSpPr/>
      </dsp:nvSpPr>
      <dsp:spPr>
        <a:xfrm>
          <a:off x="442393" y="2016694"/>
          <a:ext cx="2411182" cy="1151658"/>
        </a:xfrm>
        <a:prstGeom prst="roundRect">
          <a:avLst>
            <a:gd name="adj" fmla="val 10000"/>
          </a:avLst>
        </a:prstGeom>
        <a:gradFill rotWithShape="0">
          <a:gsLst>
            <a:gs pos="0">
              <a:schemeClr val="accent3">
                <a:shade val="80000"/>
                <a:hueOff val="0"/>
                <a:satOff val="0"/>
                <a:lumOff val="0"/>
                <a:alphaOff val="0"/>
                <a:tint val="98000"/>
                <a:shade val="25000"/>
                <a:satMod val="250000"/>
              </a:schemeClr>
            </a:gs>
            <a:gs pos="68000">
              <a:schemeClr val="accent3">
                <a:shade val="80000"/>
                <a:hueOff val="0"/>
                <a:satOff val="0"/>
                <a:lumOff val="0"/>
                <a:alphaOff val="0"/>
                <a:tint val="86000"/>
                <a:satMod val="115000"/>
              </a:schemeClr>
            </a:gs>
            <a:gs pos="100000">
              <a:schemeClr val="accent3">
                <a:shade val="8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shade val="80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0070C0"/>
              </a:solidFill>
            </a:rPr>
            <a:t>PEDAGOGICAL DIDACTIC &amp; PARTICIPATORY MODEL (PD&amp;P)</a:t>
          </a:r>
          <a:endParaRPr lang="it-IT" sz="1800" b="1" kern="1200" dirty="0">
            <a:solidFill>
              <a:srgbClr val="0070C0"/>
            </a:solidFill>
          </a:endParaRPr>
        </a:p>
      </dsp:txBody>
      <dsp:txXfrm>
        <a:off x="476124" y="2050425"/>
        <a:ext cx="2343720" cy="1084196"/>
      </dsp:txXfrm>
    </dsp:sp>
    <dsp:sp modelId="{48B6CCDF-8F37-4A57-B5BC-F46DE76564A5}">
      <dsp:nvSpPr>
        <dsp:cNvPr id="0" name=""/>
        <dsp:cNvSpPr/>
      </dsp:nvSpPr>
      <dsp:spPr>
        <a:xfrm rot="17350740">
          <a:off x="2097759" y="1513353"/>
          <a:ext cx="2251195" cy="32092"/>
        </a:xfrm>
        <a:custGeom>
          <a:avLst/>
          <a:gdLst/>
          <a:ahLst/>
          <a:cxnLst/>
          <a:rect l="0" t="0" r="0" b="0"/>
          <a:pathLst>
            <a:path>
              <a:moveTo>
                <a:pt x="0" y="16046"/>
              </a:moveTo>
              <a:lnTo>
                <a:pt x="2251195" y="16046"/>
              </a:lnTo>
            </a:path>
          </a:pathLst>
        </a:custGeom>
        <a:noFill/>
        <a:ln w="254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it-IT" sz="800" kern="1200"/>
        </a:p>
      </dsp:txBody>
      <dsp:txXfrm>
        <a:off x="3167077" y="1473120"/>
        <a:ext cx="112559" cy="112559"/>
      </dsp:txXfrm>
    </dsp:sp>
    <dsp:sp modelId="{5F4000AC-42DE-43DF-ACAC-58741531CD9F}">
      <dsp:nvSpPr>
        <dsp:cNvPr id="0" name=""/>
        <dsp:cNvSpPr/>
      </dsp:nvSpPr>
      <dsp:spPr>
        <a:xfrm>
          <a:off x="3593139" y="4049"/>
          <a:ext cx="4471755" cy="924455"/>
        </a:xfrm>
        <a:prstGeom prst="roundRect">
          <a:avLst>
            <a:gd name="adj" fmla="val 10000"/>
          </a:avLst>
        </a:prstGeom>
        <a:gradFill rotWithShape="0">
          <a:gsLst>
            <a:gs pos="0">
              <a:schemeClr val="accent3">
                <a:tint val="99000"/>
                <a:hueOff val="0"/>
                <a:satOff val="0"/>
                <a:lumOff val="0"/>
                <a:alphaOff val="0"/>
                <a:tint val="98000"/>
                <a:shade val="25000"/>
                <a:satMod val="250000"/>
              </a:schemeClr>
            </a:gs>
            <a:gs pos="68000">
              <a:schemeClr val="accent3">
                <a:tint val="99000"/>
                <a:hueOff val="0"/>
                <a:satOff val="0"/>
                <a:lumOff val="0"/>
                <a:alphaOff val="0"/>
                <a:tint val="86000"/>
                <a:satMod val="115000"/>
              </a:schemeClr>
            </a:gs>
            <a:gs pos="100000">
              <a:schemeClr val="accent3">
                <a:tint val="99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99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0070C0"/>
              </a:solidFill>
            </a:rPr>
            <a:t>Participatory Process</a:t>
          </a:r>
          <a:endParaRPr lang="it-IT" sz="1800" b="1" kern="1200" dirty="0">
            <a:solidFill>
              <a:srgbClr val="0070C0"/>
            </a:solidFill>
          </a:endParaRPr>
        </a:p>
      </dsp:txBody>
      <dsp:txXfrm>
        <a:off x="3620215" y="31125"/>
        <a:ext cx="4417603" cy="870303"/>
      </dsp:txXfrm>
    </dsp:sp>
    <dsp:sp modelId="{E3B82D15-4E6D-4F22-BE95-B6A68427CFF3}">
      <dsp:nvSpPr>
        <dsp:cNvPr id="0" name=""/>
        <dsp:cNvSpPr/>
      </dsp:nvSpPr>
      <dsp:spPr>
        <a:xfrm rot="18143194">
          <a:off x="2525357" y="1979616"/>
          <a:ext cx="1413601" cy="32092"/>
        </a:xfrm>
        <a:custGeom>
          <a:avLst/>
          <a:gdLst/>
          <a:ahLst/>
          <a:cxnLst/>
          <a:rect l="0" t="0" r="0" b="0"/>
          <a:pathLst>
            <a:path>
              <a:moveTo>
                <a:pt x="0" y="16046"/>
              </a:moveTo>
              <a:lnTo>
                <a:pt x="1413601" y="16046"/>
              </a:lnTo>
            </a:path>
          </a:pathLst>
        </a:custGeom>
        <a:noFill/>
        <a:ln w="254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3196818" y="1960322"/>
        <a:ext cx="70680" cy="70680"/>
      </dsp:txXfrm>
    </dsp:sp>
    <dsp:sp modelId="{5345FE00-9658-4430-B4CF-BA05FDFC8E06}">
      <dsp:nvSpPr>
        <dsp:cNvPr id="0" name=""/>
        <dsp:cNvSpPr/>
      </dsp:nvSpPr>
      <dsp:spPr>
        <a:xfrm>
          <a:off x="3610740" y="936574"/>
          <a:ext cx="4471755" cy="924455"/>
        </a:xfrm>
        <a:prstGeom prst="roundRect">
          <a:avLst>
            <a:gd name="adj" fmla="val 10000"/>
          </a:avLst>
        </a:prstGeom>
        <a:gradFill rotWithShape="0">
          <a:gsLst>
            <a:gs pos="0">
              <a:schemeClr val="accent3">
                <a:tint val="99000"/>
                <a:hueOff val="0"/>
                <a:satOff val="0"/>
                <a:lumOff val="0"/>
                <a:alphaOff val="0"/>
                <a:tint val="98000"/>
                <a:shade val="25000"/>
                <a:satMod val="250000"/>
              </a:schemeClr>
            </a:gs>
            <a:gs pos="68000">
              <a:schemeClr val="accent3">
                <a:tint val="99000"/>
                <a:hueOff val="0"/>
                <a:satOff val="0"/>
                <a:lumOff val="0"/>
                <a:alphaOff val="0"/>
                <a:tint val="86000"/>
                <a:satMod val="115000"/>
              </a:schemeClr>
            </a:gs>
            <a:gs pos="100000">
              <a:schemeClr val="accent3">
                <a:tint val="99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99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0070C0"/>
              </a:solidFill>
            </a:rPr>
            <a:t>Cahier de </a:t>
          </a:r>
          <a:r>
            <a:rPr lang="en-GB" sz="1800" b="1" kern="1200" dirty="0" err="1">
              <a:solidFill>
                <a:srgbClr val="0070C0"/>
              </a:solidFill>
            </a:rPr>
            <a:t>bord</a:t>
          </a:r>
          <a:endParaRPr lang="it-IT" sz="1800" b="1" kern="1200" dirty="0">
            <a:solidFill>
              <a:srgbClr val="0070C0"/>
            </a:solidFill>
          </a:endParaRPr>
        </a:p>
      </dsp:txBody>
      <dsp:txXfrm>
        <a:off x="3637816" y="963650"/>
        <a:ext cx="4417603" cy="870303"/>
      </dsp:txXfrm>
    </dsp:sp>
    <dsp:sp modelId="{10AD23AE-2710-4AF5-B62F-CEDF1FC69E4C}">
      <dsp:nvSpPr>
        <dsp:cNvPr id="0" name=""/>
        <dsp:cNvSpPr/>
      </dsp:nvSpPr>
      <dsp:spPr>
        <a:xfrm>
          <a:off x="2853575" y="2576477"/>
          <a:ext cx="739564" cy="32092"/>
        </a:xfrm>
        <a:custGeom>
          <a:avLst/>
          <a:gdLst/>
          <a:ahLst/>
          <a:cxnLst/>
          <a:rect l="0" t="0" r="0" b="0"/>
          <a:pathLst>
            <a:path>
              <a:moveTo>
                <a:pt x="0" y="16046"/>
              </a:moveTo>
              <a:lnTo>
                <a:pt x="739564" y="16046"/>
              </a:lnTo>
            </a:path>
          </a:pathLst>
        </a:custGeom>
        <a:noFill/>
        <a:ln w="254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3204868" y="2574034"/>
        <a:ext cx="36978" cy="36978"/>
      </dsp:txXfrm>
    </dsp:sp>
    <dsp:sp modelId="{4FF96593-0245-4EB7-979E-05018A91227C}">
      <dsp:nvSpPr>
        <dsp:cNvPr id="0" name=""/>
        <dsp:cNvSpPr/>
      </dsp:nvSpPr>
      <dsp:spPr>
        <a:xfrm>
          <a:off x="3593139" y="2130295"/>
          <a:ext cx="4471755" cy="924455"/>
        </a:xfrm>
        <a:prstGeom prst="roundRect">
          <a:avLst>
            <a:gd name="adj" fmla="val 10000"/>
          </a:avLst>
        </a:prstGeom>
        <a:gradFill rotWithShape="0">
          <a:gsLst>
            <a:gs pos="0">
              <a:schemeClr val="accent3">
                <a:tint val="99000"/>
                <a:hueOff val="0"/>
                <a:satOff val="0"/>
                <a:lumOff val="0"/>
                <a:alphaOff val="0"/>
                <a:tint val="98000"/>
                <a:shade val="25000"/>
                <a:satMod val="250000"/>
              </a:schemeClr>
            </a:gs>
            <a:gs pos="68000">
              <a:schemeClr val="accent3">
                <a:tint val="99000"/>
                <a:hueOff val="0"/>
                <a:satOff val="0"/>
                <a:lumOff val="0"/>
                <a:alphaOff val="0"/>
                <a:tint val="86000"/>
                <a:satMod val="115000"/>
              </a:schemeClr>
            </a:gs>
            <a:gs pos="100000">
              <a:schemeClr val="accent3">
                <a:tint val="99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99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0070C0"/>
              </a:solidFill>
            </a:rPr>
            <a:t>Participatory process teaching materials</a:t>
          </a:r>
          <a:endParaRPr lang="it-IT" sz="1800" b="1" kern="1200" dirty="0">
            <a:solidFill>
              <a:srgbClr val="0070C0"/>
            </a:solidFill>
          </a:endParaRPr>
        </a:p>
      </dsp:txBody>
      <dsp:txXfrm>
        <a:off x="3620215" y="2157371"/>
        <a:ext cx="4417603" cy="870303"/>
      </dsp:txXfrm>
    </dsp:sp>
    <dsp:sp modelId="{1D5078D9-47F1-4F1D-BFE4-07496F71782A}">
      <dsp:nvSpPr>
        <dsp:cNvPr id="0" name=""/>
        <dsp:cNvSpPr/>
      </dsp:nvSpPr>
      <dsp:spPr>
        <a:xfrm rot="3310531">
          <a:off x="2575826" y="3108038"/>
          <a:ext cx="1295062" cy="32092"/>
        </a:xfrm>
        <a:custGeom>
          <a:avLst/>
          <a:gdLst/>
          <a:ahLst/>
          <a:cxnLst/>
          <a:rect l="0" t="0" r="0" b="0"/>
          <a:pathLst>
            <a:path>
              <a:moveTo>
                <a:pt x="0" y="16046"/>
              </a:moveTo>
              <a:lnTo>
                <a:pt x="1295062" y="16046"/>
              </a:lnTo>
            </a:path>
          </a:pathLst>
        </a:custGeom>
        <a:noFill/>
        <a:ln w="254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3190980" y="3091708"/>
        <a:ext cx="64753" cy="64753"/>
      </dsp:txXfrm>
    </dsp:sp>
    <dsp:sp modelId="{CDA0AC71-649F-400C-AC98-3559A607251E}">
      <dsp:nvSpPr>
        <dsp:cNvPr id="0" name=""/>
        <dsp:cNvSpPr/>
      </dsp:nvSpPr>
      <dsp:spPr>
        <a:xfrm>
          <a:off x="3593139" y="3193419"/>
          <a:ext cx="4471755" cy="924455"/>
        </a:xfrm>
        <a:prstGeom prst="roundRect">
          <a:avLst>
            <a:gd name="adj" fmla="val 10000"/>
          </a:avLst>
        </a:prstGeom>
        <a:gradFill rotWithShape="0">
          <a:gsLst>
            <a:gs pos="0">
              <a:schemeClr val="accent3">
                <a:tint val="99000"/>
                <a:hueOff val="0"/>
                <a:satOff val="0"/>
                <a:lumOff val="0"/>
                <a:alphaOff val="0"/>
                <a:tint val="98000"/>
                <a:shade val="25000"/>
                <a:satMod val="250000"/>
              </a:schemeClr>
            </a:gs>
            <a:gs pos="68000">
              <a:schemeClr val="accent3">
                <a:tint val="99000"/>
                <a:hueOff val="0"/>
                <a:satOff val="0"/>
                <a:lumOff val="0"/>
                <a:alphaOff val="0"/>
                <a:tint val="86000"/>
                <a:satMod val="115000"/>
              </a:schemeClr>
            </a:gs>
            <a:gs pos="100000">
              <a:schemeClr val="accent3">
                <a:tint val="99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99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0070C0"/>
              </a:solidFill>
            </a:rPr>
            <a:t> E-learning Platform</a:t>
          </a:r>
          <a:endParaRPr lang="it-IT" sz="1800" b="1" kern="1200" dirty="0">
            <a:solidFill>
              <a:srgbClr val="0070C0"/>
            </a:solidFill>
          </a:endParaRPr>
        </a:p>
      </dsp:txBody>
      <dsp:txXfrm>
        <a:off x="3620215" y="3220495"/>
        <a:ext cx="4417603" cy="870303"/>
      </dsp:txXfrm>
    </dsp:sp>
    <dsp:sp modelId="{6E77CF18-74F0-41A5-86AC-65EE1B91CC7C}">
      <dsp:nvSpPr>
        <dsp:cNvPr id="0" name=""/>
        <dsp:cNvSpPr/>
      </dsp:nvSpPr>
      <dsp:spPr>
        <a:xfrm rot="4249260">
          <a:off x="2097759" y="3639600"/>
          <a:ext cx="2251195" cy="32092"/>
        </a:xfrm>
        <a:custGeom>
          <a:avLst/>
          <a:gdLst/>
          <a:ahLst/>
          <a:cxnLst/>
          <a:rect l="0" t="0" r="0" b="0"/>
          <a:pathLst>
            <a:path>
              <a:moveTo>
                <a:pt x="0" y="16046"/>
              </a:moveTo>
              <a:lnTo>
                <a:pt x="2251195" y="16046"/>
              </a:lnTo>
            </a:path>
          </a:pathLst>
        </a:custGeom>
        <a:noFill/>
        <a:ln w="254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it-IT" sz="800" kern="1200"/>
        </a:p>
      </dsp:txBody>
      <dsp:txXfrm>
        <a:off x="3167077" y="3599366"/>
        <a:ext cx="112559" cy="112559"/>
      </dsp:txXfrm>
    </dsp:sp>
    <dsp:sp modelId="{A13802D6-1374-4FB5-96DA-EC843E9FABEA}">
      <dsp:nvSpPr>
        <dsp:cNvPr id="0" name=""/>
        <dsp:cNvSpPr/>
      </dsp:nvSpPr>
      <dsp:spPr>
        <a:xfrm>
          <a:off x="3593139" y="4256542"/>
          <a:ext cx="4471755" cy="924455"/>
        </a:xfrm>
        <a:prstGeom prst="roundRect">
          <a:avLst>
            <a:gd name="adj" fmla="val 10000"/>
          </a:avLst>
        </a:prstGeom>
        <a:gradFill rotWithShape="0">
          <a:gsLst>
            <a:gs pos="0">
              <a:schemeClr val="accent3">
                <a:tint val="99000"/>
                <a:hueOff val="0"/>
                <a:satOff val="0"/>
                <a:lumOff val="0"/>
                <a:alphaOff val="0"/>
                <a:tint val="98000"/>
                <a:shade val="25000"/>
                <a:satMod val="250000"/>
              </a:schemeClr>
            </a:gs>
            <a:gs pos="68000">
              <a:schemeClr val="accent3">
                <a:tint val="99000"/>
                <a:hueOff val="0"/>
                <a:satOff val="0"/>
                <a:lumOff val="0"/>
                <a:alphaOff val="0"/>
                <a:tint val="86000"/>
                <a:satMod val="115000"/>
              </a:schemeClr>
            </a:gs>
            <a:gs pos="100000">
              <a:schemeClr val="accent3">
                <a:tint val="99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99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0070C0"/>
              </a:solidFill>
            </a:rPr>
            <a:t>Pedagogical Didactic and Participatory Model (PD&amp;P)</a:t>
          </a:r>
          <a:endParaRPr lang="it-IT" sz="1800" b="1" kern="1200" dirty="0">
            <a:solidFill>
              <a:srgbClr val="0070C0"/>
            </a:solidFill>
          </a:endParaRPr>
        </a:p>
      </dsp:txBody>
      <dsp:txXfrm>
        <a:off x="3620215" y="4283618"/>
        <a:ext cx="4417603" cy="87030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5E013-0001-4465-9F30-16838B745807}">
      <dsp:nvSpPr>
        <dsp:cNvPr id="0" name=""/>
        <dsp:cNvSpPr/>
      </dsp:nvSpPr>
      <dsp:spPr>
        <a:xfrm>
          <a:off x="67870" y="1712423"/>
          <a:ext cx="2973955" cy="1486977"/>
        </a:xfrm>
        <a:prstGeom prst="roundRect">
          <a:avLst>
            <a:gd name="adj" fmla="val 10000"/>
          </a:avLst>
        </a:prstGeom>
        <a:gradFill rotWithShape="0">
          <a:gsLst>
            <a:gs pos="0">
              <a:schemeClr val="accent3">
                <a:shade val="80000"/>
                <a:hueOff val="0"/>
                <a:satOff val="0"/>
                <a:lumOff val="0"/>
                <a:alphaOff val="0"/>
                <a:tint val="98000"/>
                <a:shade val="25000"/>
                <a:satMod val="250000"/>
              </a:schemeClr>
            </a:gs>
            <a:gs pos="68000">
              <a:schemeClr val="accent3">
                <a:shade val="80000"/>
                <a:hueOff val="0"/>
                <a:satOff val="0"/>
                <a:lumOff val="0"/>
                <a:alphaOff val="0"/>
                <a:tint val="86000"/>
                <a:satMod val="115000"/>
              </a:schemeClr>
            </a:gs>
            <a:gs pos="100000">
              <a:schemeClr val="accent3">
                <a:shade val="80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shade val="80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b="1" kern="1200" dirty="0">
              <a:solidFill>
                <a:srgbClr val="0070C0"/>
              </a:solidFill>
            </a:rPr>
            <a:t>TRAINING FOR TEACHERS AND EDUCATORS ON “RELIGIOUS PLURALISM IN EUROPE”</a:t>
          </a:r>
          <a:endParaRPr lang="it-IT" sz="1900" b="1" kern="1200" dirty="0">
            <a:solidFill>
              <a:srgbClr val="0070C0"/>
            </a:solidFill>
          </a:endParaRPr>
        </a:p>
      </dsp:txBody>
      <dsp:txXfrm>
        <a:off x="111422" y="1755975"/>
        <a:ext cx="2886851" cy="1399873"/>
      </dsp:txXfrm>
    </dsp:sp>
    <dsp:sp modelId="{79C15651-9EF4-46A4-A981-7B51E838A09D}">
      <dsp:nvSpPr>
        <dsp:cNvPr id="0" name=""/>
        <dsp:cNvSpPr/>
      </dsp:nvSpPr>
      <dsp:spPr>
        <a:xfrm rot="18289469">
          <a:off x="2595069" y="1573653"/>
          <a:ext cx="2083096" cy="54492"/>
        </a:xfrm>
        <a:custGeom>
          <a:avLst/>
          <a:gdLst/>
          <a:ahLst/>
          <a:cxnLst/>
          <a:rect l="0" t="0" r="0" b="0"/>
          <a:pathLst>
            <a:path>
              <a:moveTo>
                <a:pt x="0" y="27246"/>
              </a:moveTo>
              <a:lnTo>
                <a:pt x="2083096" y="27246"/>
              </a:lnTo>
            </a:path>
          </a:pathLst>
        </a:custGeom>
        <a:noFill/>
        <a:ln w="254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it-IT" sz="700" kern="1200"/>
        </a:p>
      </dsp:txBody>
      <dsp:txXfrm>
        <a:off x="3584540" y="1548822"/>
        <a:ext cx="104154" cy="104154"/>
      </dsp:txXfrm>
    </dsp:sp>
    <dsp:sp modelId="{98CEC838-618F-494D-BE3E-C2C7FA524407}">
      <dsp:nvSpPr>
        <dsp:cNvPr id="0" name=""/>
        <dsp:cNvSpPr/>
      </dsp:nvSpPr>
      <dsp:spPr>
        <a:xfrm>
          <a:off x="4231408" y="2398"/>
          <a:ext cx="3918395" cy="1486977"/>
        </a:xfrm>
        <a:prstGeom prst="roundRect">
          <a:avLst>
            <a:gd name="adj" fmla="val 10000"/>
          </a:avLst>
        </a:prstGeom>
        <a:gradFill rotWithShape="0">
          <a:gsLst>
            <a:gs pos="0">
              <a:schemeClr val="accent3">
                <a:tint val="99000"/>
                <a:hueOff val="0"/>
                <a:satOff val="0"/>
                <a:lumOff val="0"/>
                <a:alphaOff val="0"/>
                <a:tint val="98000"/>
                <a:shade val="25000"/>
                <a:satMod val="250000"/>
              </a:schemeClr>
            </a:gs>
            <a:gs pos="68000">
              <a:schemeClr val="accent3">
                <a:tint val="99000"/>
                <a:hueOff val="0"/>
                <a:satOff val="0"/>
                <a:lumOff val="0"/>
                <a:alphaOff val="0"/>
                <a:tint val="86000"/>
                <a:satMod val="115000"/>
              </a:schemeClr>
            </a:gs>
            <a:gs pos="100000">
              <a:schemeClr val="accent3">
                <a:tint val="99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99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b="1" kern="1200" dirty="0">
              <a:solidFill>
                <a:srgbClr val="0070C0"/>
              </a:solidFill>
            </a:rPr>
            <a:t>Training course for teachers and educators</a:t>
          </a:r>
          <a:endParaRPr lang="it-IT" sz="1900" b="1" kern="1200" dirty="0">
            <a:solidFill>
              <a:srgbClr val="0070C0"/>
            </a:solidFill>
          </a:endParaRPr>
        </a:p>
      </dsp:txBody>
      <dsp:txXfrm>
        <a:off x="4274960" y="45950"/>
        <a:ext cx="3831291" cy="1399873"/>
      </dsp:txXfrm>
    </dsp:sp>
    <dsp:sp modelId="{BB59440D-6923-414D-89E0-2755B64663EB}">
      <dsp:nvSpPr>
        <dsp:cNvPr id="0" name=""/>
        <dsp:cNvSpPr/>
      </dsp:nvSpPr>
      <dsp:spPr>
        <a:xfrm>
          <a:off x="3041826" y="2428665"/>
          <a:ext cx="1189582" cy="54492"/>
        </a:xfrm>
        <a:custGeom>
          <a:avLst/>
          <a:gdLst/>
          <a:ahLst/>
          <a:cxnLst/>
          <a:rect l="0" t="0" r="0" b="0"/>
          <a:pathLst>
            <a:path>
              <a:moveTo>
                <a:pt x="0" y="27246"/>
              </a:moveTo>
              <a:lnTo>
                <a:pt x="1189582" y="27246"/>
              </a:lnTo>
            </a:path>
          </a:pathLst>
        </a:custGeom>
        <a:noFill/>
        <a:ln w="254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it-IT" sz="500" kern="1200"/>
        </a:p>
      </dsp:txBody>
      <dsp:txXfrm>
        <a:off x="3606878" y="2426172"/>
        <a:ext cx="59479" cy="59479"/>
      </dsp:txXfrm>
    </dsp:sp>
    <dsp:sp modelId="{30AD068C-F33E-41E5-92CC-2D08E4D0C915}">
      <dsp:nvSpPr>
        <dsp:cNvPr id="0" name=""/>
        <dsp:cNvSpPr/>
      </dsp:nvSpPr>
      <dsp:spPr>
        <a:xfrm>
          <a:off x="4231408" y="1712423"/>
          <a:ext cx="3930320" cy="1486977"/>
        </a:xfrm>
        <a:prstGeom prst="roundRect">
          <a:avLst>
            <a:gd name="adj" fmla="val 10000"/>
          </a:avLst>
        </a:prstGeom>
        <a:gradFill rotWithShape="0">
          <a:gsLst>
            <a:gs pos="0">
              <a:schemeClr val="accent3">
                <a:tint val="99000"/>
                <a:hueOff val="0"/>
                <a:satOff val="0"/>
                <a:lumOff val="0"/>
                <a:alphaOff val="0"/>
                <a:tint val="98000"/>
                <a:shade val="25000"/>
                <a:satMod val="250000"/>
              </a:schemeClr>
            </a:gs>
            <a:gs pos="68000">
              <a:schemeClr val="accent3">
                <a:tint val="99000"/>
                <a:hueOff val="0"/>
                <a:satOff val="0"/>
                <a:lumOff val="0"/>
                <a:alphaOff val="0"/>
                <a:tint val="86000"/>
                <a:satMod val="115000"/>
              </a:schemeClr>
            </a:gs>
            <a:gs pos="100000">
              <a:schemeClr val="accent3">
                <a:tint val="99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99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b="1" kern="1200" dirty="0">
              <a:solidFill>
                <a:srgbClr val="0070C0"/>
              </a:solidFill>
            </a:rPr>
            <a:t>Training materials on religious pluralism in Europe </a:t>
          </a:r>
          <a:endParaRPr lang="it-IT" sz="1900" b="1" kern="1200" dirty="0">
            <a:solidFill>
              <a:srgbClr val="0070C0"/>
            </a:solidFill>
          </a:endParaRPr>
        </a:p>
      </dsp:txBody>
      <dsp:txXfrm>
        <a:off x="4274960" y="1755975"/>
        <a:ext cx="3843216" cy="1399873"/>
      </dsp:txXfrm>
    </dsp:sp>
    <dsp:sp modelId="{8E7D44CB-FB10-4D10-B1EC-032272C9E26A}">
      <dsp:nvSpPr>
        <dsp:cNvPr id="0" name=""/>
        <dsp:cNvSpPr/>
      </dsp:nvSpPr>
      <dsp:spPr>
        <a:xfrm rot="3310531">
          <a:off x="2595069" y="3283678"/>
          <a:ext cx="2083096" cy="54492"/>
        </a:xfrm>
        <a:custGeom>
          <a:avLst/>
          <a:gdLst/>
          <a:ahLst/>
          <a:cxnLst/>
          <a:rect l="0" t="0" r="0" b="0"/>
          <a:pathLst>
            <a:path>
              <a:moveTo>
                <a:pt x="0" y="27246"/>
              </a:moveTo>
              <a:lnTo>
                <a:pt x="2083096" y="27246"/>
              </a:lnTo>
            </a:path>
          </a:pathLst>
        </a:custGeom>
        <a:noFill/>
        <a:ln w="25400" cap="flat" cmpd="sng" algn="ctr">
          <a:solidFill>
            <a:schemeClr val="accent3">
              <a:tint val="99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it-IT" sz="700" kern="1200"/>
        </a:p>
      </dsp:txBody>
      <dsp:txXfrm>
        <a:off x="3584540" y="3258846"/>
        <a:ext cx="104154" cy="104154"/>
      </dsp:txXfrm>
    </dsp:sp>
    <dsp:sp modelId="{522460E2-9937-490B-9AF2-9AC4BAC943FF}">
      <dsp:nvSpPr>
        <dsp:cNvPr id="0" name=""/>
        <dsp:cNvSpPr/>
      </dsp:nvSpPr>
      <dsp:spPr>
        <a:xfrm>
          <a:off x="4231408" y="3422447"/>
          <a:ext cx="3918395" cy="1486977"/>
        </a:xfrm>
        <a:prstGeom prst="roundRect">
          <a:avLst>
            <a:gd name="adj" fmla="val 10000"/>
          </a:avLst>
        </a:prstGeom>
        <a:gradFill rotWithShape="0">
          <a:gsLst>
            <a:gs pos="0">
              <a:schemeClr val="accent3">
                <a:tint val="99000"/>
                <a:hueOff val="0"/>
                <a:satOff val="0"/>
                <a:lumOff val="0"/>
                <a:alphaOff val="0"/>
                <a:tint val="98000"/>
                <a:shade val="25000"/>
                <a:satMod val="250000"/>
              </a:schemeClr>
            </a:gs>
            <a:gs pos="68000">
              <a:schemeClr val="accent3">
                <a:tint val="99000"/>
                <a:hueOff val="0"/>
                <a:satOff val="0"/>
                <a:lumOff val="0"/>
                <a:alphaOff val="0"/>
                <a:tint val="86000"/>
                <a:satMod val="115000"/>
              </a:schemeClr>
            </a:gs>
            <a:gs pos="100000">
              <a:schemeClr val="accent3">
                <a:tint val="99000"/>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3">
              <a:tint val="99000"/>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GB" sz="1900" b="1" kern="1200" dirty="0">
              <a:solidFill>
                <a:srgbClr val="0070C0"/>
              </a:solidFill>
            </a:rPr>
            <a:t>National Reports about the results of the training activities</a:t>
          </a:r>
          <a:endParaRPr lang="it-IT" sz="1900" b="1" kern="1200" dirty="0">
            <a:solidFill>
              <a:srgbClr val="0070C0"/>
            </a:solidFill>
          </a:endParaRPr>
        </a:p>
      </dsp:txBody>
      <dsp:txXfrm>
        <a:off x="4274960" y="3465999"/>
        <a:ext cx="3831291" cy="1399873"/>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cs typeface="Arial" pitchFamily="34" charset="0"/>
              </a:defRPr>
            </a:lvl1pPr>
          </a:lstStyle>
          <a:p>
            <a:fld id="{1DD539F8-02D9-4ACE-A163-A12416AEB6D2}" type="datetimeFigureOut">
              <a:rPr lang="it-IT"/>
              <a:pPr/>
              <a:t>15/12/2017</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a:t>Fare clic per modificare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cs typeface="Arial" pitchFamily="34" charset="0"/>
              </a:defRPr>
            </a:lvl1pPr>
          </a:lstStyle>
          <a:p>
            <a:fld id="{5FBB88DC-AA5A-45F8-B980-E80BCE7E4628}" type="slidenum">
              <a:rPr lang="it-IT"/>
              <a:pPr/>
              <a:t>‹#›</a:t>
            </a:fld>
            <a:endParaRPr lang="it-IT"/>
          </a:p>
        </p:txBody>
      </p:sp>
    </p:spTree>
    <p:extLst>
      <p:ext uri="{BB962C8B-B14F-4D97-AF65-F5344CB8AC3E}">
        <p14:creationId xmlns:p14="http://schemas.microsoft.com/office/powerpoint/2010/main" val="1126666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Text Box 1"/>
          <p:cNvSpPr>
            <a:spLocks noGrp="1" noRot="1" noChangeAspect="1" noChangeArrowheads="1" noTextEdit="1"/>
          </p:cNvSpPr>
          <p:nvPr>
            <p:ph type="sldImg"/>
          </p:nvPr>
        </p:nvSpPr>
        <p:spPr bwMode="auto">
          <a:xfrm>
            <a:off x="1143000" y="695325"/>
            <a:ext cx="4572000" cy="3429000"/>
          </a:xfrm>
          <a:solidFill>
            <a:srgbClr val="FFFFFF"/>
          </a:solidFill>
          <a:ln>
            <a:solidFill>
              <a:srgbClr val="000000"/>
            </a:solidFill>
            <a:miter lim="800000"/>
            <a:headEnd/>
            <a:tailEnd/>
          </a:ln>
        </p:spPr>
      </p:sp>
      <p:sp>
        <p:nvSpPr>
          <p:cNvPr id="17411" name="Text Box 2"/>
          <p:cNvSpPr>
            <a:spLocks noGrp="1" noChangeArrowheads="1"/>
          </p:cNvSpPr>
          <p:nvPr>
            <p:ph type="body" idx="1"/>
          </p:nvPr>
        </p:nvSpPr>
        <p:spPr bwMode="auto">
          <a:noFill/>
        </p:spPr>
        <p:txBody>
          <a:bodyPr wrap="none" numCol="1" anchor="ctr" anchorCtr="0" compatLnSpc="1">
            <a:prstTxWarp prst="textNoShape">
              <a:avLst/>
            </a:prstTxWarp>
          </a:bodyPr>
          <a:lstStyle/>
          <a:p>
            <a:pPr eaLnBrk="1" hangingPunct="1"/>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5FBB88DC-AA5A-45F8-B980-E80BCE7E4628}" type="slidenum">
              <a:rPr lang="it-IT" smtClean="0"/>
              <a:pPr/>
              <a:t>17</a:t>
            </a:fld>
            <a:endParaRPr lang="it-IT"/>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9" name="Titolo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it-IT"/>
              <a:t>Fare clic per modificare lo stile del titolo</a:t>
            </a:r>
            <a:endParaRPr lang="en-US"/>
          </a:p>
        </p:txBody>
      </p:sp>
      <p:sp>
        <p:nvSpPr>
          <p:cNvPr id="17" name="Sottotitolo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it-IT"/>
              <a:t>Fare clic per modificare lo stile del sottotitolo dello schema</a:t>
            </a:r>
            <a:endParaRPr lang="en-US"/>
          </a:p>
        </p:txBody>
      </p:sp>
      <p:sp>
        <p:nvSpPr>
          <p:cNvPr id="4" name="Segnaposto data 9"/>
          <p:cNvSpPr>
            <a:spLocks noGrp="1"/>
          </p:cNvSpPr>
          <p:nvPr>
            <p:ph type="dt" sz="half" idx="10"/>
          </p:nvPr>
        </p:nvSpPr>
        <p:spPr/>
        <p:txBody>
          <a:bodyPr/>
          <a:lstStyle>
            <a:lvl1pPr>
              <a:defRPr/>
            </a:lvl1pPr>
          </a:lstStyle>
          <a:p>
            <a:fld id="{4E757658-E8B6-4723-BA41-BF2ADB21CF20}" type="datetime1">
              <a:rPr lang="it-IT" smtClean="0"/>
              <a:pPr/>
              <a:t>15/12/2017</a:t>
            </a:fld>
            <a:endParaRPr lang="it-IT"/>
          </a:p>
        </p:txBody>
      </p:sp>
      <p:sp>
        <p:nvSpPr>
          <p:cNvPr id="5" name="Segnaposto piè di pagina 21"/>
          <p:cNvSpPr>
            <a:spLocks noGrp="1"/>
          </p:cNvSpPr>
          <p:nvPr>
            <p:ph type="ftr" sz="quarter" idx="11"/>
          </p:nvPr>
        </p:nvSpPr>
        <p:spPr/>
        <p:txBody>
          <a:bodyPr/>
          <a:lstStyle>
            <a:lvl1pPr>
              <a:defRPr/>
            </a:lvl1pPr>
          </a:lstStyle>
          <a:p>
            <a:pPr>
              <a:defRPr/>
            </a:pPr>
            <a:r>
              <a:rPr lang="it-IT"/>
              <a:t>www.montesca.it</a:t>
            </a:r>
          </a:p>
        </p:txBody>
      </p:sp>
      <p:sp>
        <p:nvSpPr>
          <p:cNvPr id="6" name="Segnaposto numero diapositiva 17"/>
          <p:cNvSpPr>
            <a:spLocks noGrp="1"/>
          </p:cNvSpPr>
          <p:nvPr>
            <p:ph type="sldNum" sz="quarter" idx="12"/>
          </p:nvPr>
        </p:nvSpPr>
        <p:spPr/>
        <p:txBody>
          <a:bodyPr/>
          <a:lstStyle>
            <a:lvl1pPr>
              <a:defRPr/>
            </a:lvl1pPr>
          </a:lstStyle>
          <a:p>
            <a:fld id="{D1433427-1C0B-48B0-B2A2-0C7C79CB18DB}" type="slidenum">
              <a:rPr lang="it-IT"/>
              <a:pPr/>
              <a:t>‹#›</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9"/>
          <p:cNvSpPr>
            <a:spLocks noGrp="1"/>
          </p:cNvSpPr>
          <p:nvPr>
            <p:ph type="dt" sz="half" idx="10"/>
          </p:nvPr>
        </p:nvSpPr>
        <p:spPr/>
        <p:txBody>
          <a:bodyPr/>
          <a:lstStyle>
            <a:lvl1pPr>
              <a:defRPr/>
            </a:lvl1pPr>
          </a:lstStyle>
          <a:p>
            <a:fld id="{A5961BD5-8A55-44D1-8FE9-F278EA8A6B95}" type="datetime1">
              <a:rPr lang="it-IT" smtClean="0"/>
              <a:pPr/>
              <a:t>15/12/2017</a:t>
            </a:fld>
            <a:endParaRPr lang="it-IT"/>
          </a:p>
        </p:txBody>
      </p:sp>
      <p:sp>
        <p:nvSpPr>
          <p:cNvPr id="5" name="Segnaposto piè di pagina 21"/>
          <p:cNvSpPr>
            <a:spLocks noGrp="1"/>
          </p:cNvSpPr>
          <p:nvPr>
            <p:ph type="ftr" sz="quarter" idx="11"/>
          </p:nvPr>
        </p:nvSpPr>
        <p:spPr/>
        <p:txBody>
          <a:bodyPr/>
          <a:lstStyle>
            <a:lvl1pPr>
              <a:defRPr/>
            </a:lvl1pPr>
          </a:lstStyle>
          <a:p>
            <a:pPr>
              <a:defRPr/>
            </a:pPr>
            <a:r>
              <a:rPr lang="it-IT"/>
              <a:t>www.montesca.it</a:t>
            </a:r>
          </a:p>
        </p:txBody>
      </p:sp>
      <p:sp>
        <p:nvSpPr>
          <p:cNvPr id="6" name="Segnaposto numero diapositiva 17"/>
          <p:cNvSpPr>
            <a:spLocks noGrp="1"/>
          </p:cNvSpPr>
          <p:nvPr>
            <p:ph type="sldNum" sz="quarter" idx="12"/>
          </p:nvPr>
        </p:nvSpPr>
        <p:spPr/>
        <p:txBody>
          <a:bodyPr/>
          <a:lstStyle>
            <a:lvl1pPr>
              <a:defRPr/>
            </a:lvl1pPr>
          </a:lstStyle>
          <a:p>
            <a:fld id="{A8027B92-7556-422A-B10C-90A0075CE275}" type="slidenum">
              <a:rPr lang="it-IT"/>
              <a:pPr/>
              <a:t>‹#›</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914401"/>
            <a:ext cx="2057400" cy="5211763"/>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457200" y="914401"/>
            <a:ext cx="6019800" cy="5211763"/>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9"/>
          <p:cNvSpPr>
            <a:spLocks noGrp="1"/>
          </p:cNvSpPr>
          <p:nvPr>
            <p:ph type="dt" sz="half" idx="10"/>
          </p:nvPr>
        </p:nvSpPr>
        <p:spPr/>
        <p:txBody>
          <a:bodyPr/>
          <a:lstStyle>
            <a:lvl1pPr>
              <a:defRPr/>
            </a:lvl1pPr>
          </a:lstStyle>
          <a:p>
            <a:fld id="{E2995413-AB6F-4559-AA6C-7FAE9D54FC5D}" type="datetime1">
              <a:rPr lang="it-IT" smtClean="0"/>
              <a:pPr/>
              <a:t>15/12/2017</a:t>
            </a:fld>
            <a:endParaRPr lang="it-IT"/>
          </a:p>
        </p:txBody>
      </p:sp>
      <p:sp>
        <p:nvSpPr>
          <p:cNvPr id="5" name="Segnaposto piè di pagina 21"/>
          <p:cNvSpPr>
            <a:spLocks noGrp="1"/>
          </p:cNvSpPr>
          <p:nvPr>
            <p:ph type="ftr" sz="quarter" idx="11"/>
          </p:nvPr>
        </p:nvSpPr>
        <p:spPr/>
        <p:txBody>
          <a:bodyPr/>
          <a:lstStyle>
            <a:lvl1pPr>
              <a:defRPr/>
            </a:lvl1pPr>
          </a:lstStyle>
          <a:p>
            <a:pPr>
              <a:defRPr/>
            </a:pPr>
            <a:r>
              <a:rPr lang="it-IT"/>
              <a:t>www.montesca.it</a:t>
            </a:r>
          </a:p>
        </p:txBody>
      </p:sp>
      <p:sp>
        <p:nvSpPr>
          <p:cNvPr id="6" name="Segnaposto numero diapositiva 17"/>
          <p:cNvSpPr>
            <a:spLocks noGrp="1"/>
          </p:cNvSpPr>
          <p:nvPr>
            <p:ph type="sldNum" sz="quarter" idx="12"/>
          </p:nvPr>
        </p:nvSpPr>
        <p:spPr/>
        <p:txBody>
          <a:bodyPr/>
          <a:lstStyle>
            <a:lvl1pPr>
              <a:defRPr/>
            </a:lvl1pPr>
          </a:lstStyle>
          <a:p>
            <a:fld id="{09F5B88D-0458-4B89-98C9-2AEA209820A1}" type="slidenum">
              <a:rPr lang="it-IT"/>
              <a:pPr/>
              <a:t>‹#›</a:t>
            </a:fld>
            <a:endParaRPr lang="it-I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8588"/>
            <a:ext cx="8228013" cy="1433512"/>
          </a:xfrm>
        </p:spPr>
        <p:txBody>
          <a:bodyPr/>
          <a:lstStyle/>
          <a:p>
            <a:r>
              <a:rPr lang="it-IT"/>
              <a:t>Click to edit Master title style</a:t>
            </a:r>
            <a:endParaRPr lang="en-US"/>
          </a:p>
        </p:txBody>
      </p:sp>
      <p:sp>
        <p:nvSpPr>
          <p:cNvPr id="3" name="Text Placeholder 2"/>
          <p:cNvSpPr>
            <a:spLocks noGrp="1"/>
          </p:cNvSpPr>
          <p:nvPr>
            <p:ph type="body" sz="half" idx="1"/>
          </p:nvPr>
        </p:nvSpPr>
        <p:spPr>
          <a:xfrm>
            <a:off x="457200" y="1600200"/>
            <a:ext cx="4037013" cy="4524375"/>
          </a:xfrm>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4" name="Content Placeholder 3"/>
          <p:cNvSpPr>
            <a:spLocks noGrp="1"/>
          </p:cNvSpPr>
          <p:nvPr>
            <p:ph sz="quarter" idx="2"/>
          </p:nvPr>
        </p:nvSpPr>
        <p:spPr>
          <a:xfrm>
            <a:off x="4646613" y="1600200"/>
            <a:ext cx="4038600" cy="2185988"/>
          </a:xfrm>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5" name="Content Placeholder 4"/>
          <p:cNvSpPr>
            <a:spLocks noGrp="1"/>
          </p:cNvSpPr>
          <p:nvPr>
            <p:ph sz="quarter" idx="3"/>
          </p:nvPr>
        </p:nvSpPr>
        <p:spPr>
          <a:xfrm>
            <a:off x="4646613" y="3938588"/>
            <a:ext cx="4038600" cy="2185987"/>
          </a:xfrm>
        </p:spPr>
        <p:txBody>
          <a:bodyPr/>
          <a:lstStyle/>
          <a:p>
            <a:pPr lvl="0"/>
            <a:r>
              <a:rPr lang="it-IT"/>
              <a:t>Click to edit Master text styles</a:t>
            </a:r>
          </a:p>
          <a:p>
            <a:pPr lvl="1"/>
            <a:r>
              <a:rPr lang="it-IT"/>
              <a:t>Second level</a:t>
            </a:r>
          </a:p>
          <a:p>
            <a:pPr lvl="2"/>
            <a:r>
              <a:rPr lang="it-IT"/>
              <a:t>Third level</a:t>
            </a:r>
          </a:p>
          <a:p>
            <a:pPr lvl="3"/>
            <a:r>
              <a:rPr lang="it-IT"/>
              <a:t>Fourth level</a:t>
            </a:r>
          </a:p>
          <a:p>
            <a:pPr lvl="4"/>
            <a:r>
              <a:rPr lang="it-IT"/>
              <a:t>Fifth level</a:t>
            </a:r>
            <a:endParaRPr lang="en-US"/>
          </a:p>
        </p:txBody>
      </p:sp>
      <p:sp>
        <p:nvSpPr>
          <p:cNvPr id="6" name="Date Placeholder 5"/>
          <p:cNvSpPr>
            <a:spLocks noGrp="1"/>
          </p:cNvSpPr>
          <p:nvPr>
            <p:ph type="dt" idx="10"/>
          </p:nvPr>
        </p:nvSpPr>
        <p:spPr>
          <a:xfrm>
            <a:off x="457200" y="6245225"/>
            <a:ext cx="2132013" cy="474663"/>
          </a:xfrm>
        </p:spPr>
        <p:txBody>
          <a:bodyPr/>
          <a:lstStyle>
            <a:lvl1pPr>
              <a:defRPr>
                <a:latin typeface="Constantia" charset="0"/>
                <a:ea typeface="ＭＳ Ｐゴシック" charset="0"/>
                <a:cs typeface="Arial" charset="0"/>
              </a:defRPr>
            </a:lvl1pPr>
          </a:lstStyle>
          <a:p>
            <a:pPr>
              <a:defRPr/>
            </a:pPr>
            <a:fld id="{D5CD1A73-3756-4DEB-A7B4-F81392F239F8}" type="datetime1">
              <a:rPr lang="it-IT" smtClean="0"/>
              <a:pPr>
                <a:defRPr/>
              </a:pPr>
              <a:t>15/12/2017</a:t>
            </a:fld>
            <a:endParaRPr lang="it-IT"/>
          </a:p>
        </p:txBody>
      </p:sp>
      <p:sp>
        <p:nvSpPr>
          <p:cNvPr id="7" name="Footer Placeholder 6"/>
          <p:cNvSpPr>
            <a:spLocks noGrp="1"/>
          </p:cNvSpPr>
          <p:nvPr>
            <p:ph type="ftr" idx="11"/>
          </p:nvPr>
        </p:nvSpPr>
        <p:spPr>
          <a:xfrm>
            <a:off x="3124200" y="6245225"/>
            <a:ext cx="2894013" cy="474663"/>
          </a:xfrm>
        </p:spPr>
        <p:txBody>
          <a:bodyPr/>
          <a:lstStyle>
            <a:lvl1pPr>
              <a:defRPr/>
            </a:lvl1pPr>
          </a:lstStyle>
          <a:p>
            <a:pPr>
              <a:defRPr/>
            </a:pPr>
            <a:r>
              <a:rPr lang="it-IT"/>
              <a:t>www.montesca.it</a:t>
            </a:r>
          </a:p>
        </p:txBody>
      </p:sp>
      <p:sp>
        <p:nvSpPr>
          <p:cNvPr id="8" name="Slide Number Placeholder 7"/>
          <p:cNvSpPr>
            <a:spLocks noGrp="1"/>
          </p:cNvSpPr>
          <p:nvPr>
            <p:ph type="sldNum" idx="12"/>
          </p:nvPr>
        </p:nvSpPr>
        <p:spPr>
          <a:xfrm>
            <a:off x="6553200" y="6245225"/>
            <a:ext cx="2132013" cy="474663"/>
          </a:xfrm>
        </p:spPr>
        <p:txBody>
          <a:bodyPr/>
          <a:lstStyle>
            <a:lvl1pPr>
              <a:defRPr/>
            </a:lvl1pPr>
          </a:lstStyle>
          <a:p>
            <a:fld id="{CCF4011D-C5EE-4E1D-9497-29B269707544}" type="slidenum">
              <a:rPr lang="it-IT"/>
              <a:pPr/>
              <a:t>‹#›</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9"/>
          <p:cNvSpPr>
            <a:spLocks noGrp="1"/>
          </p:cNvSpPr>
          <p:nvPr>
            <p:ph type="dt" sz="half" idx="10"/>
          </p:nvPr>
        </p:nvSpPr>
        <p:spPr/>
        <p:txBody>
          <a:bodyPr/>
          <a:lstStyle>
            <a:lvl1pPr>
              <a:defRPr/>
            </a:lvl1pPr>
          </a:lstStyle>
          <a:p>
            <a:fld id="{592CF401-AAEF-4300-A444-3FF5D61195F3}" type="datetime1">
              <a:rPr lang="it-IT" smtClean="0"/>
              <a:pPr/>
              <a:t>15/12/2017</a:t>
            </a:fld>
            <a:endParaRPr lang="it-IT"/>
          </a:p>
        </p:txBody>
      </p:sp>
      <p:sp>
        <p:nvSpPr>
          <p:cNvPr id="5" name="Segnaposto piè di pagina 21"/>
          <p:cNvSpPr>
            <a:spLocks noGrp="1"/>
          </p:cNvSpPr>
          <p:nvPr>
            <p:ph type="ftr" sz="quarter" idx="11"/>
          </p:nvPr>
        </p:nvSpPr>
        <p:spPr/>
        <p:txBody>
          <a:bodyPr/>
          <a:lstStyle>
            <a:lvl1pPr>
              <a:defRPr/>
            </a:lvl1pPr>
          </a:lstStyle>
          <a:p>
            <a:pPr>
              <a:defRPr/>
            </a:pPr>
            <a:r>
              <a:rPr lang="it-IT"/>
              <a:t>www.montesca.it</a:t>
            </a:r>
          </a:p>
        </p:txBody>
      </p:sp>
      <p:sp>
        <p:nvSpPr>
          <p:cNvPr id="6" name="Segnaposto numero diapositiva 17"/>
          <p:cNvSpPr>
            <a:spLocks noGrp="1"/>
          </p:cNvSpPr>
          <p:nvPr>
            <p:ph type="sldNum" sz="quarter" idx="12"/>
          </p:nvPr>
        </p:nvSpPr>
        <p:spPr/>
        <p:txBody>
          <a:bodyPr/>
          <a:lstStyle>
            <a:lvl1pPr>
              <a:defRPr/>
            </a:lvl1pPr>
          </a:lstStyle>
          <a:p>
            <a:fld id="{4432B236-1DDE-40B7-A26F-D36CA0259322}" type="slidenum">
              <a:rPr lang="it-IT"/>
              <a:pPr/>
              <a:t>‹#›</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it-IT"/>
              <a:t>Fare clic per modificare lo stile del titolo</a:t>
            </a:r>
            <a:endParaRPr lang="en-US"/>
          </a:p>
        </p:txBody>
      </p:sp>
      <p:sp>
        <p:nvSpPr>
          <p:cNvPr id="3" name="Segnaposto testo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it-IT"/>
              <a:t>Fare clic per modificare stili del testo dello schema</a:t>
            </a:r>
          </a:p>
        </p:txBody>
      </p:sp>
      <p:sp>
        <p:nvSpPr>
          <p:cNvPr id="4" name="Segnaposto data 9"/>
          <p:cNvSpPr>
            <a:spLocks noGrp="1"/>
          </p:cNvSpPr>
          <p:nvPr>
            <p:ph type="dt" sz="half" idx="10"/>
          </p:nvPr>
        </p:nvSpPr>
        <p:spPr/>
        <p:txBody>
          <a:bodyPr/>
          <a:lstStyle>
            <a:lvl1pPr>
              <a:defRPr/>
            </a:lvl1pPr>
          </a:lstStyle>
          <a:p>
            <a:fld id="{A29AE0A6-B313-4A92-B015-D5A2ECD95398}" type="datetime1">
              <a:rPr lang="it-IT" smtClean="0"/>
              <a:pPr/>
              <a:t>15/12/2017</a:t>
            </a:fld>
            <a:endParaRPr lang="it-IT"/>
          </a:p>
        </p:txBody>
      </p:sp>
      <p:sp>
        <p:nvSpPr>
          <p:cNvPr id="5" name="Segnaposto piè di pagina 21"/>
          <p:cNvSpPr>
            <a:spLocks noGrp="1"/>
          </p:cNvSpPr>
          <p:nvPr>
            <p:ph type="ftr" sz="quarter" idx="11"/>
          </p:nvPr>
        </p:nvSpPr>
        <p:spPr/>
        <p:txBody>
          <a:bodyPr/>
          <a:lstStyle>
            <a:lvl1pPr>
              <a:defRPr/>
            </a:lvl1pPr>
          </a:lstStyle>
          <a:p>
            <a:pPr>
              <a:defRPr/>
            </a:pPr>
            <a:r>
              <a:rPr lang="it-IT"/>
              <a:t>www.montesca.it</a:t>
            </a:r>
          </a:p>
        </p:txBody>
      </p:sp>
      <p:sp>
        <p:nvSpPr>
          <p:cNvPr id="6" name="Segnaposto numero diapositiva 17"/>
          <p:cNvSpPr>
            <a:spLocks noGrp="1"/>
          </p:cNvSpPr>
          <p:nvPr>
            <p:ph type="sldNum" sz="quarter" idx="12"/>
          </p:nvPr>
        </p:nvSpPr>
        <p:spPr/>
        <p:txBody>
          <a:bodyPr/>
          <a:lstStyle>
            <a:lvl1pPr>
              <a:defRPr/>
            </a:lvl1pPr>
          </a:lstStyle>
          <a:p>
            <a:fld id="{19A26CD2-343A-453F-81F1-30F2C1AD6241}" type="slidenum">
              <a:rPr lang="it-IT"/>
              <a:pPr/>
              <a:t>‹#›</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p>
            <a:r>
              <a:rPr lang="it-IT"/>
              <a:t>Fare clic per modificare lo stile del titolo</a:t>
            </a:r>
            <a:endParaRPr lang="en-US"/>
          </a:p>
        </p:txBody>
      </p:sp>
      <p:sp>
        <p:nvSpPr>
          <p:cNvPr id="3" name="Segnaposto contenuto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9"/>
          <p:cNvSpPr>
            <a:spLocks noGrp="1"/>
          </p:cNvSpPr>
          <p:nvPr>
            <p:ph type="dt" sz="half" idx="10"/>
          </p:nvPr>
        </p:nvSpPr>
        <p:spPr/>
        <p:txBody>
          <a:bodyPr/>
          <a:lstStyle>
            <a:lvl1pPr>
              <a:defRPr/>
            </a:lvl1pPr>
          </a:lstStyle>
          <a:p>
            <a:fld id="{1EC176E9-6A4F-44AF-BA5B-F6E48C857C77}" type="datetime1">
              <a:rPr lang="it-IT" smtClean="0"/>
              <a:pPr/>
              <a:t>15/12/2017</a:t>
            </a:fld>
            <a:endParaRPr lang="it-IT"/>
          </a:p>
        </p:txBody>
      </p:sp>
      <p:sp>
        <p:nvSpPr>
          <p:cNvPr id="6" name="Segnaposto piè di pagina 21"/>
          <p:cNvSpPr>
            <a:spLocks noGrp="1"/>
          </p:cNvSpPr>
          <p:nvPr>
            <p:ph type="ftr" sz="quarter" idx="11"/>
          </p:nvPr>
        </p:nvSpPr>
        <p:spPr/>
        <p:txBody>
          <a:bodyPr/>
          <a:lstStyle>
            <a:lvl1pPr>
              <a:defRPr/>
            </a:lvl1pPr>
          </a:lstStyle>
          <a:p>
            <a:pPr>
              <a:defRPr/>
            </a:pPr>
            <a:r>
              <a:rPr lang="it-IT"/>
              <a:t>www.montesca.it</a:t>
            </a:r>
          </a:p>
        </p:txBody>
      </p:sp>
      <p:sp>
        <p:nvSpPr>
          <p:cNvPr id="7" name="Segnaposto numero diapositiva 17"/>
          <p:cNvSpPr>
            <a:spLocks noGrp="1"/>
          </p:cNvSpPr>
          <p:nvPr>
            <p:ph type="sldNum" sz="quarter" idx="12"/>
          </p:nvPr>
        </p:nvSpPr>
        <p:spPr/>
        <p:txBody>
          <a:bodyPr/>
          <a:lstStyle>
            <a:lvl1pPr>
              <a:defRPr/>
            </a:lvl1pPr>
          </a:lstStyle>
          <a:p>
            <a:fld id="{B8DDED04-7228-49ED-9309-7E9E009CE9E7}" type="slidenum">
              <a:rPr lang="it-IT"/>
              <a:pPr/>
              <a:t>‹#›</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229600" cy="1143000"/>
          </a:xfrm>
        </p:spPr>
        <p:txBody>
          <a:bodyPr/>
          <a:lstStyle>
            <a:lvl1pPr>
              <a:defRPr/>
            </a:lvl1pPr>
          </a:lstStyle>
          <a:p>
            <a:r>
              <a:rPr lang="it-IT"/>
              <a:t>Fare clic per modificare lo stile del titolo</a:t>
            </a:r>
            <a:endParaRPr lang="en-US"/>
          </a:p>
        </p:txBody>
      </p:sp>
      <p:sp>
        <p:nvSpPr>
          <p:cNvPr id="3" name="Segnaposto testo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it-IT"/>
              <a:t>Fare clic per modificare stili del testo dello schema</a:t>
            </a:r>
          </a:p>
        </p:txBody>
      </p:sp>
      <p:sp>
        <p:nvSpPr>
          <p:cNvPr id="4" name="Segnaposto testo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it-IT"/>
              <a:t>Fare clic per modificare stili del testo dello schema</a:t>
            </a:r>
          </a:p>
        </p:txBody>
      </p:sp>
      <p:sp>
        <p:nvSpPr>
          <p:cNvPr id="5" name="Segnaposto contenuto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contenuto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9"/>
          <p:cNvSpPr>
            <a:spLocks noGrp="1"/>
          </p:cNvSpPr>
          <p:nvPr>
            <p:ph type="dt" sz="half" idx="10"/>
          </p:nvPr>
        </p:nvSpPr>
        <p:spPr/>
        <p:txBody>
          <a:bodyPr/>
          <a:lstStyle>
            <a:lvl1pPr>
              <a:defRPr/>
            </a:lvl1pPr>
          </a:lstStyle>
          <a:p>
            <a:fld id="{AD0334EF-A6D6-4B44-A01A-66FC96F2450A}" type="datetime1">
              <a:rPr lang="it-IT" smtClean="0"/>
              <a:pPr/>
              <a:t>15/12/2017</a:t>
            </a:fld>
            <a:endParaRPr lang="it-IT"/>
          </a:p>
        </p:txBody>
      </p:sp>
      <p:sp>
        <p:nvSpPr>
          <p:cNvPr id="8" name="Segnaposto piè di pagina 21"/>
          <p:cNvSpPr>
            <a:spLocks noGrp="1"/>
          </p:cNvSpPr>
          <p:nvPr>
            <p:ph type="ftr" sz="quarter" idx="11"/>
          </p:nvPr>
        </p:nvSpPr>
        <p:spPr/>
        <p:txBody>
          <a:bodyPr/>
          <a:lstStyle>
            <a:lvl1pPr>
              <a:defRPr/>
            </a:lvl1pPr>
          </a:lstStyle>
          <a:p>
            <a:pPr>
              <a:defRPr/>
            </a:pPr>
            <a:r>
              <a:rPr lang="it-IT"/>
              <a:t>www.montesca.it</a:t>
            </a:r>
          </a:p>
        </p:txBody>
      </p:sp>
      <p:sp>
        <p:nvSpPr>
          <p:cNvPr id="9" name="Segnaposto numero diapositiva 17"/>
          <p:cNvSpPr>
            <a:spLocks noGrp="1"/>
          </p:cNvSpPr>
          <p:nvPr>
            <p:ph type="sldNum" sz="quarter" idx="12"/>
          </p:nvPr>
        </p:nvSpPr>
        <p:spPr/>
        <p:txBody>
          <a:bodyPr/>
          <a:lstStyle>
            <a:lvl1pPr>
              <a:defRPr/>
            </a:lvl1pPr>
          </a:lstStyle>
          <a:p>
            <a:fld id="{9D2B9510-51EC-40BD-AF04-59C4F86DD620}" type="slidenum">
              <a:rPr lang="it-IT"/>
              <a:pPr/>
              <a:t>‹#›</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it-IT"/>
              <a:t>Fare clic per modificare lo stile del titolo</a:t>
            </a:r>
            <a:endParaRPr lang="en-US"/>
          </a:p>
        </p:txBody>
      </p:sp>
      <p:sp>
        <p:nvSpPr>
          <p:cNvPr id="3" name="Segnaposto data 9"/>
          <p:cNvSpPr>
            <a:spLocks noGrp="1"/>
          </p:cNvSpPr>
          <p:nvPr>
            <p:ph type="dt" sz="half" idx="10"/>
          </p:nvPr>
        </p:nvSpPr>
        <p:spPr/>
        <p:txBody>
          <a:bodyPr/>
          <a:lstStyle>
            <a:lvl1pPr>
              <a:defRPr/>
            </a:lvl1pPr>
          </a:lstStyle>
          <a:p>
            <a:fld id="{A41789B1-6E1F-4552-9644-AD2DE7D3BF4A}" type="datetime1">
              <a:rPr lang="it-IT" smtClean="0"/>
              <a:pPr/>
              <a:t>15/12/2017</a:t>
            </a:fld>
            <a:endParaRPr lang="it-IT"/>
          </a:p>
        </p:txBody>
      </p:sp>
      <p:sp>
        <p:nvSpPr>
          <p:cNvPr id="4" name="Segnaposto piè di pagina 21"/>
          <p:cNvSpPr>
            <a:spLocks noGrp="1"/>
          </p:cNvSpPr>
          <p:nvPr>
            <p:ph type="ftr" sz="quarter" idx="11"/>
          </p:nvPr>
        </p:nvSpPr>
        <p:spPr/>
        <p:txBody>
          <a:bodyPr/>
          <a:lstStyle>
            <a:lvl1pPr>
              <a:defRPr/>
            </a:lvl1pPr>
          </a:lstStyle>
          <a:p>
            <a:pPr>
              <a:defRPr/>
            </a:pPr>
            <a:r>
              <a:rPr lang="it-IT"/>
              <a:t>www.montesca.it</a:t>
            </a:r>
          </a:p>
        </p:txBody>
      </p:sp>
      <p:sp>
        <p:nvSpPr>
          <p:cNvPr id="5" name="Segnaposto numero diapositiva 17"/>
          <p:cNvSpPr>
            <a:spLocks noGrp="1"/>
          </p:cNvSpPr>
          <p:nvPr>
            <p:ph type="sldNum" sz="quarter" idx="12"/>
          </p:nvPr>
        </p:nvSpPr>
        <p:spPr/>
        <p:txBody>
          <a:bodyPr/>
          <a:lstStyle>
            <a:lvl1pPr>
              <a:defRPr/>
            </a:lvl1pPr>
          </a:lstStyle>
          <a:p>
            <a:fld id="{CB0AD714-F631-4C3D-9587-C21AF9EB4E2B}" type="slidenum">
              <a:rPr lang="it-IT"/>
              <a:pPr/>
              <a:t>‹#›</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9"/>
          <p:cNvSpPr>
            <a:spLocks noGrp="1"/>
          </p:cNvSpPr>
          <p:nvPr>
            <p:ph type="dt" sz="half" idx="10"/>
          </p:nvPr>
        </p:nvSpPr>
        <p:spPr/>
        <p:txBody>
          <a:bodyPr/>
          <a:lstStyle>
            <a:lvl1pPr>
              <a:defRPr/>
            </a:lvl1pPr>
          </a:lstStyle>
          <a:p>
            <a:fld id="{90E19BD5-1751-41DA-8EE5-01F4C32BABF6}" type="datetime1">
              <a:rPr lang="it-IT" smtClean="0"/>
              <a:pPr/>
              <a:t>15/12/2017</a:t>
            </a:fld>
            <a:endParaRPr lang="it-IT"/>
          </a:p>
        </p:txBody>
      </p:sp>
      <p:sp>
        <p:nvSpPr>
          <p:cNvPr id="3" name="Segnaposto piè di pagina 21"/>
          <p:cNvSpPr>
            <a:spLocks noGrp="1"/>
          </p:cNvSpPr>
          <p:nvPr>
            <p:ph type="ftr" sz="quarter" idx="11"/>
          </p:nvPr>
        </p:nvSpPr>
        <p:spPr/>
        <p:txBody>
          <a:bodyPr/>
          <a:lstStyle>
            <a:lvl1pPr>
              <a:defRPr/>
            </a:lvl1pPr>
          </a:lstStyle>
          <a:p>
            <a:pPr>
              <a:defRPr/>
            </a:pPr>
            <a:r>
              <a:rPr lang="it-IT"/>
              <a:t>www.montesca.it</a:t>
            </a:r>
          </a:p>
        </p:txBody>
      </p:sp>
      <p:sp>
        <p:nvSpPr>
          <p:cNvPr id="4" name="Segnaposto numero diapositiva 17"/>
          <p:cNvSpPr>
            <a:spLocks noGrp="1"/>
          </p:cNvSpPr>
          <p:nvPr>
            <p:ph type="sldNum" sz="quarter" idx="12"/>
          </p:nvPr>
        </p:nvSpPr>
        <p:spPr/>
        <p:txBody>
          <a:bodyPr/>
          <a:lstStyle>
            <a:lvl1pPr>
              <a:defRPr/>
            </a:lvl1pPr>
          </a:lstStyle>
          <a:p>
            <a:fld id="{DCE212F8-45B1-401A-A728-1101B9875E8F}" type="slidenum">
              <a:rPr lang="it-IT"/>
              <a:pPr/>
              <a:t>‹#›</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it-IT"/>
              <a:t>Fare clic per modificare lo stile del titolo</a:t>
            </a:r>
            <a:endParaRPr lang="en-US"/>
          </a:p>
        </p:txBody>
      </p:sp>
      <p:sp>
        <p:nvSpPr>
          <p:cNvPr id="3" name="Segnaposto testo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it-IT"/>
              <a:t>Fare clic per modificare stili del testo dello schema</a:t>
            </a:r>
          </a:p>
        </p:txBody>
      </p:sp>
      <p:sp>
        <p:nvSpPr>
          <p:cNvPr id="4" name="Segnaposto contenuto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9"/>
          <p:cNvSpPr>
            <a:spLocks noGrp="1"/>
          </p:cNvSpPr>
          <p:nvPr>
            <p:ph type="dt" sz="half" idx="10"/>
          </p:nvPr>
        </p:nvSpPr>
        <p:spPr/>
        <p:txBody>
          <a:bodyPr/>
          <a:lstStyle>
            <a:lvl1pPr>
              <a:defRPr/>
            </a:lvl1pPr>
          </a:lstStyle>
          <a:p>
            <a:fld id="{89B4E1E6-F284-4C0C-B050-B12B11DA3441}" type="datetime1">
              <a:rPr lang="it-IT" smtClean="0"/>
              <a:pPr/>
              <a:t>15/12/2017</a:t>
            </a:fld>
            <a:endParaRPr lang="it-IT"/>
          </a:p>
        </p:txBody>
      </p:sp>
      <p:sp>
        <p:nvSpPr>
          <p:cNvPr id="6" name="Segnaposto piè di pagina 21"/>
          <p:cNvSpPr>
            <a:spLocks noGrp="1"/>
          </p:cNvSpPr>
          <p:nvPr>
            <p:ph type="ftr" sz="quarter" idx="11"/>
          </p:nvPr>
        </p:nvSpPr>
        <p:spPr/>
        <p:txBody>
          <a:bodyPr/>
          <a:lstStyle>
            <a:lvl1pPr>
              <a:defRPr/>
            </a:lvl1pPr>
          </a:lstStyle>
          <a:p>
            <a:pPr>
              <a:defRPr/>
            </a:pPr>
            <a:r>
              <a:rPr lang="it-IT"/>
              <a:t>www.montesca.it</a:t>
            </a:r>
          </a:p>
        </p:txBody>
      </p:sp>
      <p:sp>
        <p:nvSpPr>
          <p:cNvPr id="7" name="Segnaposto numero diapositiva 17"/>
          <p:cNvSpPr>
            <a:spLocks noGrp="1"/>
          </p:cNvSpPr>
          <p:nvPr>
            <p:ph type="sldNum" sz="quarter" idx="12"/>
          </p:nvPr>
        </p:nvSpPr>
        <p:spPr/>
        <p:txBody>
          <a:bodyPr/>
          <a:lstStyle>
            <a:lvl1pPr>
              <a:defRPr/>
            </a:lvl1pPr>
          </a:lstStyle>
          <a:p>
            <a:fld id="{EBEE1C64-1208-4315-8A70-51BFFCEAE2A8}" type="slidenum">
              <a:rPr lang="it-IT"/>
              <a:pPr/>
              <a:t>‹#›</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5" name="Ritaglia e arrotonda singolo angolo rettangolo 13"/>
          <p:cNvSpPr>
            <a:spLocks/>
          </p:cNvSpPr>
          <p:nvPr/>
        </p:nvSpPr>
        <p:spPr bwMode="auto">
          <a:xfrm rot="420000" flipV="1">
            <a:off x="3165475" y="1108075"/>
            <a:ext cx="5257800" cy="4114800"/>
          </a:xfrm>
          <a:custGeom>
            <a:avLst/>
            <a:gdLst>
              <a:gd name="T0" fmla="*/ 0 w 5257800"/>
              <a:gd name="T1" fmla="*/ 0 h 4114800"/>
              <a:gd name="T2" fmla="*/ 5107774 w 5257800"/>
              <a:gd name="T3" fmla="*/ 0 h 4114800"/>
              <a:gd name="T4" fmla="*/ 5257800 w 5257800"/>
              <a:gd name="T5" fmla="*/ 150026 h 4114800"/>
              <a:gd name="T6" fmla="*/ 5257800 w 5257800"/>
              <a:gd name="T7" fmla="*/ 4114800 h 4114800"/>
              <a:gd name="T8" fmla="*/ 0 w 5257800"/>
              <a:gd name="T9" fmla="*/ 4114800 h 4114800"/>
              <a:gd name="T10" fmla="*/ 0 w 5257800"/>
              <a:gd name="T11" fmla="*/ 0 h 4114800"/>
              <a:gd name="T12" fmla="*/ 0 w 5257800"/>
              <a:gd name="T13" fmla="*/ 0 h 41148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257800" h="4114800">
                <a:moveTo>
                  <a:pt x="0" y="0"/>
                </a:moveTo>
                <a:lnTo>
                  <a:pt x="5107774" y="0"/>
                </a:lnTo>
                <a:lnTo>
                  <a:pt x="5257800" y="150026"/>
                </a:lnTo>
                <a:lnTo>
                  <a:pt x="5257800" y="4114800"/>
                </a:lnTo>
                <a:lnTo>
                  <a:pt x="0" y="4114800"/>
                </a:lnTo>
                <a:lnTo>
                  <a:pt x="0" y="0"/>
                </a:lnTo>
                <a:close/>
              </a:path>
            </a:pathLst>
          </a:custGeom>
          <a:solidFill>
            <a:srgbClr val="FFFFFF"/>
          </a:solidFill>
          <a:ln w="3175" cap="rnd" cmpd="sng">
            <a:solidFill>
              <a:srgbClr val="C0C0C0"/>
            </a:solidFill>
            <a:prstDash val="solid"/>
            <a:round/>
            <a:headEnd/>
            <a:tailEnd/>
          </a:ln>
          <a:effectLst>
            <a:outerShdw dist="38500" dir="7500041" sx="98500" sy="100079" kx="99984" algn="tl" rotWithShape="0">
              <a:srgbClr val="000000">
                <a:alpha val="25000"/>
              </a:srgbClr>
            </a:outerShdw>
          </a:effectLst>
        </p:spPr>
        <p:txBody>
          <a:bodyPr anchor="ctr"/>
          <a:lstStyle/>
          <a:p>
            <a:endParaRPr lang="it-IT"/>
          </a:p>
        </p:txBody>
      </p:sp>
      <p:sp>
        <p:nvSpPr>
          <p:cNvPr id="6" name="Triangolo rettangolo 5"/>
          <p:cNvSpPr>
            <a:spLocks noChangeArrowheads="1"/>
          </p:cNvSpPr>
          <p:nvPr/>
        </p:nvSpPr>
        <p:spPr bwMode="auto">
          <a:xfrm rot="420000" flipV="1">
            <a:off x="8004175" y="5359400"/>
            <a:ext cx="155575" cy="155575"/>
          </a:xfrm>
          <a:prstGeom prst="rtTriangle">
            <a:avLst/>
          </a:prstGeom>
          <a:solidFill>
            <a:srgbClr val="FFFFFF"/>
          </a:solidFill>
          <a:ln w="12700">
            <a:solidFill>
              <a:srgbClr val="FFFFFF"/>
            </a:solidFill>
            <a:bevel/>
            <a:headEnd/>
            <a:tailEnd/>
          </a:ln>
          <a:effectLst>
            <a:outerShdw dist="6350" dir="12899787" algn="tl" rotWithShape="0">
              <a:srgbClr val="808080">
                <a:alpha val="46999"/>
              </a:srgbClr>
            </a:outerShdw>
          </a:effectLst>
        </p:spPr>
        <p:txBody>
          <a:bodyPr anchor="ctr"/>
          <a:lstStyle/>
          <a:p>
            <a:pPr algn="ctr" fontAlgn="auto">
              <a:spcBef>
                <a:spcPts val="0"/>
              </a:spcBef>
              <a:spcAft>
                <a:spcPts val="0"/>
              </a:spcAft>
              <a:defRPr/>
            </a:pPr>
            <a:endParaRPr lang="en-US">
              <a:solidFill>
                <a:schemeClr val="lt1"/>
              </a:solidFill>
              <a:latin typeface="+mn-lt"/>
              <a:ea typeface="+mn-ea"/>
            </a:endParaRPr>
          </a:p>
        </p:txBody>
      </p:sp>
      <p:sp>
        <p:nvSpPr>
          <p:cNvPr id="7" name="Figura a mano libera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8" name="Figura a mano libera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2" name="Titolo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it-IT"/>
              <a:t>Fare clic per modificare lo stile del titolo</a:t>
            </a:r>
            <a:endParaRPr lang="en-US"/>
          </a:p>
        </p:txBody>
      </p:sp>
      <p:sp>
        <p:nvSpPr>
          <p:cNvPr id="4" name="Segnaposto testo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it-IT"/>
              <a:t>Fare clic per modificare stili del testo dello schema</a:t>
            </a:r>
          </a:p>
        </p:txBody>
      </p:sp>
      <p:sp>
        <p:nvSpPr>
          <p:cNvPr id="3" name="Segnaposto immagine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it-IT" noProof="0"/>
              <a:t>Fare clic sull'icona per inserire un'immagine</a:t>
            </a:r>
            <a:endParaRPr lang="en-US" noProof="0" dirty="0"/>
          </a:p>
        </p:txBody>
      </p:sp>
      <p:sp>
        <p:nvSpPr>
          <p:cNvPr id="9" name="Segnaposto data 4"/>
          <p:cNvSpPr>
            <a:spLocks noGrp="1"/>
          </p:cNvSpPr>
          <p:nvPr>
            <p:ph type="dt" sz="half" idx="10"/>
          </p:nvPr>
        </p:nvSpPr>
        <p:spPr/>
        <p:txBody>
          <a:bodyPr/>
          <a:lstStyle>
            <a:lvl1pPr>
              <a:defRPr/>
            </a:lvl1pPr>
          </a:lstStyle>
          <a:p>
            <a:fld id="{497CC2F3-1B34-4BDD-A488-9E5E1F28050C}" type="datetime1">
              <a:rPr lang="it-IT" smtClean="0"/>
              <a:pPr/>
              <a:t>15/12/2017</a:t>
            </a:fld>
            <a:endParaRPr lang="it-IT"/>
          </a:p>
        </p:txBody>
      </p:sp>
      <p:sp>
        <p:nvSpPr>
          <p:cNvPr id="10" name="Segnaposto piè di pagina 5"/>
          <p:cNvSpPr>
            <a:spLocks noGrp="1"/>
          </p:cNvSpPr>
          <p:nvPr>
            <p:ph type="ftr" sz="quarter" idx="11"/>
          </p:nvPr>
        </p:nvSpPr>
        <p:spPr/>
        <p:txBody>
          <a:bodyPr/>
          <a:lstStyle>
            <a:lvl1pPr>
              <a:defRPr/>
            </a:lvl1pPr>
          </a:lstStyle>
          <a:p>
            <a:pPr>
              <a:defRPr/>
            </a:pPr>
            <a:r>
              <a:rPr lang="it-IT"/>
              <a:t>www.montesca.it</a:t>
            </a:r>
          </a:p>
        </p:txBody>
      </p:sp>
      <p:sp>
        <p:nvSpPr>
          <p:cNvPr id="11" name="Segnaposto numero diapositiva 6"/>
          <p:cNvSpPr>
            <a:spLocks noGrp="1"/>
          </p:cNvSpPr>
          <p:nvPr>
            <p:ph type="sldNum" sz="quarter" idx="12"/>
          </p:nvPr>
        </p:nvSpPr>
        <p:spPr>
          <a:xfrm>
            <a:off x="8077200" y="6356350"/>
            <a:ext cx="609600" cy="365125"/>
          </a:xfrm>
        </p:spPr>
        <p:txBody>
          <a:bodyPr/>
          <a:lstStyle>
            <a:lvl1pPr>
              <a:defRPr/>
            </a:lvl1pPr>
          </a:lstStyle>
          <a:p>
            <a:fld id="{EF2F7810-A7C9-49A7-A7E6-CFCB87A50C47}" type="slidenum">
              <a:rPr lang="it-IT"/>
              <a:pPr/>
              <a:t>‹#›</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Figura a mano libera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8" name="Figura a mano libera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028" name="Segnaposto titolo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it-IT"/>
              <a:t>Fare clic per modificare lo stile del titolo</a:t>
            </a:r>
            <a:endParaRPr lang="en-US"/>
          </a:p>
        </p:txBody>
      </p:sp>
      <p:sp>
        <p:nvSpPr>
          <p:cNvPr id="1029" name="Segnaposto testo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0" name="Segnaposto data 9"/>
          <p:cNvSpPr>
            <a:spLocks noGrp="1"/>
          </p:cNvSpPr>
          <p:nvPr>
            <p:ph type="dt" sz="half" idx="2"/>
          </p:nvPr>
        </p:nvSpPr>
        <p:spPr>
          <a:xfrm>
            <a:off x="457200" y="6356350"/>
            <a:ext cx="2133600" cy="365125"/>
          </a:xfrm>
          <a:prstGeom prst="rect">
            <a:avLst/>
          </a:prstGeom>
        </p:spPr>
        <p:txBody>
          <a:bodyPr vert="horz" wrap="square" lIns="0" tIns="0" rIns="0" bIns="0" numCol="1" anchor="b" anchorCtr="0" compatLnSpc="1">
            <a:prstTxWarp prst="textNoShape">
              <a:avLst/>
            </a:prstTxWarp>
          </a:bodyPr>
          <a:lstStyle>
            <a:lvl1pPr>
              <a:defRPr sz="1200">
                <a:solidFill>
                  <a:srgbClr val="626551"/>
                </a:solidFill>
                <a:cs typeface="Arial" pitchFamily="34" charset="0"/>
              </a:defRPr>
            </a:lvl1pPr>
          </a:lstStyle>
          <a:p>
            <a:fld id="{D70962B5-9F4D-4ACA-87A2-94EEB193D9ED}" type="datetime1">
              <a:rPr lang="it-IT" smtClean="0"/>
              <a:pPr/>
              <a:t>15/12/2017</a:t>
            </a:fld>
            <a:endParaRPr lang="it-IT"/>
          </a:p>
        </p:txBody>
      </p:sp>
      <p:sp>
        <p:nvSpPr>
          <p:cNvPr id="22" name="Segnaposto piè di pagina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ea typeface="+mn-ea"/>
                <a:cs typeface="+mn-cs"/>
              </a:defRPr>
            </a:lvl1pPr>
          </a:lstStyle>
          <a:p>
            <a:pPr>
              <a:defRPr/>
            </a:pPr>
            <a:r>
              <a:rPr lang="it-IT"/>
              <a:t>www.montesca.it</a:t>
            </a:r>
          </a:p>
        </p:txBody>
      </p:sp>
      <p:sp>
        <p:nvSpPr>
          <p:cNvPr id="18" name="Segnaposto numero diapositiva 17"/>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626551"/>
                </a:solidFill>
                <a:cs typeface="Arial" pitchFamily="34" charset="0"/>
              </a:defRPr>
            </a:lvl1pPr>
          </a:lstStyle>
          <a:p>
            <a:fld id="{84016B24-2455-4EB9-9838-A50533DA8A5D}" type="slidenum">
              <a:rPr lang="it-IT"/>
              <a:pPr/>
              <a:t>‹#›</a:t>
            </a:fld>
            <a:endParaRPr lang="it-IT"/>
          </a:p>
        </p:txBody>
      </p:sp>
      <p:grpSp>
        <p:nvGrpSpPr>
          <p:cNvPr id="1033" name="Gruppo 1"/>
          <p:cNvGrpSpPr>
            <a:grpSpLocks/>
          </p:cNvGrpSpPr>
          <p:nvPr/>
        </p:nvGrpSpPr>
        <p:grpSpPr bwMode="auto">
          <a:xfrm>
            <a:off x="-19050" y="203200"/>
            <a:ext cx="9180513" cy="647700"/>
            <a:chOff x="-19045" y="216550"/>
            <a:chExt cx="9180548" cy="649224"/>
          </a:xfrm>
        </p:grpSpPr>
        <p:sp>
          <p:nvSpPr>
            <p:cNvPr id="12" name="Figura a mano libera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sp>
          <p:nvSpPr>
            <p:cNvPr id="13" name="Figura a mano libera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a typeface="+mn-ea"/>
              </a:endParaRPr>
            </a:p>
          </p:txBody>
        </p:sp>
      </p:grpSp>
    </p:spTree>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3" r:id="rId9"/>
    <p:sldLayoutId id="2147483841" r:id="rId10"/>
    <p:sldLayoutId id="2147483842" r:id="rId11"/>
    <p:sldLayoutId id="2147483844" r:id="rId12"/>
  </p:sldLayoutIdLst>
  <p:hf sldNum="0" hdr="0" ftr="0" dt="0"/>
  <p:txStyles>
    <p:titleStyle>
      <a:lvl1pPr algn="l" rtl="0" eaLnBrk="0" fontAlgn="base" hangingPunct="0">
        <a:spcBef>
          <a:spcPct val="0"/>
        </a:spcBef>
        <a:spcAft>
          <a:spcPct val="0"/>
        </a:spcAft>
        <a:defRPr sz="5000" kern="1200">
          <a:solidFill>
            <a:schemeClr val="tx2"/>
          </a:solidFill>
          <a:latin typeface="+mj-lt"/>
          <a:ea typeface="MS PGothic" pitchFamily="34" charset="-128"/>
          <a:cs typeface="ＭＳ Ｐゴシック" charset="0"/>
        </a:defRPr>
      </a:lvl1pPr>
      <a:lvl2pPr algn="l" rtl="0" eaLnBrk="0" fontAlgn="base" hangingPunct="0">
        <a:spcBef>
          <a:spcPct val="0"/>
        </a:spcBef>
        <a:spcAft>
          <a:spcPct val="0"/>
        </a:spcAft>
        <a:defRPr sz="5000">
          <a:solidFill>
            <a:schemeClr val="tx2"/>
          </a:solidFill>
          <a:latin typeface="Calibri" charset="0"/>
          <a:ea typeface="MS PGothic" pitchFamily="34" charset="-128"/>
          <a:cs typeface="ＭＳ Ｐゴシック" charset="0"/>
        </a:defRPr>
      </a:lvl2pPr>
      <a:lvl3pPr algn="l" rtl="0" eaLnBrk="0" fontAlgn="base" hangingPunct="0">
        <a:spcBef>
          <a:spcPct val="0"/>
        </a:spcBef>
        <a:spcAft>
          <a:spcPct val="0"/>
        </a:spcAft>
        <a:defRPr sz="5000">
          <a:solidFill>
            <a:schemeClr val="tx2"/>
          </a:solidFill>
          <a:latin typeface="Calibri" charset="0"/>
          <a:ea typeface="MS PGothic" pitchFamily="34" charset="-128"/>
          <a:cs typeface="ＭＳ Ｐゴシック" charset="0"/>
        </a:defRPr>
      </a:lvl3pPr>
      <a:lvl4pPr algn="l" rtl="0" eaLnBrk="0" fontAlgn="base" hangingPunct="0">
        <a:spcBef>
          <a:spcPct val="0"/>
        </a:spcBef>
        <a:spcAft>
          <a:spcPct val="0"/>
        </a:spcAft>
        <a:defRPr sz="5000">
          <a:solidFill>
            <a:schemeClr val="tx2"/>
          </a:solidFill>
          <a:latin typeface="Calibri" charset="0"/>
          <a:ea typeface="MS PGothic" pitchFamily="34" charset="-128"/>
          <a:cs typeface="ＭＳ Ｐゴシック" charset="0"/>
        </a:defRPr>
      </a:lvl4pPr>
      <a:lvl5pPr algn="l" rtl="0" eaLnBrk="0" fontAlgn="base" hangingPunct="0">
        <a:spcBef>
          <a:spcPct val="0"/>
        </a:spcBef>
        <a:spcAft>
          <a:spcPct val="0"/>
        </a:spcAft>
        <a:defRPr sz="5000">
          <a:solidFill>
            <a:schemeClr val="tx2"/>
          </a:solidFill>
          <a:latin typeface="Calibri" charset="0"/>
          <a:ea typeface="MS PGothic" pitchFamily="34" charset="-128"/>
          <a:cs typeface="ＭＳ Ｐゴシック" charset="0"/>
        </a:defRPr>
      </a:lvl5pPr>
      <a:lvl6pPr marL="457200" algn="l" rtl="0" fontAlgn="base">
        <a:spcBef>
          <a:spcPct val="0"/>
        </a:spcBef>
        <a:spcAft>
          <a:spcPct val="0"/>
        </a:spcAft>
        <a:defRPr sz="5000">
          <a:solidFill>
            <a:schemeClr val="tx2"/>
          </a:solidFill>
          <a:latin typeface="Calibri" charset="0"/>
          <a:ea typeface="ＭＳ Ｐゴシック" charset="0"/>
        </a:defRPr>
      </a:lvl6pPr>
      <a:lvl7pPr marL="914400" algn="l" rtl="0" fontAlgn="base">
        <a:spcBef>
          <a:spcPct val="0"/>
        </a:spcBef>
        <a:spcAft>
          <a:spcPct val="0"/>
        </a:spcAft>
        <a:defRPr sz="5000">
          <a:solidFill>
            <a:schemeClr val="tx2"/>
          </a:solidFill>
          <a:latin typeface="Calibri" charset="0"/>
          <a:ea typeface="ＭＳ Ｐゴシック" charset="0"/>
        </a:defRPr>
      </a:lvl7pPr>
      <a:lvl8pPr marL="1371600" algn="l" rtl="0" fontAlgn="base">
        <a:spcBef>
          <a:spcPct val="0"/>
        </a:spcBef>
        <a:spcAft>
          <a:spcPct val="0"/>
        </a:spcAft>
        <a:defRPr sz="5000">
          <a:solidFill>
            <a:schemeClr val="tx2"/>
          </a:solidFill>
          <a:latin typeface="Calibri" charset="0"/>
          <a:ea typeface="ＭＳ Ｐゴシック" charset="0"/>
        </a:defRPr>
      </a:lvl8pPr>
      <a:lvl9pPr marL="1828800" algn="l" rtl="0" fontAlgn="base">
        <a:spcBef>
          <a:spcPct val="0"/>
        </a:spcBef>
        <a:spcAft>
          <a:spcPct val="0"/>
        </a:spcAft>
        <a:defRPr sz="5000">
          <a:solidFill>
            <a:schemeClr val="tx2"/>
          </a:solidFill>
          <a:latin typeface="Calibri" charset="0"/>
          <a:ea typeface="ＭＳ Ｐゴシック" charset="0"/>
        </a:defRPr>
      </a:lvl9pPr>
    </p:titleStyle>
    <p:bodyStyle>
      <a:lvl1pPr marL="273050" indent="-273050" algn="l" rtl="0" eaLnBrk="0" fontAlgn="base" hangingPunct="0">
        <a:spcBef>
          <a:spcPct val="20000"/>
        </a:spcBef>
        <a:spcAft>
          <a:spcPct val="0"/>
        </a:spcAft>
        <a:buClr>
          <a:srgbClr val="A8CDD7"/>
        </a:buClr>
        <a:buSzPct val="95000"/>
        <a:buFont typeface="Wingdings 2" pitchFamily="18" charset="2"/>
        <a:buChar char=""/>
        <a:defRPr sz="2600" kern="1200">
          <a:solidFill>
            <a:schemeClr val="tx1"/>
          </a:solidFill>
          <a:latin typeface="+mn-lt"/>
          <a:ea typeface="MS PGothic" pitchFamily="34" charset="-128"/>
          <a:cs typeface="ＭＳ Ｐゴシック" charset="0"/>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S PGothic" pitchFamily="34" charset="-128"/>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S PGothic" pitchFamily="34" charset="-128"/>
          <a:cs typeface="+mn-cs"/>
        </a:defRPr>
      </a:lvl3pPr>
      <a:lvl4pPr marL="1187450" indent="-209550" algn="l" rtl="0" eaLnBrk="0" fontAlgn="base" hangingPunct="0">
        <a:spcBef>
          <a:spcPct val="20000"/>
        </a:spcBef>
        <a:spcAft>
          <a:spcPct val="0"/>
        </a:spcAft>
        <a:buClr>
          <a:srgbClr val="A8CDD7"/>
        </a:buClr>
        <a:buSzPct val="65000"/>
        <a:buFont typeface="Wingdings 2" pitchFamily="18" charset="2"/>
        <a:buChar char=""/>
        <a:defRPr sz="2000" kern="1200">
          <a:solidFill>
            <a:schemeClr val="tx1"/>
          </a:solidFill>
          <a:latin typeface="+mn-lt"/>
          <a:ea typeface="MS PGothic" pitchFamily="34" charset="-128"/>
          <a:cs typeface="+mn-cs"/>
        </a:defRPr>
      </a:lvl4pPr>
      <a:lvl5pPr marL="1462088" indent="-209550" algn="l" rtl="0" eaLnBrk="0" fontAlgn="base" hangingPunct="0">
        <a:spcBef>
          <a:spcPct val="20000"/>
        </a:spcBef>
        <a:spcAft>
          <a:spcPct val="0"/>
        </a:spcAft>
        <a:buClr>
          <a:srgbClr val="C0BEAF"/>
        </a:buClr>
        <a:buSzPct val="65000"/>
        <a:buFont typeface="Wingdings 2" pitchFamily="18" charset="2"/>
        <a:buChar char=""/>
        <a:defRPr sz="2000" kern="1200">
          <a:solidFill>
            <a:schemeClr val="tx1"/>
          </a:solidFill>
          <a:latin typeface="+mn-lt"/>
          <a:ea typeface="MS PGothic" pitchFamily="34" charset="-128"/>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6.xml.rels><?xml version="1.0" encoding="UTF-8" standalone="yes"?>
<Relationships xmlns="http://schemas.openxmlformats.org/package/2006/relationships"><Relationship Id="rId3" Type="http://schemas.openxmlformats.org/officeDocument/2006/relationships/hyperlink" Target="https://twitter.com/csmontesca" TargetMode="External"/><Relationship Id="rId2" Type="http://schemas.openxmlformats.org/officeDocument/2006/relationships/hyperlink" Target="https://www.facebook.com/csfvm" TargetMode="Externa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magine 5" descr="C:\Users\montadmin13A\Desktop\logo - variante 1.jpg"/>
          <p:cNvPicPr>
            <a:picLocks noChangeAspect="1" noChangeArrowheads="1"/>
          </p:cNvPicPr>
          <p:nvPr/>
        </p:nvPicPr>
        <p:blipFill>
          <a:blip r:embed="rId2" cstate="print"/>
          <a:srcRect/>
          <a:stretch>
            <a:fillRect/>
          </a:stretch>
        </p:blipFill>
        <p:spPr bwMode="auto">
          <a:xfrm>
            <a:off x="3419475" y="836613"/>
            <a:ext cx="2159000" cy="1136650"/>
          </a:xfrm>
          <a:prstGeom prst="rect">
            <a:avLst/>
          </a:prstGeom>
          <a:noFill/>
          <a:ln w="9525">
            <a:noFill/>
            <a:miter lim="800000"/>
            <a:headEnd/>
            <a:tailEnd/>
          </a:ln>
        </p:spPr>
      </p:pic>
      <p:sp>
        <p:nvSpPr>
          <p:cNvPr id="8" name="CasellaDiTesto 2"/>
          <p:cNvSpPr txBox="1"/>
          <p:nvPr/>
        </p:nvSpPr>
        <p:spPr>
          <a:xfrm>
            <a:off x="539750" y="2420938"/>
            <a:ext cx="8143875" cy="769441"/>
          </a:xfrm>
          <a:prstGeom prst="rect">
            <a:avLst/>
          </a:prstGeom>
          <a:noFill/>
        </p:spPr>
        <p:txBody>
          <a:bodyPr>
            <a:spAutoFit/>
          </a:bodyPr>
          <a:lstStyle/>
          <a:p>
            <a:pPr algn="ctr" fontAlgn="auto">
              <a:spcBef>
                <a:spcPts val="0"/>
              </a:spcBef>
              <a:spcAft>
                <a:spcPts val="0"/>
              </a:spcAft>
              <a:defRPr/>
            </a:pPr>
            <a:endParaRPr lang="it-IT" sz="2400" b="1" i="1" dirty="0">
              <a:solidFill>
                <a:srgbClr val="595959"/>
              </a:solidFill>
              <a:latin typeface="+mj-lt"/>
              <a:ea typeface="+mn-ea"/>
            </a:endParaRPr>
          </a:p>
          <a:p>
            <a:pPr algn="ctr">
              <a:defRPr/>
            </a:pPr>
            <a:endParaRPr lang="en-US" sz="2000" dirty="0">
              <a:latin typeface="Calibri"/>
              <a:ea typeface="ＭＳ Ｐゴシック" charset="0"/>
              <a:cs typeface="Calibri"/>
            </a:endParaRPr>
          </a:p>
        </p:txBody>
      </p:sp>
      <p:pic>
        <p:nvPicPr>
          <p:cNvPr id="6" name="Immagine 5" descr="eu_flag_co_funded_pos_[rgb]_left.jpg"/>
          <p:cNvPicPr>
            <a:picLocks noChangeAspect="1"/>
          </p:cNvPicPr>
          <p:nvPr/>
        </p:nvPicPr>
        <p:blipFill>
          <a:blip r:embed="rId3" cstate="print"/>
          <a:stretch>
            <a:fillRect/>
          </a:stretch>
        </p:blipFill>
        <p:spPr>
          <a:xfrm>
            <a:off x="6660232" y="6148533"/>
            <a:ext cx="2483768" cy="709467"/>
          </a:xfrm>
          <a:prstGeom prst="rect">
            <a:avLst/>
          </a:prstGeom>
        </p:spPr>
      </p:pic>
      <p:sp>
        <p:nvSpPr>
          <p:cNvPr id="7" name="Titolo 6"/>
          <p:cNvSpPr>
            <a:spLocks noGrp="1"/>
          </p:cNvSpPr>
          <p:nvPr>
            <p:ph type="ctrTitle"/>
          </p:nvPr>
        </p:nvSpPr>
        <p:spPr>
          <a:xfrm>
            <a:off x="539552" y="3068960"/>
            <a:ext cx="7851648" cy="1355576"/>
          </a:xfrm>
        </p:spPr>
        <p:txBody>
          <a:bodyPr>
            <a:normAutofit fontScale="90000"/>
          </a:bodyPr>
          <a:lstStyle/>
          <a:p>
            <a:pPr algn="ctr"/>
            <a:br>
              <a:rPr lang="en-GB" sz="3600" dirty="0"/>
            </a:br>
            <a:br>
              <a:rPr lang="en-GB" sz="3600" dirty="0"/>
            </a:br>
            <a:br>
              <a:rPr lang="en-GB" sz="3600" dirty="0"/>
            </a:br>
            <a:r>
              <a:rPr lang="en-GB" sz="4000" dirty="0">
                <a:solidFill>
                  <a:srgbClr val="0070C0"/>
                </a:solidFill>
              </a:rPr>
              <a:t>Learning </a:t>
            </a:r>
            <a:r>
              <a:rPr lang="en-GB" sz="4000" dirty="0" err="1">
                <a:solidFill>
                  <a:srgbClr val="0070C0"/>
                </a:solidFill>
              </a:rPr>
              <a:t>Interculturality</a:t>
            </a:r>
            <a:r>
              <a:rPr lang="en-GB" sz="4000" dirty="0">
                <a:solidFill>
                  <a:srgbClr val="0070C0"/>
                </a:solidFill>
              </a:rPr>
              <a:t> From </a:t>
            </a:r>
            <a:r>
              <a:rPr lang="en-GB" sz="4000" dirty="0" err="1">
                <a:solidFill>
                  <a:srgbClr val="0070C0"/>
                </a:solidFill>
              </a:rPr>
              <a:t>rEligion</a:t>
            </a:r>
            <a:r>
              <a:rPr lang="en-GB" sz="4000" dirty="0">
                <a:solidFill>
                  <a:srgbClr val="0070C0"/>
                </a:solidFill>
              </a:rPr>
              <a:t>-        LIFE PROJECT </a:t>
            </a:r>
            <a:br>
              <a:rPr lang="it-IT" dirty="0">
                <a:solidFill>
                  <a:srgbClr val="0070C0"/>
                </a:solidFill>
              </a:rPr>
            </a:br>
            <a:endParaRPr lang="it-IT" dirty="0">
              <a:solidFill>
                <a:srgbClr val="0070C0"/>
              </a:solidFill>
            </a:endParaRPr>
          </a:p>
        </p:txBody>
      </p:sp>
      <p:sp>
        <p:nvSpPr>
          <p:cNvPr id="9" name="Sottotitolo 8"/>
          <p:cNvSpPr>
            <a:spLocks noGrp="1"/>
          </p:cNvSpPr>
          <p:nvPr>
            <p:ph type="subTitle" idx="1"/>
          </p:nvPr>
        </p:nvSpPr>
        <p:spPr>
          <a:xfrm>
            <a:off x="539552" y="3789040"/>
            <a:ext cx="7854696" cy="760048"/>
          </a:xfrm>
        </p:spPr>
        <p:txBody>
          <a:bodyPr/>
          <a:lstStyle/>
          <a:p>
            <a:pPr algn="ctr"/>
            <a:r>
              <a:rPr lang="en-GB" sz="1400" b="1" dirty="0">
                <a:solidFill>
                  <a:srgbClr val="0070C0"/>
                </a:solidFill>
                <a:latin typeface="+mj-lt"/>
              </a:rPr>
              <a:t>Erasmus+ Strategic Partnerships for school education</a:t>
            </a:r>
            <a:endParaRPr lang="it-IT" sz="1400" dirty="0">
              <a:solidFill>
                <a:srgbClr val="0070C0"/>
              </a:solidFill>
              <a:latin typeface="+mj-lt"/>
            </a:endParaRPr>
          </a:p>
        </p:txBody>
      </p:sp>
      <p:sp>
        <p:nvSpPr>
          <p:cNvPr id="10" name="CasellaDiTesto 9"/>
          <p:cNvSpPr txBox="1"/>
          <p:nvPr/>
        </p:nvSpPr>
        <p:spPr>
          <a:xfrm>
            <a:off x="2051720" y="5157192"/>
            <a:ext cx="4968552" cy="307777"/>
          </a:xfrm>
          <a:prstGeom prst="rect">
            <a:avLst/>
          </a:prstGeom>
          <a:noFill/>
        </p:spPr>
        <p:txBody>
          <a:bodyPr wrap="square" rtlCol="0">
            <a:spAutoFit/>
          </a:bodyPr>
          <a:lstStyle/>
          <a:p>
            <a:pPr algn="ctr"/>
            <a:r>
              <a:rPr lang="it-IT" sz="1400" dirty="0">
                <a:solidFill>
                  <a:srgbClr val="0070C0"/>
                </a:solidFill>
              </a:rPr>
              <a:t>Maria Rita Bracchini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908720"/>
            <a:ext cx="8229600" cy="1143000"/>
          </a:xfrm>
        </p:spPr>
        <p:txBody>
          <a:bodyPr/>
          <a:lstStyle/>
          <a:p>
            <a:pPr algn="ctr"/>
            <a:r>
              <a:rPr lang="en-GB" sz="3600" dirty="0">
                <a:solidFill>
                  <a:srgbClr val="0070C0"/>
                </a:solidFill>
              </a:rPr>
              <a:t>Training for teachers and educators on “</a:t>
            </a:r>
            <a:r>
              <a:rPr lang="en-GB" sz="3600" b="1" dirty="0">
                <a:solidFill>
                  <a:srgbClr val="0070C0"/>
                </a:solidFill>
              </a:rPr>
              <a:t>Religious pluralism in Europe</a:t>
            </a:r>
            <a:r>
              <a:rPr lang="en-GB" sz="3600" dirty="0">
                <a:solidFill>
                  <a:srgbClr val="0070C0"/>
                </a:solidFill>
              </a:rPr>
              <a:t>“ activity aim</a:t>
            </a:r>
            <a:endParaRPr lang="it-IT" sz="3600" dirty="0">
              <a:solidFill>
                <a:srgbClr val="0070C0"/>
              </a:solidFill>
            </a:endParaRPr>
          </a:p>
        </p:txBody>
      </p:sp>
      <p:sp>
        <p:nvSpPr>
          <p:cNvPr id="3" name="Segnaposto contenuto 2"/>
          <p:cNvSpPr>
            <a:spLocks noGrp="1"/>
          </p:cNvSpPr>
          <p:nvPr>
            <p:ph idx="1"/>
          </p:nvPr>
        </p:nvSpPr>
        <p:spPr>
          <a:xfrm>
            <a:off x="457200" y="2852936"/>
            <a:ext cx="8229600" cy="3471664"/>
          </a:xfrm>
        </p:spPr>
        <p:txBody>
          <a:bodyPr/>
          <a:lstStyle/>
          <a:p>
            <a:pPr algn="just">
              <a:buClr>
                <a:srgbClr val="0070C0"/>
              </a:buClr>
            </a:pPr>
            <a:r>
              <a:rPr lang="en-GB" dirty="0"/>
              <a:t>6-day training at </a:t>
            </a:r>
            <a:r>
              <a:rPr lang="en-GB" dirty="0" err="1"/>
              <a:t>Fondazione</a:t>
            </a:r>
            <a:r>
              <a:rPr lang="en-GB" dirty="0"/>
              <a:t> Centro </a:t>
            </a:r>
            <a:r>
              <a:rPr lang="en-GB" dirty="0" err="1"/>
              <a:t>Studi</a:t>
            </a:r>
            <a:r>
              <a:rPr lang="en-GB" dirty="0"/>
              <a:t> Villa Montesca.</a:t>
            </a:r>
            <a:endParaRPr lang="it-IT" dirty="0"/>
          </a:p>
          <a:p>
            <a:pPr algn="just">
              <a:buClr>
                <a:srgbClr val="0070C0"/>
              </a:buClr>
            </a:pPr>
            <a:r>
              <a:rPr lang="en-GB" dirty="0"/>
              <a:t>Main contents of the workshop:</a:t>
            </a:r>
          </a:p>
          <a:p>
            <a:pPr lvl="1" algn="just">
              <a:buClr>
                <a:srgbClr val="0070C0"/>
              </a:buClr>
            </a:pPr>
            <a:r>
              <a:rPr lang="en-GB" dirty="0">
                <a:solidFill>
                  <a:srgbClr val="0070C0"/>
                </a:solidFill>
              </a:rPr>
              <a:t>“Knowing religions” </a:t>
            </a:r>
          </a:p>
          <a:p>
            <a:pPr lvl="1" algn="just">
              <a:buClr>
                <a:srgbClr val="0070C0"/>
              </a:buClr>
            </a:pPr>
            <a:r>
              <a:rPr lang="en-GB" dirty="0">
                <a:solidFill>
                  <a:srgbClr val="0070C0"/>
                </a:solidFill>
              </a:rPr>
              <a:t>“Meeting the others”</a:t>
            </a:r>
          </a:p>
          <a:p>
            <a:pPr lvl="1" algn="just">
              <a:buClr>
                <a:srgbClr val="0070C0"/>
              </a:buClr>
            </a:pPr>
            <a:r>
              <a:rPr lang="en-GB" dirty="0">
                <a:solidFill>
                  <a:srgbClr val="0070C0"/>
                </a:solidFill>
              </a:rPr>
              <a:t>“Preventing fundamentalism”</a:t>
            </a:r>
            <a:endParaRPr lang="it-IT" dirty="0">
              <a:solidFill>
                <a:srgbClr val="0070C0"/>
              </a:solidFill>
            </a:endParaRPr>
          </a:p>
        </p:txBody>
      </p:sp>
      <p:pic>
        <p:nvPicPr>
          <p:cNvPr id="2053" name="Picture 5" descr="C:\Users\nicole\AppData\Local\Microsoft\Windows\INetCache\IE\4DYAWZ4W\religion-environement[1].jpg"/>
          <p:cNvPicPr>
            <a:picLocks noChangeAspect="1" noChangeArrowheads="1"/>
          </p:cNvPicPr>
          <p:nvPr/>
        </p:nvPicPr>
        <p:blipFill>
          <a:blip r:embed="rId2" cstate="print"/>
          <a:srcRect/>
          <a:stretch>
            <a:fillRect/>
          </a:stretch>
        </p:blipFill>
        <p:spPr bwMode="auto">
          <a:xfrm>
            <a:off x="5868144" y="4221088"/>
            <a:ext cx="2641556" cy="218215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GB" sz="3600" dirty="0">
                <a:solidFill>
                  <a:srgbClr val="0070C0"/>
                </a:solidFill>
              </a:rPr>
              <a:t>Elaboration of the pedagogical didactic &amp; participatory model (</a:t>
            </a:r>
            <a:r>
              <a:rPr lang="en-GB" sz="3600" dirty="0" err="1">
                <a:solidFill>
                  <a:srgbClr val="0070C0"/>
                </a:solidFill>
              </a:rPr>
              <a:t>pd&amp;p</a:t>
            </a:r>
            <a:r>
              <a:rPr lang="en-GB" sz="3600" dirty="0">
                <a:solidFill>
                  <a:srgbClr val="0070C0"/>
                </a:solidFill>
              </a:rPr>
              <a:t>) activity aims</a:t>
            </a:r>
            <a:endParaRPr lang="it-IT" sz="3600" dirty="0">
              <a:solidFill>
                <a:srgbClr val="0070C0"/>
              </a:solidFill>
            </a:endParaRPr>
          </a:p>
        </p:txBody>
      </p:sp>
      <p:sp>
        <p:nvSpPr>
          <p:cNvPr id="3" name="Segnaposto contenuto 2"/>
          <p:cNvSpPr>
            <a:spLocks noGrp="1"/>
          </p:cNvSpPr>
          <p:nvPr>
            <p:ph idx="1"/>
          </p:nvPr>
        </p:nvSpPr>
        <p:spPr>
          <a:xfrm>
            <a:off x="457200" y="2420888"/>
            <a:ext cx="8229600" cy="3903712"/>
          </a:xfrm>
        </p:spPr>
        <p:txBody>
          <a:bodyPr/>
          <a:lstStyle/>
          <a:p>
            <a:pPr algn="just"/>
            <a:r>
              <a:rPr lang="en-GB" dirty="0"/>
              <a:t>intends to </a:t>
            </a:r>
            <a:r>
              <a:rPr lang="en-GB" dirty="0">
                <a:solidFill>
                  <a:srgbClr val="0070C0"/>
                </a:solidFill>
              </a:rPr>
              <a:t>develop a pedagogical model of education to religious pluralism</a:t>
            </a:r>
            <a:r>
              <a:rPr lang="en-GB" dirty="0"/>
              <a:t>, defined trough a participatory method by teachers, experts, families and representatives of different religions in the area.</a:t>
            </a:r>
          </a:p>
          <a:p>
            <a:pPr algn="just"/>
            <a:r>
              <a:rPr lang="en-GB" dirty="0"/>
              <a:t>identify in each context involved in the project the most sensitive issues related to the </a:t>
            </a:r>
            <a:r>
              <a:rPr lang="en-GB" dirty="0">
                <a:solidFill>
                  <a:srgbClr val="0070C0"/>
                </a:solidFill>
              </a:rPr>
              <a:t>integration of religious and cultural differences</a:t>
            </a:r>
            <a:r>
              <a:rPr lang="en-GB" dirty="0"/>
              <a:t>, thus defining the "backdrop" of the participatory process. </a:t>
            </a:r>
            <a:endParaRPr lang="it-I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836712"/>
            <a:ext cx="8229600" cy="1143000"/>
          </a:xfrm>
        </p:spPr>
        <p:txBody>
          <a:bodyPr/>
          <a:lstStyle/>
          <a:p>
            <a:pPr algn="ctr"/>
            <a:r>
              <a:rPr lang="en-GB" sz="4400" dirty="0">
                <a:solidFill>
                  <a:srgbClr val="0070C0"/>
                </a:solidFill>
              </a:rPr>
              <a:t>PILOTING WITH EU PRIMARY SCHOOLS activity aims</a:t>
            </a:r>
            <a:endParaRPr lang="it-IT" sz="4400" dirty="0">
              <a:solidFill>
                <a:srgbClr val="0070C0"/>
              </a:solidFill>
            </a:endParaRPr>
          </a:p>
        </p:txBody>
      </p:sp>
      <p:sp>
        <p:nvSpPr>
          <p:cNvPr id="3" name="Segnaposto contenuto 2"/>
          <p:cNvSpPr>
            <a:spLocks noGrp="1"/>
          </p:cNvSpPr>
          <p:nvPr>
            <p:ph idx="1"/>
          </p:nvPr>
        </p:nvSpPr>
        <p:spPr>
          <a:xfrm>
            <a:off x="457200" y="2708920"/>
            <a:ext cx="8229600" cy="3615680"/>
          </a:xfrm>
        </p:spPr>
        <p:txBody>
          <a:bodyPr/>
          <a:lstStyle/>
          <a:p>
            <a:pPr algn="just">
              <a:buClr>
                <a:srgbClr val="0070C0"/>
              </a:buClr>
            </a:pPr>
            <a:r>
              <a:rPr lang="en-GB" dirty="0"/>
              <a:t>Experimentation in class of the educational model developed through the participatory process.</a:t>
            </a:r>
          </a:p>
          <a:p>
            <a:pPr algn="just">
              <a:buClr>
                <a:srgbClr val="0070C0"/>
              </a:buClr>
            </a:pPr>
            <a:r>
              <a:rPr lang="en-GB" dirty="0"/>
              <a:t> The experimentation will be undertaken by those who took part in the participatory process, who will reverse in the classroom the peculiar facilitation techniques which have been developed during the Elaboration of the pedagogical model </a:t>
            </a:r>
            <a:endParaRPr lang="it-IT"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692696"/>
            <a:ext cx="8229600" cy="851942"/>
          </a:xfrm>
        </p:spPr>
        <p:txBody>
          <a:bodyPr/>
          <a:lstStyle/>
          <a:p>
            <a:pPr algn="ctr"/>
            <a:r>
              <a:rPr lang="it-IT" sz="4400" dirty="0" err="1">
                <a:solidFill>
                  <a:srgbClr val="0070C0"/>
                </a:solidFill>
              </a:rPr>
              <a:t>Specific</a:t>
            </a:r>
            <a:r>
              <a:rPr lang="it-IT" sz="4400" dirty="0">
                <a:solidFill>
                  <a:srgbClr val="0070C0"/>
                </a:solidFill>
              </a:rPr>
              <a:t> project </a:t>
            </a:r>
            <a:r>
              <a:rPr lang="it-IT" sz="4400" dirty="0" err="1">
                <a:solidFill>
                  <a:srgbClr val="0070C0"/>
                </a:solidFill>
              </a:rPr>
              <a:t>results</a:t>
            </a:r>
            <a:r>
              <a:rPr lang="it-IT" sz="4400" dirty="0">
                <a:solidFill>
                  <a:srgbClr val="0070C0"/>
                </a:solidFill>
              </a:rPr>
              <a:t> 1</a:t>
            </a:r>
          </a:p>
        </p:txBody>
      </p:sp>
      <p:graphicFrame>
        <p:nvGraphicFramePr>
          <p:cNvPr id="5" name="Segnaposto contenuto 4"/>
          <p:cNvGraphicFramePr>
            <a:graphicFrameLocks noGrp="1"/>
          </p:cNvGraphicFramePr>
          <p:nvPr>
            <p:ph idx="1"/>
          </p:nvPr>
        </p:nvGraphicFramePr>
        <p:xfrm>
          <a:off x="179512" y="1196752"/>
          <a:ext cx="8784976" cy="51278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548680"/>
            <a:ext cx="8229600" cy="867122"/>
          </a:xfrm>
        </p:spPr>
        <p:txBody>
          <a:bodyPr/>
          <a:lstStyle/>
          <a:p>
            <a:pPr algn="ctr"/>
            <a:r>
              <a:rPr lang="it-IT" sz="4400" dirty="0" err="1">
                <a:solidFill>
                  <a:srgbClr val="0070C0"/>
                </a:solidFill>
              </a:rPr>
              <a:t>Specific</a:t>
            </a:r>
            <a:r>
              <a:rPr lang="it-IT" sz="4400" dirty="0">
                <a:solidFill>
                  <a:srgbClr val="0070C0"/>
                </a:solidFill>
              </a:rPr>
              <a:t> project </a:t>
            </a:r>
            <a:r>
              <a:rPr lang="it-IT" sz="4400" dirty="0" err="1">
                <a:solidFill>
                  <a:srgbClr val="0070C0"/>
                </a:solidFill>
              </a:rPr>
              <a:t>results</a:t>
            </a:r>
            <a:r>
              <a:rPr lang="it-IT" sz="4400" dirty="0">
                <a:solidFill>
                  <a:srgbClr val="0070C0"/>
                </a:solidFill>
              </a:rPr>
              <a:t> 2</a:t>
            </a:r>
            <a:endParaRPr lang="it-IT" sz="4400" dirty="0"/>
          </a:p>
        </p:txBody>
      </p:sp>
      <p:graphicFrame>
        <p:nvGraphicFramePr>
          <p:cNvPr id="5" name="Segnaposto contenuto 4"/>
          <p:cNvGraphicFramePr>
            <a:graphicFrameLocks noGrp="1"/>
          </p:cNvGraphicFramePr>
          <p:nvPr>
            <p:ph idx="1"/>
          </p:nvPr>
        </p:nvGraphicFramePr>
        <p:xfrm>
          <a:off x="457200" y="1700809"/>
          <a:ext cx="8229600" cy="4623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692696"/>
            <a:ext cx="8229600" cy="707926"/>
          </a:xfrm>
        </p:spPr>
        <p:txBody>
          <a:bodyPr/>
          <a:lstStyle/>
          <a:p>
            <a:pPr algn="ctr"/>
            <a:r>
              <a:rPr lang="it-IT" sz="4400" dirty="0" err="1">
                <a:solidFill>
                  <a:srgbClr val="0070C0"/>
                </a:solidFill>
              </a:rPr>
              <a:t>Specific</a:t>
            </a:r>
            <a:r>
              <a:rPr lang="it-IT" sz="4400" dirty="0">
                <a:solidFill>
                  <a:srgbClr val="0070C0"/>
                </a:solidFill>
              </a:rPr>
              <a:t> project </a:t>
            </a:r>
            <a:r>
              <a:rPr lang="it-IT" sz="4400" dirty="0" err="1">
                <a:solidFill>
                  <a:srgbClr val="0070C0"/>
                </a:solidFill>
              </a:rPr>
              <a:t>results</a:t>
            </a:r>
            <a:r>
              <a:rPr lang="it-IT" sz="4400" dirty="0">
                <a:solidFill>
                  <a:srgbClr val="0070C0"/>
                </a:solidFill>
              </a:rPr>
              <a:t> 3</a:t>
            </a:r>
            <a:endParaRPr lang="it-IT" sz="4400" dirty="0"/>
          </a:p>
        </p:txBody>
      </p:sp>
      <p:graphicFrame>
        <p:nvGraphicFramePr>
          <p:cNvPr id="5" name="Segnaposto contenuto 4"/>
          <p:cNvGraphicFramePr>
            <a:graphicFrameLocks noGrp="1"/>
          </p:cNvGraphicFramePr>
          <p:nvPr>
            <p:ph idx="1"/>
          </p:nvPr>
        </p:nvGraphicFramePr>
        <p:xfrm>
          <a:off x="251520" y="1268760"/>
          <a:ext cx="8712968" cy="5055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404664"/>
            <a:ext cx="8229600" cy="779934"/>
          </a:xfrm>
        </p:spPr>
        <p:txBody>
          <a:bodyPr/>
          <a:lstStyle/>
          <a:p>
            <a:pPr algn="ctr"/>
            <a:r>
              <a:rPr lang="it-IT" sz="4400" dirty="0" err="1">
                <a:solidFill>
                  <a:srgbClr val="0070C0"/>
                </a:solidFill>
              </a:rPr>
              <a:t>Specific</a:t>
            </a:r>
            <a:r>
              <a:rPr lang="it-IT" sz="4400" dirty="0">
                <a:solidFill>
                  <a:srgbClr val="0070C0"/>
                </a:solidFill>
              </a:rPr>
              <a:t> project </a:t>
            </a:r>
            <a:r>
              <a:rPr lang="it-IT" sz="4400" dirty="0" err="1">
                <a:solidFill>
                  <a:srgbClr val="0070C0"/>
                </a:solidFill>
              </a:rPr>
              <a:t>results</a:t>
            </a:r>
            <a:r>
              <a:rPr lang="it-IT" sz="4400" dirty="0">
                <a:solidFill>
                  <a:srgbClr val="0070C0"/>
                </a:solidFill>
              </a:rPr>
              <a:t> 4</a:t>
            </a:r>
            <a:endParaRPr lang="it-IT" sz="4400" dirty="0"/>
          </a:p>
        </p:txBody>
      </p:sp>
      <p:graphicFrame>
        <p:nvGraphicFramePr>
          <p:cNvPr id="5" name="Segnaposto contenuto 4"/>
          <p:cNvGraphicFramePr>
            <a:graphicFrameLocks noGrp="1"/>
          </p:cNvGraphicFramePr>
          <p:nvPr>
            <p:ph idx="1"/>
          </p:nvPr>
        </p:nvGraphicFramePr>
        <p:xfrm>
          <a:off x="251520" y="1268760"/>
          <a:ext cx="8640960" cy="5373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04664"/>
            <a:ext cx="8229600" cy="795114"/>
          </a:xfrm>
        </p:spPr>
        <p:txBody>
          <a:bodyPr/>
          <a:lstStyle/>
          <a:p>
            <a:pPr algn="ctr"/>
            <a:r>
              <a:rPr lang="it-IT" sz="4400" dirty="0" err="1">
                <a:solidFill>
                  <a:srgbClr val="0070C0"/>
                </a:solidFill>
              </a:rPr>
              <a:t>Specific</a:t>
            </a:r>
            <a:r>
              <a:rPr lang="it-IT" sz="4400" dirty="0">
                <a:solidFill>
                  <a:srgbClr val="0070C0"/>
                </a:solidFill>
              </a:rPr>
              <a:t> project </a:t>
            </a:r>
            <a:r>
              <a:rPr lang="it-IT" sz="4400" dirty="0" err="1">
                <a:solidFill>
                  <a:srgbClr val="0070C0"/>
                </a:solidFill>
              </a:rPr>
              <a:t>results</a:t>
            </a:r>
            <a:r>
              <a:rPr lang="it-IT" sz="4400" dirty="0">
                <a:solidFill>
                  <a:srgbClr val="0070C0"/>
                </a:solidFill>
              </a:rPr>
              <a:t> 5</a:t>
            </a:r>
            <a:endParaRPr lang="it-IT" sz="4400" dirty="0"/>
          </a:p>
        </p:txBody>
      </p:sp>
      <p:graphicFrame>
        <p:nvGraphicFramePr>
          <p:cNvPr id="5" name="Segnaposto contenuto 4"/>
          <p:cNvGraphicFramePr>
            <a:graphicFrameLocks noGrp="1"/>
          </p:cNvGraphicFramePr>
          <p:nvPr>
            <p:ph idx="1"/>
          </p:nvPr>
        </p:nvGraphicFramePr>
        <p:xfrm>
          <a:off x="457200" y="1484313"/>
          <a:ext cx="8507288" cy="51850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332656"/>
            <a:ext cx="8229600" cy="851942"/>
          </a:xfrm>
        </p:spPr>
        <p:txBody>
          <a:bodyPr/>
          <a:lstStyle/>
          <a:p>
            <a:pPr algn="ctr"/>
            <a:r>
              <a:rPr lang="it-IT" sz="4400" dirty="0" err="1">
                <a:solidFill>
                  <a:srgbClr val="0070C0"/>
                </a:solidFill>
              </a:rPr>
              <a:t>Specific</a:t>
            </a:r>
            <a:r>
              <a:rPr lang="it-IT" sz="4400" dirty="0">
                <a:solidFill>
                  <a:srgbClr val="0070C0"/>
                </a:solidFill>
              </a:rPr>
              <a:t> project </a:t>
            </a:r>
            <a:r>
              <a:rPr lang="it-IT" sz="4400" dirty="0" err="1">
                <a:solidFill>
                  <a:srgbClr val="0070C0"/>
                </a:solidFill>
              </a:rPr>
              <a:t>results</a:t>
            </a:r>
            <a:r>
              <a:rPr lang="it-IT" sz="4400" dirty="0">
                <a:solidFill>
                  <a:srgbClr val="0070C0"/>
                </a:solidFill>
              </a:rPr>
              <a:t> 6</a:t>
            </a:r>
            <a:endParaRPr lang="it-IT" sz="4400" dirty="0"/>
          </a:p>
        </p:txBody>
      </p:sp>
      <p:graphicFrame>
        <p:nvGraphicFramePr>
          <p:cNvPr id="5" name="Segnaposto contenuto 4"/>
          <p:cNvGraphicFramePr>
            <a:graphicFrameLocks noGrp="1"/>
          </p:cNvGraphicFramePr>
          <p:nvPr>
            <p:ph idx="1"/>
          </p:nvPr>
        </p:nvGraphicFramePr>
        <p:xfrm>
          <a:off x="457200" y="1412776"/>
          <a:ext cx="8229600" cy="49118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04664"/>
            <a:ext cx="8229600" cy="867122"/>
          </a:xfrm>
        </p:spPr>
        <p:txBody>
          <a:bodyPr/>
          <a:lstStyle/>
          <a:p>
            <a:pPr algn="ctr"/>
            <a:r>
              <a:rPr lang="it-IT" sz="4400" dirty="0" err="1">
                <a:solidFill>
                  <a:srgbClr val="0070C0"/>
                </a:solidFill>
              </a:rPr>
              <a:t>Specific</a:t>
            </a:r>
            <a:r>
              <a:rPr lang="it-IT" sz="4400" dirty="0">
                <a:solidFill>
                  <a:srgbClr val="0070C0"/>
                </a:solidFill>
              </a:rPr>
              <a:t> project </a:t>
            </a:r>
            <a:r>
              <a:rPr lang="it-IT" sz="4400" dirty="0" err="1">
                <a:solidFill>
                  <a:srgbClr val="0070C0"/>
                </a:solidFill>
              </a:rPr>
              <a:t>results</a:t>
            </a:r>
            <a:r>
              <a:rPr lang="it-IT" sz="4400" dirty="0">
                <a:solidFill>
                  <a:srgbClr val="0070C0"/>
                </a:solidFill>
              </a:rPr>
              <a:t> 7</a:t>
            </a:r>
          </a:p>
        </p:txBody>
      </p:sp>
      <p:graphicFrame>
        <p:nvGraphicFramePr>
          <p:cNvPr id="5" name="Segnaposto contenuto 4"/>
          <p:cNvGraphicFramePr>
            <a:graphicFrameLocks noGrp="1"/>
          </p:cNvGraphicFramePr>
          <p:nvPr>
            <p:ph idx="1"/>
          </p:nvPr>
        </p:nvGraphicFramePr>
        <p:xfrm>
          <a:off x="457200" y="1628775"/>
          <a:ext cx="8229600" cy="46958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Immagine 5" descr="C:\Users\montadmin13A\Desktop\logo - variante 1.jpg"/>
          <p:cNvPicPr>
            <a:picLocks noChangeAspect="1" noChangeArrowheads="1"/>
          </p:cNvPicPr>
          <p:nvPr/>
        </p:nvPicPr>
        <p:blipFill>
          <a:blip r:embed="rId3" cstate="print"/>
          <a:srcRect/>
          <a:stretch>
            <a:fillRect/>
          </a:stretch>
        </p:blipFill>
        <p:spPr bwMode="auto">
          <a:xfrm>
            <a:off x="7812088" y="6286500"/>
            <a:ext cx="1065212" cy="560388"/>
          </a:xfrm>
          <a:prstGeom prst="rect">
            <a:avLst/>
          </a:prstGeom>
          <a:noFill/>
          <a:ln w="9525">
            <a:noFill/>
            <a:miter lim="800000"/>
            <a:headEnd/>
            <a:tailEnd/>
          </a:ln>
        </p:spPr>
      </p:pic>
      <p:sp>
        <p:nvSpPr>
          <p:cNvPr id="3" name="Titolo 2"/>
          <p:cNvSpPr>
            <a:spLocks noGrp="1"/>
          </p:cNvSpPr>
          <p:nvPr>
            <p:ph type="title"/>
          </p:nvPr>
        </p:nvSpPr>
        <p:spPr>
          <a:xfrm>
            <a:off x="395536" y="332656"/>
            <a:ext cx="8229600" cy="1143000"/>
          </a:xfrm>
        </p:spPr>
        <p:txBody>
          <a:bodyPr/>
          <a:lstStyle/>
          <a:p>
            <a:pPr algn="ctr"/>
            <a:r>
              <a:rPr lang="it-IT" sz="4400" dirty="0">
                <a:solidFill>
                  <a:srgbClr val="0070C0"/>
                </a:solidFill>
              </a:rPr>
              <a:t>Project Partnership</a:t>
            </a:r>
          </a:p>
        </p:txBody>
      </p:sp>
      <p:sp>
        <p:nvSpPr>
          <p:cNvPr id="4" name="Segnaposto contenuto 3"/>
          <p:cNvSpPr>
            <a:spLocks noGrp="1"/>
          </p:cNvSpPr>
          <p:nvPr>
            <p:ph idx="1"/>
          </p:nvPr>
        </p:nvSpPr>
        <p:spPr/>
        <p:txBody>
          <a:bodyPr/>
          <a:lstStyle/>
          <a:p>
            <a:pPr algn="just"/>
            <a:r>
              <a:rPr lang="it-IT" dirty="0">
                <a:solidFill>
                  <a:srgbClr val="0070C0"/>
                </a:solidFill>
              </a:rPr>
              <a:t>Fondazione </a:t>
            </a:r>
            <a:r>
              <a:rPr lang="it-IT" dirty="0" err="1">
                <a:solidFill>
                  <a:srgbClr val="0070C0"/>
                </a:solidFill>
              </a:rPr>
              <a:t>Hallgarten-Franchetti</a:t>
            </a:r>
            <a:r>
              <a:rPr lang="it-IT" dirty="0">
                <a:solidFill>
                  <a:srgbClr val="0070C0"/>
                </a:solidFill>
              </a:rPr>
              <a:t> Centro Studi Villa Montesca </a:t>
            </a:r>
            <a:r>
              <a:rPr lang="it-IT" dirty="0" err="1"/>
              <a:t>-Italy</a:t>
            </a:r>
            <a:endParaRPr lang="it-IT" dirty="0"/>
          </a:p>
          <a:p>
            <a:pPr algn="just"/>
            <a:r>
              <a:rPr lang="es-ES" dirty="0">
                <a:solidFill>
                  <a:srgbClr val="0070C0"/>
                </a:solidFill>
              </a:rPr>
              <a:t>Fundacion Universidad San Jorge </a:t>
            </a:r>
            <a:r>
              <a:rPr lang="es-ES" dirty="0"/>
              <a:t>- Spain </a:t>
            </a:r>
          </a:p>
          <a:p>
            <a:pPr algn="just"/>
            <a:r>
              <a:rPr lang="it-IT" dirty="0" err="1">
                <a:solidFill>
                  <a:srgbClr val="0070C0"/>
                </a:solidFill>
              </a:rPr>
              <a:t>Sdruzhenie</a:t>
            </a:r>
            <a:r>
              <a:rPr lang="it-IT" dirty="0">
                <a:solidFill>
                  <a:srgbClr val="0070C0"/>
                </a:solidFill>
              </a:rPr>
              <a:t> "</a:t>
            </a:r>
            <a:r>
              <a:rPr lang="it-IT" dirty="0" err="1">
                <a:solidFill>
                  <a:srgbClr val="0070C0"/>
                </a:solidFill>
              </a:rPr>
              <a:t>Centar</a:t>
            </a:r>
            <a:r>
              <a:rPr lang="it-IT" dirty="0">
                <a:solidFill>
                  <a:srgbClr val="0070C0"/>
                </a:solidFill>
              </a:rPr>
              <a:t> </a:t>
            </a:r>
            <a:r>
              <a:rPr lang="it-IT" dirty="0" err="1">
                <a:solidFill>
                  <a:srgbClr val="0070C0"/>
                </a:solidFill>
              </a:rPr>
              <a:t>Za</a:t>
            </a:r>
            <a:r>
              <a:rPr lang="it-IT" dirty="0">
                <a:solidFill>
                  <a:srgbClr val="0070C0"/>
                </a:solidFill>
              </a:rPr>
              <a:t> </a:t>
            </a:r>
            <a:r>
              <a:rPr lang="it-IT" dirty="0" err="1">
                <a:solidFill>
                  <a:srgbClr val="0070C0"/>
                </a:solidFill>
              </a:rPr>
              <a:t>Obrazovatelni</a:t>
            </a:r>
            <a:r>
              <a:rPr lang="it-IT" dirty="0">
                <a:solidFill>
                  <a:srgbClr val="0070C0"/>
                </a:solidFill>
              </a:rPr>
              <a:t> </a:t>
            </a:r>
            <a:r>
              <a:rPr lang="it-IT" dirty="0" err="1">
                <a:solidFill>
                  <a:srgbClr val="0070C0"/>
                </a:solidFill>
              </a:rPr>
              <a:t>Initsiativi-</a:t>
            </a:r>
            <a:r>
              <a:rPr lang="it-IT" dirty="0">
                <a:solidFill>
                  <a:srgbClr val="0070C0"/>
                </a:solidFill>
              </a:rPr>
              <a:t>  </a:t>
            </a:r>
            <a:r>
              <a:rPr lang="it-IT" dirty="0"/>
              <a:t>Bulgaria</a:t>
            </a:r>
          </a:p>
          <a:p>
            <a:pPr algn="just"/>
            <a:r>
              <a:rPr lang="it-IT" dirty="0" err="1">
                <a:solidFill>
                  <a:srgbClr val="0070C0"/>
                </a:solidFill>
              </a:rPr>
              <a:t>Kinonikes</a:t>
            </a:r>
            <a:r>
              <a:rPr lang="it-IT" dirty="0">
                <a:solidFill>
                  <a:srgbClr val="0070C0"/>
                </a:solidFill>
              </a:rPr>
              <a:t> </a:t>
            </a:r>
            <a:r>
              <a:rPr lang="it-IT" dirty="0" err="1">
                <a:solidFill>
                  <a:srgbClr val="0070C0"/>
                </a:solidFill>
              </a:rPr>
              <a:t>Sineteristikes</a:t>
            </a:r>
            <a:r>
              <a:rPr lang="it-IT" dirty="0">
                <a:solidFill>
                  <a:srgbClr val="0070C0"/>
                </a:solidFill>
              </a:rPr>
              <a:t> </a:t>
            </a:r>
            <a:r>
              <a:rPr lang="it-IT" dirty="0" err="1">
                <a:solidFill>
                  <a:srgbClr val="0070C0"/>
                </a:solidFill>
              </a:rPr>
              <a:t>Drastiriotites</a:t>
            </a:r>
            <a:r>
              <a:rPr lang="it-IT" dirty="0">
                <a:solidFill>
                  <a:srgbClr val="0070C0"/>
                </a:solidFill>
              </a:rPr>
              <a:t> </a:t>
            </a:r>
            <a:r>
              <a:rPr lang="it-IT" dirty="0" err="1">
                <a:solidFill>
                  <a:srgbClr val="0070C0"/>
                </a:solidFill>
              </a:rPr>
              <a:t>Efpathon</a:t>
            </a:r>
            <a:r>
              <a:rPr lang="it-IT" dirty="0">
                <a:solidFill>
                  <a:srgbClr val="0070C0"/>
                </a:solidFill>
              </a:rPr>
              <a:t> </a:t>
            </a:r>
            <a:r>
              <a:rPr lang="it-IT" dirty="0" err="1">
                <a:solidFill>
                  <a:srgbClr val="0070C0"/>
                </a:solidFill>
              </a:rPr>
              <a:t>Omadon</a:t>
            </a:r>
            <a:r>
              <a:rPr lang="it-IT" dirty="0">
                <a:solidFill>
                  <a:srgbClr val="0070C0"/>
                </a:solidFill>
              </a:rPr>
              <a:t> </a:t>
            </a:r>
            <a:r>
              <a:rPr lang="it-IT" dirty="0"/>
              <a:t>- </a:t>
            </a:r>
            <a:r>
              <a:rPr lang="it-IT" dirty="0" err="1"/>
              <a:t>Greece</a:t>
            </a:r>
            <a:endParaRPr lang="it-IT" dirty="0"/>
          </a:p>
          <a:p>
            <a:pPr algn="just"/>
            <a:r>
              <a:rPr lang="it-IT" dirty="0" err="1">
                <a:solidFill>
                  <a:srgbClr val="0070C0"/>
                </a:solidFill>
              </a:rPr>
              <a:t>Egitim</a:t>
            </a:r>
            <a:r>
              <a:rPr lang="it-IT" dirty="0">
                <a:solidFill>
                  <a:srgbClr val="0070C0"/>
                </a:solidFill>
              </a:rPr>
              <a:t> Ve </a:t>
            </a:r>
            <a:r>
              <a:rPr lang="it-IT" dirty="0" err="1">
                <a:solidFill>
                  <a:srgbClr val="0070C0"/>
                </a:solidFill>
              </a:rPr>
              <a:t>Genclik</a:t>
            </a:r>
            <a:r>
              <a:rPr lang="it-IT" dirty="0">
                <a:solidFill>
                  <a:srgbClr val="0070C0"/>
                </a:solidFill>
              </a:rPr>
              <a:t> </a:t>
            </a:r>
            <a:r>
              <a:rPr lang="it-IT" dirty="0" err="1">
                <a:solidFill>
                  <a:srgbClr val="0070C0"/>
                </a:solidFill>
              </a:rPr>
              <a:t>Calismalari</a:t>
            </a:r>
            <a:r>
              <a:rPr lang="it-IT" dirty="0">
                <a:solidFill>
                  <a:srgbClr val="0070C0"/>
                </a:solidFill>
              </a:rPr>
              <a:t> </a:t>
            </a:r>
            <a:r>
              <a:rPr lang="it-IT" dirty="0" err="1">
                <a:solidFill>
                  <a:srgbClr val="0070C0"/>
                </a:solidFill>
              </a:rPr>
              <a:t>Enstitusu</a:t>
            </a:r>
            <a:r>
              <a:rPr lang="it-IT" dirty="0">
                <a:solidFill>
                  <a:srgbClr val="0070C0"/>
                </a:solidFill>
              </a:rPr>
              <a:t> </a:t>
            </a:r>
            <a:r>
              <a:rPr lang="it-IT" dirty="0" err="1">
                <a:solidFill>
                  <a:srgbClr val="0070C0"/>
                </a:solidFill>
              </a:rPr>
              <a:t>Dernegi</a:t>
            </a:r>
            <a:r>
              <a:rPr lang="it-IT" dirty="0">
                <a:solidFill>
                  <a:srgbClr val="0070C0"/>
                </a:solidFill>
              </a:rPr>
              <a:t>          </a:t>
            </a:r>
            <a:r>
              <a:rPr lang="it-IT" dirty="0"/>
              <a:t>- </a:t>
            </a:r>
            <a:r>
              <a:rPr lang="it-IT" dirty="0" err="1"/>
              <a:t>Turkey</a:t>
            </a:r>
            <a:r>
              <a:rPr lang="it-IT" dirty="0"/>
              <a:t> </a:t>
            </a:r>
          </a:p>
          <a:p>
            <a:endParaRPr lang="it-IT" dirty="0"/>
          </a:p>
        </p:txBody>
      </p:sp>
      <p:pic>
        <p:nvPicPr>
          <p:cNvPr id="4099" name="Picture 3" descr="C:\Users\nicole\AppData\Local\Microsoft\Windows\INetCache\IE\MOKUCH5L\dreamstime_8430546[1].jpg"/>
          <p:cNvPicPr>
            <a:picLocks noChangeAspect="1" noChangeArrowheads="1"/>
          </p:cNvPicPr>
          <p:nvPr/>
        </p:nvPicPr>
        <p:blipFill>
          <a:blip r:embed="rId4" cstate="print"/>
          <a:srcRect/>
          <a:stretch>
            <a:fillRect/>
          </a:stretch>
        </p:blipFill>
        <p:spPr bwMode="auto">
          <a:xfrm>
            <a:off x="7308304" y="764704"/>
            <a:ext cx="864096" cy="864096"/>
          </a:xfrm>
          <a:prstGeom prst="rect">
            <a:avLst/>
          </a:prstGeom>
          <a:noFill/>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548680"/>
            <a:ext cx="8229600" cy="867122"/>
          </a:xfrm>
        </p:spPr>
        <p:txBody>
          <a:bodyPr/>
          <a:lstStyle/>
          <a:p>
            <a:pPr algn="ctr"/>
            <a:r>
              <a:rPr lang="it-IT" sz="4400" dirty="0" err="1">
                <a:solidFill>
                  <a:srgbClr val="0070C0"/>
                </a:solidFill>
              </a:rPr>
              <a:t>Specific</a:t>
            </a:r>
            <a:r>
              <a:rPr lang="it-IT" sz="4400" dirty="0">
                <a:solidFill>
                  <a:srgbClr val="0070C0"/>
                </a:solidFill>
              </a:rPr>
              <a:t> project </a:t>
            </a:r>
            <a:r>
              <a:rPr lang="it-IT" sz="4400" dirty="0" err="1">
                <a:solidFill>
                  <a:srgbClr val="0070C0"/>
                </a:solidFill>
              </a:rPr>
              <a:t>results</a:t>
            </a:r>
            <a:r>
              <a:rPr lang="it-IT" sz="4400" dirty="0">
                <a:solidFill>
                  <a:srgbClr val="0070C0"/>
                </a:solidFill>
              </a:rPr>
              <a:t> 8</a:t>
            </a: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3840752786"/>
              </p:ext>
            </p:extLst>
          </p:nvPr>
        </p:nvGraphicFramePr>
        <p:xfrm>
          <a:off x="457200" y="1844825"/>
          <a:ext cx="8507288" cy="4479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548680"/>
            <a:ext cx="8229600" cy="723106"/>
          </a:xfrm>
        </p:spPr>
        <p:txBody>
          <a:bodyPr/>
          <a:lstStyle/>
          <a:p>
            <a:pPr algn="ctr"/>
            <a:r>
              <a:rPr lang="it-IT" sz="4400" dirty="0" err="1">
                <a:solidFill>
                  <a:srgbClr val="0070C0"/>
                </a:solidFill>
              </a:rPr>
              <a:t>Multiplier</a:t>
            </a:r>
            <a:r>
              <a:rPr lang="it-IT" sz="4400" dirty="0">
                <a:solidFill>
                  <a:srgbClr val="0070C0"/>
                </a:solidFill>
              </a:rPr>
              <a:t> </a:t>
            </a:r>
            <a:r>
              <a:rPr lang="it-IT" sz="4400" dirty="0" err="1">
                <a:solidFill>
                  <a:srgbClr val="0070C0"/>
                </a:solidFill>
              </a:rPr>
              <a:t>Events</a:t>
            </a:r>
            <a:r>
              <a:rPr lang="it-IT" sz="4400" dirty="0">
                <a:solidFill>
                  <a:srgbClr val="0070C0"/>
                </a:solidFill>
              </a:rPr>
              <a:t> 1</a:t>
            </a:r>
          </a:p>
        </p:txBody>
      </p:sp>
      <p:graphicFrame>
        <p:nvGraphicFramePr>
          <p:cNvPr id="6" name="Segnaposto contenuto 5"/>
          <p:cNvGraphicFramePr>
            <a:graphicFrameLocks noGrp="1"/>
          </p:cNvGraphicFramePr>
          <p:nvPr>
            <p:ph idx="1"/>
          </p:nvPr>
        </p:nvGraphicFramePr>
        <p:xfrm>
          <a:off x="395536" y="1725346"/>
          <a:ext cx="8352928" cy="4729700"/>
        </p:xfrm>
        <a:graphic>
          <a:graphicData uri="http://schemas.openxmlformats.org/drawingml/2006/table">
            <a:tbl>
              <a:tblPr firstRow="1" bandRow="1">
                <a:tableStyleId>{F5AB1C69-6EDB-4FF4-983F-18BD219EF322}</a:tableStyleId>
              </a:tblPr>
              <a:tblGrid>
                <a:gridCol w="1837676">
                  <a:extLst>
                    <a:ext uri="{9D8B030D-6E8A-4147-A177-3AD203B41FA5}">
                      <a16:colId xmlns:a16="http://schemas.microsoft.com/office/drawing/2014/main" val="20000"/>
                    </a:ext>
                  </a:extLst>
                </a:gridCol>
                <a:gridCol w="6515252">
                  <a:extLst>
                    <a:ext uri="{9D8B030D-6E8A-4147-A177-3AD203B41FA5}">
                      <a16:colId xmlns:a16="http://schemas.microsoft.com/office/drawing/2014/main" val="20001"/>
                    </a:ext>
                  </a:extLst>
                </a:gridCol>
              </a:tblGrid>
              <a:tr h="401540">
                <a:tc>
                  <a:txBody>
                    <a:bodyPr/>
                    <a:lstStyle/>
                    <a:p>
                      <a:pPr algn="ctr"/>
                      <a:r>
                        <a:rPr kumimoji="0" lang="it-IT" sz="2000" b="1" kern="1200" baseline="0" dirty="0" err="1">
                          <a:solidFill>
                            <a:srgbClr val="0070C0"/>
                          </a:solidFill>
                          <a:latin typeface="+mn-lt"/>
                          <a:ea typeface="+mn-ea"/>
                          <a:cs typeface="+mn-cs"/>
                        </a:rPr>
                        <a:t>Event</a:t>
                      </a:r>
                      <a:r>
                        <a:rPr kumimoji="0" lang="it-IT" sz="2000" b="1" kern="1200" baseline="0" dirty="0">
                          <a:solidFill>
                            <a:srgbClr val="0070C0"/>
                          </a:solidFill>
                          <a:latin typeface="+mn-lt"/>
                          <a:ea typeface="+mn-ea"/>
                          <a:cs typeface="+mn-cs"/>
                        </a:rPr>
                        <a:t> Title</a:t>
                      </a:r>
                      <a:endParaRPr lang="it-IT" sz="2000" b="1" dirty="0">
                        <a:solidFill>
                          <a:srgbClr val="0070C0"/>
                        </a:solidFill>
                      </a:endParaRPr>
                    </a:p>
                  </a:txBody>
                  <a:tcPr/>
                </a:tc>
                <a:tc>
                  <a:txBody>
                    <a:bodyPr/>
                    <a:lstStyle/>
                    <a:p>
                      <a:pPr algn="ctr"/>
                      <a:r>
                        <a:rPr lang="it-IT" sz="2000" dirty="0" err="1">
                          <a:solidFill>
                            <a:schemeClr val="tx1"/>
                          </a:solidFill>
                        </a:rPr>
                        <a:t>Final</a:t>
                      </a:r>
                      <a:r>
                        <a:rPr lang="it-IT" sz="2000" dirty="0">
                          <a:solidFill>
                            <a:schemeClr val="tx1"/>
                          </a:solidFill>
                        </a:rPr>
                        <a:t> Project </a:t>
                      </a:r>
                      <a:r>
                        <a:rPr lang="it-IT" sz="2000" dirty="0" err="1">
                          <a:solidFill>
                            <a:schemeClr val="tx1"/>
                          </a:solidFill>
                        </a:rPr>
                        <a:t>Conference</a:t>
                      </a:r>
                      <a:endParaRPr lang="it-IT" sz="2000" dirty="0">
                        <a:solidFill>
                          <a:schemeClr val="tx1"/>
                        </a:solidFill>
                      </a:endParaRPr>
                    </a:p>
                  </a:txBody>
                  <a:tcPr/>
                </a:tc>
                <a:extLst>
                  <a:ext uri="{0D108BD9-81ED-4DB2-BD59-A6C34878D82A}">
                    <a16:rowId xmlns:a16="http://schemas.microsoft.com/office/drawing/2014/main" val="10000"/>
                  </a:ext>
                </a:extLst>
              </a:tr>
              <a:tr h="6930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it-IT" sz="2000" b="1" kern="1200" baseline="0" dirty="0" err="1">
                          <a:solidFill>
                            <a:srgbClr val="0070C0"/>
                          </a:solidFill>
                          <a:latin typeface="+mn-lt"/>
                          <a:ea typeface="+mn-ea"/>
                          <a:cs typeface="+mn-cs"/>
                        </a:rPr>
                        <a:t>Country</a:t>
                      </a:r>
                      <a:r>
                        <a:rPr kumimoji="0" lang="it-IT" sz="2000" b="1" kern="1200" baseline="0" dirty="0">
                          <a:solidFill>
                            <a:srgbClr val="0070C0"/>
                          </a:solidFill>
                          <a:latin typeface="+mn-lt"/>
                          <a:ea typeface="+mn-ea"/>
                          <a:cs typeface="+mn-cs"/>
                        </a:rPr>
                        <a:t> </a:t>
                      </a:r>
                      <a:r>
                        <a:rPr kumimoji="0" lang="it-IT" sz="2000" b="1" kern="1200" baseline="0" dirty="0" err="1">
                          <a:solidFill>
                            <a:srgbClr val="0070C0"/>
                          </a:solidFill>
                          <a:latin typeface="+mn-lt"/>
                          <a:ea typeface="+mn-ea"/>
                          <a:cs typeface="+mn-cs"/>
                        </a:rPr>
                        <a:t>of</a:t>
                      </a:r>
                      <a:r>
                        <a:rPr kumimoji="0" lang="it-IT" sz="2000" b="1" kern="1200" baseline="0" dirty="0">
                          <a:solidFill>
                            <a:srgbClr val="0070C0"/>
                          </a:solidFill>
                          <a:latin typeface="+mn-lt"/>
                          <a:ea typeface="+mn-ea"/>
                          <a:cs typeface="+mn-cs"/>
                        </a:rPr>
                        <a:t> </a:t>
                      </a:r>
                      <a:r>
                        <a:rPr kumimoji="0" lang="it-IT" sz="2000" b="1" kern="1200" baseline="0" dirty="0" err="1">
                          <a:solidFill>
                            <a:srgbClr val="0070C0"/>
                          </a:solidFill>
                          <a:latin typeface="+mn-lt"/>
                          <a:ea typeface="+mn-ea"/>
                          <a:cs typeface="+mn-cs"/>
                        </a:rPr>
                        <a:t>Venue</a:t>
                      </a:r>
                      <a:endParaRPr lang="it-IT" sz="2000" b="1" dirty="0">
                        <a:solidFill>
                          <a:srgbClr val="0070C0"/>
                        </a:solidFill>
                      </a:endParaRPr>
                    </a:p>
                  </a:txBody>
                  <a:tcPr/>
                </a:tc>
                <a:tc>
                  <a:txBody>
                    <a:bodyPr/>
                    <a:lstStyle/>
                    <a:p>
                      <a:pPr algn="ctr"/>
                      <a:r>
                        <a:rPr lang="it-IT" sz="2000" dirty="0">
                          <a:solidFill>
                            <a:schemeClr val="tx1"/>
                          </a:solidFill>
                        </a:rPr>
                        <a:t>Italy</a:t>
                      </a:r>
                    </a:p>
                  </a:txBody>
                  <a:tcPr/>
                </a:tc>
                <a:extLst>
                  <a:ext uri="{0D108BD9-81ED-4DB2-BD59-A6C34878D82A}">
                    <a16:rowId xmlns:a16="http://schemas.microsoft.com/office/drawing/2014/main" val="10001"/>
                  </a:ext>
                </a:extLst>
              </a:tr>
              <a:tr h="821734">
                <a:tc>
                  <a:txBody>
                    <a:bodyPr/>
                    <a:lstStyle/>
                    <a:p>
                      <a:pPr algn="ctr"/>
                      <a:r>
                        <a:rPr kumimoji="0" lang="it-IT" sz="2000" b="1" kern="1200" baseline="0" dirty="0">
                          <a:solidFill>
                            <a:srgbClr val="0070C0"/>
                          </a:solidFill>
                          <a:latin typeface="+mn-lt"/>
                          <a:ea typeface="+mn-ea"/>
                          <a:cs typeface="+mn-cs"/>
                        </a:rPr>
                        <a:t>Start Date (</a:t>
                      </a:r>
                      <a:r>
                        <a:rPr kumimoji="0" lang="it-IT" sz="2000" b="1" kern="1200" baseline="0" dirty="0" err="1">
                          <a:solidFill>
                            <a:srgbClr val="0070C0"/>
                          </a:solidFill>
                          <a:latin typeface="+mn-lt"/>
                          <a:ea typeface="+mn-ea"/>
                          <a:cs typeface="+mn-cs"/>
                        </a:rPr>
                        <a:t>dd-mm-yyyy</a:t>
                      </a:r>
                      <a:r>
                        <a:rPr kumimoji="0" lang="it-IT" sz="2000" b="1" kern="1200" baseline="0" dirty="0">
                          <a:solidFill>
                            <a:srgbClr val="0070C0"/>
                          </a:solidFill>
                          <a:latin typeface="+mn-lt"/>
                          <a:ea typeface="+mn-ea"/>
                          <a:cs typeface="+mn-cs"/>
                        </a:rPr>
                        <a:t>)</a:t>
                      </a:r>
                      <a:endParaRPr lang="it-IT" sz="2000" b="1" dirty="0">
                        <a:solidFill>
                          <a:srgbClr val="0070C0"/>
                        </a:solidFill>
                      </a:endParaRPr>
                    </a:p>
                  </a:txBody>
                  <a:tcPr/>
                </a:tc>
                <a:tc>
                  <a:txBody>
                    <a:bodyPr/>
                    <a:lstStyle/>
                    <a:p>
                      <a:pPr algn="ctr"/>
                      <a:r>
                        <a:rPr lang="it-IT" sz="2000" dirty="0">
                          <a:solidFill>
                            <a:schemeClr val="tx1"/>
                          </a:solidFill>
                        </a:rPr>
                        <a:t>01-07-2018</a:t>
                      </a:r>
                    </a:p>
                  </a:txBody>
                  <a:tcPr/>
                </a:tc>
                <a:extLst>
                  <a:ext uri="{0D108BD9-81ED-4DB2-BD59-A6C34878D82A}">
                    <a16:rowId xmlns:a16="http://schemas.microsoft.com/office/drawing/2014/main" val="10002"/>
                  </a:ext>
                </a:extLst>
              </a:tr>
              <a:tr h="693068">
                <a:tc>
                  <a:txBody>
                    <a:bodyPr/>
                    <a:lstStyle/>
                    <a:p>
                      <a:pPr algn="ctr"/>
                      <a:r>
                        <a:rPr kumimoji="0" lang="it-IT" sz="2000" b="1" kern="1200" baseline="0" dirty="0">
                          <a:solidFill>
                            <a:srgbClr val="0070C0"/>
                          </a:solidFill>
                          <a:latin typeface="+mn-lt"/>
                          <a:ea typeface="+mn-ea"/>
                          <a:cs typeface="+mn-cs"/>
                        </a:rPr>
                        <a:t>End Date (</a:t>
                      </a:r>
                      <a:r>
                        <a:rPr kumimoji="0" lang="it-IT" sz="2000" b="1" kern="1200" baseline="0" dirty="0" err="1">
                          <a:solidFill>
                            <a:srgbClr val="0070C0"/>
                          </a:solidFill>
                          <a:latin typeface="+mn-lt"/>
                          <a:ea typeface="+mn-ea"/>
                          <a:cs typeface="+mn-cs"/>
                        </a:rPr>
                        <a:t>dd-mm-yyyy</a:t>
                      </a:r>
                      <a:r>
                        <a:rPr kumimoji="0" lang="it-IT" sz="2000" b="1" kern="1200" baseline="0" dirty="0">
                          <a:solidFill>
                            <a:srgbClr val="0070C0"/>
                          </a:solidFill>
                          <a:latin typeface="+mn-lt"/>
                          <a:ea typeface="+mn-ea"/>
                          <a:cs typeface="+mn-cs"/>
                        </a:rPr>
                        <a:t>)</a:t>
                      </a:r>
                      <a:endParaRPr lang="it-IT" sz="2000" b="1" dirty="0">
                        <a:solidFill>
                          <a:srgbClr val="0070C0"/>
                        </a:solidFill>
                      </a:endParaRPr>
                    </a:p>
                  </a:txBody>
                  <a:tcPr/>
                </a:tc>
                <a:tc>
                  <a:txBody>
                    <a:bodyPr/>
                    <a:lstStyle/>
                    <a:p>
                      <a:pPr algn="ctr"/>
                      <a:r>
                        <a:rPr lang="it-IT" sz="2000" dirty="0">
                          <a:solidFill>
                            <a:schemeClr val="tx1"/>
                          </a:solidFill>
                        </a:rPr>
                        <a:t>31-08-2018</a:t>
                      </a:r>
                    </a:p>
                  </a:txBody>
                  <a:tcPr/>
                </a:tc>
                <a:extLst>
                  <a:ext uri="{0D108BD9-81ED-4DB2-BD59-A6C34878D82A}">
                    <a16:rowId xmlns:a16="http://schemas.microsoft.com/office/drawing/2014/main" val="10003"/>
                  </a:ext>
                </a:extLst>
              </a:tr>
              <a:tr h="1568764">
                <a:tc>
                  <a:txBody>
                    <a:bodyPr/>
                    <a:lstStyle/>
                    <a:p>
                      <a:pPr algn="ctr"/>
                      <a:r>
                        <a:rPr kumimoji="0" lang="it-IT" sz="2000" b="1" kern="1200" baseline="0" dirty="0" err="1">
                          <a:solidFill>
                            <a:srgbClr val="0070C0"/>
                          </a:solidFill>
                          <a:latin typeface="+mn-lt"/>
                          <a:ea typeface="+mn-ea"/>
                          <a:cs typeface="+mn-cs"/>
                        </a:rPr>
                        <a:t>Intellectual</a:t>
                      </a:r>
                      <a:r>
                        <a:rPr kumimoji="0" lang="it-IT" sz="2000" b="1" kern="1200" baseline="0" dirty="0">
                          <a:solidFill>
                            <a:srgbClr val="0070C0"/>
                          </a:solidFill>
                          <a:latin typeface="+mn-lt"/>
                          <a:ea typeface="+mn-ea"/>
                          <a:cs typeface="+mn-cs"/>
                        </a:rPr>
                        <a:t> </a:t>
                      </a:r>
                      <a:r>
                        <a:rPr kumimoji="0" lang="it-IT" sz="2000" b="1" kern="1200" baseline="0" dirty="0" err="1">
                          <a:solidFill>
                            <a:srgbClr val="0070C0"/>
                          </a:solidFill>
                          <a:latin typeface="+mn-lt"/>
                          <a:ea typeface="+mn-ea"/>
                          <a:cs typeface="+mn-cs"/>
                        </a:rPr>
                        <a:t>Outputs</a:t>
                      </a:r>
                      <a:r>
                        <a:rPr kumimoji="0" lang="it-IT" sz="2000" b="1" kern="1200" baseline="0" dirty="0">
                          <a:solidFill>
                            <a:srgbClr val="0070C0"/>
                          </a:solidFill>
                          <a:latin typeface="+mn-lt"/>
                          <a:ea typeface="+mn-ea"/>
                          <a:cs typeface="+mn-cs"/>
                        </a:rPr>
                        <a:t> </a:t>
                      </a:r>
                      <a:r>
                        <a:rPr kumimoji="0" lang="it-IT" sz="2000" b="1" kern="1200" baseline="0" dirty="0" err="1">
                          <a:solidFill>
                            <a:srgbClr val="0070C0"/>
                          </a:solidFill>
                          <a:latin typeface="+mn-lt"/>
                          <a:ea typeface="+mn-ea"/>
                          <a:cs typeface="+mn-cs"/>
                        </a:rPr>
                        <a:t>Covered</a:t>
                      </a:r>
                      <a:endParaRPr lang="it-IT" sz="2000" b="1" dirty="0">
                        <a:solidFill>
                          <a:srgbClr val="0070C0"/>
                        </a:solidFill>
                      </a:endParaRPr>
                    </a:p>
                  </a:txBody>
                  <a:tcPr/>
                </a:tc>
                <a:tc>
                  <a:txBody>
                    <a:bodyPr/>
                    <a:lstStyle/>
                    <a:p>
                      <a:pPr algn="ctr">
                        <a:buFontTx/>
                        <a:buChar char="-"/>
                      </a:pPr>
                      <a:r>
                        <a:rPr lang="en-US" sz="2000" dirty="0">
                          <a:solidFill>
                            <a:schemeClr val="tx1"/>
                          </a:solidFill>
                        </a:rPr>
                        <a:t>Religious education in Europe: ideas and perspectives – synthesis research report</a:t>
                      </a:r>
                    </a:p>
                    <a:p>
                      <a:pPr algn="ctr">
                        <a:buFontTx/>
                        <a:buChar char="-"/>
                      </a:pPr>
                      <a:r>
                        <a:rPr lang="en-US" sz="2000" dirty="0">
                          <a:solidFill>
                            <a:schemeClr val="tx1"/>
                          </a:solidFill>
                        </a:rPr>
                        <a:t>Pedagogical Didactic and Participatory Model (PD&amp;P) and Experimentation in EU Primary Schools</a:t>
                      </a:r>
                    </a:p>
                    <a:p>
                      <a:pPr algn="ctr">
                        <a:buFontTx/>
                        <a:buChar char="-"/>
                      </a:pPr>
                      <a:r>
                        <a:rPr lang="en-US" sz="2000" dirty="0">
                          <a:solidFill>
                            <a:schemeClr val="tx1"/>
                          </a:solidFill>
                        </a:rPr>
                        <a:t>Final Manual on PD&amp;P Model for Primary Schools</a:t>
                      </a:r>
                    </a:p>
                    <a:p>
                      <a:pPr algn="ctr">
                        <a:buFontTx/>
                        <a:buChar char="-"/>
                      </a:pPr>
                      <a:endParaRPr lang="it-IT" sz="2000" dirty="0">
                        <a:solidFill>
                          <a:schemeClr val="tx1"/>
                        </a:solidFill>
                      </a:endParaRPr>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404664"/>
            <a:ext cx="8229600" cy="795114"/>
          </a:xfrm>
        </p:spPr>
        <p:txBody>
          <a:bodyPr/>
          <a:lstStyle/>
          <a:p>
            <a:pPr algn="ctr"/>
            <a:r>
              <a:rPr lang="it-IT" sz="4400" dirty="0" err="1">
                <a:solidFill>
                  <a:srgbClr val="0070C0"/>
                </a:solidFill>
              </a:rPr>
              <a:t>Multiplier</a:t>
            </a:r>
            <a:r>
              <a:rPr lang="it-IT" sz="4400" dirty="0">
                <a:solidFill>
                  <a:srgbClr val="0070C0"/>
                </a:solidFill>
              </a:rPr>
              <a:t> </a:t>
            </a:r>
            <a:r>
              <a:rPr lang="it-IT" sz="4400" dirty="0" err="1">
                <a:solidFill>
                  <a:srgbClr val="0070C0"/>
                </a:solidFill>
              </a:rPr>
              <a:t>Events</a:t>
            </a:r>
            <a:r>
              <a:rPr lang="it-IT" sz="4400" dirty="0">
                <a:solidFill>
                  <a:srgbClr val="0070C0"/>
                </a:solidFill>
              </a:rPr>
              <a:t> 2</a:t>
            </a:r>
            <a:endParaRPr lang="it-IT" sz="4400" dirty="0"/>
          </a:p>
        </p:txBody>
      </p:sp>
      <p:graphicFrame>
        <p:nvGraphicFramePr>
          <p:cNvPr id="4" name="Segnaposto contenuto 5"/>
          <p:cNvGraphicFramePr>
            <a:graphicFrameLocks/>
          </p:cNvGraphicFramePr>
          <p:nvPr/>
        </p:nvGraphicFramePr>
        <p:xfrm>
          <a:off x="539552" y="1675941"/>
          <a:ext cx="8424936" cy="4656590"/>
        </p:xfrm>
        <a:graphic>
          <a:graphicData uri="http://schemas.openxmlformats.org/drawingml/2006/table">
            <a:tbl>
              <a:tblPr firstRow="1" bandRow="1">
                <a:tableStyleId>{F5AB1C69-6EDB-4FF4-983F-18BD219EF322}</a:tableStyleId>
              </a:tblPr>
              <a:tblGrid>
                <a:gridCol w="1853518">
                  <a:extLst>
                    <a:ext uri="{9D8B030D-6E8A-4147-A177-3AD203B41FA5}">
                      <a16:colId xmlns:a16="http://schemas.microsoft.com/office/drawing/2014/main" val="20000"/>
                    </a:ext>
                  </a:extLst>
                </a:gridCol>
                <a:gridCol w="6571418">
                  <a:extLst>
                    <a:ext uri="{9D8B030D-6E8A-4147-A177-3AD203B41FA5}">
                      <a16:colId xmlns:a16="http://schemas.microsoft.com/office/drawing/2014/main" val="20001"/>
                    </a:ext>
                  </a:extLst>
                </a:gridCol>
              </a:tblGrid>
              <a:tr h="629002">
                <a:tc>
                  <a:txBody>
                    <a:bodyPr/>
                    <a:lstStyle/>
                    <a:p>
                      <a:pPr algn="ctr"/>
                      <a:r>
                        <a:rPr kumimoji="0" lang="it-IT" sz="2000" b="1" kern="1200" baseline="0" dirty="0" err="1">
                          <a:solidFill>
                            <a:srgbClr val="0070C0"/>
                          </a:solidFill>
                          <a:latin typeface="+mn-lt"/>
                          <a:ea typeface="+mn-ea"/>
                          <a:cs typeface="+mn-cs"/>
                        </a:rPr>
                        <a:t>Event</a:t>
                      </a:r>
                      <a:r>
                        <a:rPr kumimoji="0" lang="it-IT" sz="2000" b="1" kern="1200" baseline="0" dirty="0">
                          <a:solidFill>
                            <a:srgbClr val="0070C0"/>
                          </a:solidFill>
                          <a:latin typeface="+mn-lt"/>
                          <a:ea typeface="+mn-ea"/>
                          <a:cs typeface="+mn-cs"/>
                        </a:rPr>
                        <a:t> Title</a:t>
                      </a:r>
                      <a:endParaRPr lang="it-IT" sz="2000" b="1" dirty="0">
                        <a:solidFill>
                          <a:srgbClr val="0070C0"/>
                        </a:solidFill>
                      </a:endParaRPr>
                    </a:p>
                  </a:txBody>
                  <a:tcPr/>
                </a:tc>
                <a:tc>
                  <a:txBody>
                    <a:bodyPr/>
                    <a:lstStyle/>
                    <a:p>
                      <a:pPr algn="ctr"/>
                      <a:r>
                        <a:rPr lang="en-US" sz="2000" dirty="0"/>
                        <a:t>Project Conference on PD&amp;P Model and Experimentation Results </a:t>
                      </a:r>
                      <a:endParaRPr lang="it-IT" sz="2000" dirty="0"/>
                    </a:p>
                  </a:txBody>
                  <a:tcPr/>
                </a:tc>
                <a:extLst>
                  <a:ext uri="{0D108BD9-81ED-4DB2-BD59-A6C34878D82A}">
                    <a16:rowId xmlns:a16="http://schemas.microsoft.com/office/drawing/2014/main" val="10000"/>
                  </a:ext>
                </a:extLst>
              </a:tr>
              <a:tr h="81953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it-IT" sz="2000" b="1" kern="1200" baseline="0" dirty="0" err="1">
                          <a:solidFill>
                            <a:srgbClr val="0070C0"/>
                          </a:solidFill>
                          <a:latin typeface="+mn-lt"/>
                          <a:ea typeface="+mn-ea"/>
                          <a:cs typeface="+mn-cs"/>
                        </a:rPr>
                        <a:t>Country</a:t>
                      </a:r>
                      <a:r>
                        <a:rPr kumimoji="0" lang="it-IT" sz="2000" b="1" kern="1200" baseline="0" dirty="0">
                          <a:solidFill>
                            <a:srgbClr val="0070C0"/>
                          </a:solidFill>
                          <a:latin typeface="+mn-lt"/>
                          <a:ea typeface="+mn-ea"/>
                          <a:cs typeface="+mn-cs"/>
                        </a:rPr>
                        <a:t> </a:t>
                      </a:r>
                      <a:r>
                        <a:rPr kumimoji="0" lang="it-IT" sz="2000" b="1" kern="1200" baseline="0" dirty="0" err="1">
                          <a:solidFill>
                            <a:srgbClr val="0070C0"/>
                          </a:solidFill>
                          <a:latin typeface="+mn-lt"/>
                          <a:ea typeface="+mn-ea"/>
                          <a:cs typeface="+mn-cs"/>
                        </a:rPr>
                        <a:t>of</a:t>
                      </a:r>
                      <a:r>
                        <a:rPr kumimoji="0" lang="it-IT" sz="2000" b="1" kern="1200" baseline="0" dirty="0">
                          <a:solidFill>
                            <a:srgbClr val="0070C0"/>
                          </a:solidFill>
                          <a:latin typeface="+mn-lt"/>
                          <a:ea typeface="+mn-ea"/>
                          <a:cs typeface="+mn-cs"/>
                        </a:rPr>
                        <a:t> </a:t>
                      </a:r>
                      <a:r>
                        <a:rPr kumimoji="0" lang="it-IT" sz="2000" b="1" kern="1200" baseline="0" dirty="0" err="1">
                          <a:solidFill>
                            <a:srgbClr val="0070C0"/>
                          </a:solidFill>
                          <a:latin typeface="+mn-lt"/>
                          <a:ea typeface="+mn-ea"/>
                          <a:cs typeface="+mn-cs"/>
                        </a:rPr>
                        <a:t>Venue</a:t>
                      </a:r>
                      <a:endParaRPr lang="it-IT" sz="2000" b="1" dirty="0">
                        <a:solidFill>
                          <a:srgbClr val="0070C0"/>
                        </a:solidFill>
                      </a:endParaRPr>
                    </a:p>
                  </a:txBody>
                  <a:tcPr/>
                </a:tc>
                <a:tc>
                  <a:txBody>
                    <a:bodyPr/>
                    <a:lstStyle/>
                    <a:p>
                      <a:pPr algn="ctr"/>
                      <a:r>
                        <a:rPr lang="it-IT" sz="2000" dirty="0" err="1"/>
                        <a:t>Spain</a:t>
                      </a:r>
                      <a:endParaRPr lang="it-IT" sz="2000" dirty="0"/>
                    </a:p>
                  </a:txBody>
                  <a:tcPr/>
                </a:tc>
                <a:extLst>
                  <a:ext uri="{0D108BD9-81ED-4DB2-BD59-A6C34878D82A}">
                    <a16:rowId xmlns:a16="http://schemas.microsoft.com/office/drawing/2014/main" val="10001"/>
                  </a:ext>
                </a:extLst>
              </a:tr>
              <a:tr h="901255">
                <a:tc>
                  <a:txBody>
                    <a:bodyPr/>
                    <a:lstStyle/>
                    <a:p>
                      <a:pPr algn="ctr"/>
                      <a:r>
                        <a:rPr kumimoji="0" lang="it-IT" sz="2000" b="1" kern="1200" baseline="0" dirty="0">
                          <a:solidFill>
                            <a:srgbClr val="0070C0"/>
                          </a:solidFill>
                          <a:latin typeface="+mn-lt"/>
                          <a:ea typeface="+mn-ea"/>
                          <a:cs typeface="+mn-cs"/>
                        </a:rPr>
                        <a:t>Start Date (</a:t>
                      </a:r>
                      <a:r>
                        <a:rPr kumimoji="0" lang="it-IT" sz="2000" b="1" kern="1200" baseline="0" dirty="0" err="1">
                          <a:solidFill>
                            <a:srgbClr val="0070C0"/>
                          </a:solidFill>
                          <a:latin typeface="+mn-lt"/>
                          <a:ea typeface="+mn-ea"/>
                          <a:cs typeface="+mn-cs"/>
                        </a:rPr>
                        <a:t>dd-mm-yyyy</a:t>
                      </a:r>
                      <a:r>
                        <a:rPr kumimoji="0" lang="it-IT" sz="2000" b="1" kern="1200" baseline="0" dirty="0">
                          <a:solidFill>
                            <a:srgbClr val="0070C0"/>
                          </a:solidFill>
                          <a:latin typeface="+mn-lt"/>
                          <a:ea typeface="+mn-ea"/>
                          <a:cs typeface="+mn-cs"/>
                        </a:rPr>
                        <a:t>)</a:t>
                      </a:r>
                      <a:endParaRPr lang="it-IT" sz="2000" b="1" dirty="0">
                        <a:solidFill>
                          <a:srgbClr val="0070C0"/>
                        </a:solidFill>
                      </a:endParaRPr>
                    </a:p>
                  </a:txBody>
                  <a:tcPr/>
                </a:tc>
                <a:tc>
                  <a:txBody>
                    <a:bodyPr/>
                    <a:lstStyle/>
                    <a:p>
                      <a:pPr algn="ctr"/>
                      <a:r>
                        <a:rPr lang="it-IT" sz="2000" dirty="0"/>
                        <a:t>01-06-2018</a:t>
                      </a:r>
                    </a:p>
                  </a:txBody>
                  <a:tcPr/>
                </a:tc>
                <a:extLst>
                  <a:ext uri="{0D108BD9-81ED-4DB2-BD59-A6C34878D82A}">
                    <a16:rowId xmlns:a16="http://schemas.microsoft.com/office/drawing/2014/main" val="10002"/>
                  </a:ext>
                </a:extLst>
              </a:tr>
              <a:tr h="819535">
                <a:tc>
                  <a:txBody>
                    <a:bodyPr/>
                    <a:lstStyle/>
                    <a:p>
                      <a:pPr algn="ctr"/>
                      <a:r>
                        <a:rPr kumimoji="0" lang="it-IT" sz="2000" b="1" kern="1200" baseline="0" dirty="0">
                          <a:solidFill>
                            <a:srgbClr val="0070C0"/>
                          </a:solidFill>
                          <a:latin typeface="+mn-lt"/>
                          <a:ea typeface="+mn-ea"/>
                          <a:cs typeface="+mn-cs"/>
                        </a:rPr>
                        <a:t>End Date (</a:t>
                      </a:r>
                      <a:r>
                        <a:rPr kumimoji="0" lang="it-IT" sz="2000" b="1" kern="1200" baseline="0" dirty="0" err="1">
                          <a:solidFill>
                            <a:srgbClr val="0070C0"/>
                          </a:solidFill>
                          <a:latin typeface="+mn-lt"/>
                          <a:ea typeface="+mn-ea"/>
                          <a:cs typeface="+mn-cs"/>
                        </a:rPr>
                        <a:t>dd-mm-yyyy</a:t>
                      </a:r>
                      <a:r>
                        <a:rPr kumimoji="0" lang="it-IT" sz="2000" b="1" kern="1200" baseline="0" dirty="0">
                          <a:solidFill>
                            <a:srgbClr val="0070C0"/>
                          </a:solidFill>
                          <a:latin typeface="+mn-lt"/>
                          <a:ea typeface="+mn-ea"/>
                          <a:cs typeface="+mn-cs"/>
                        </a:rPr>
                        <a:t>)</a:t>
                      </a:r>
                      <a:endParaRPr lang="it-IT" sz="2000" b="1" dirty="0">
                        <a:solidFill>
                          <a:srgbClr val="0070C0"/>
                        </a:solidFill>
                      </a:endParaRPr>
                    </a:p>
                  </a:txBody>
                  <a:tcPr/>
                </a:tc>
                <a:tc>
                  <a:txBody>
                    <a:bodyPr/>
                    <a:lstStyle/>
                    <a:p>
                      <a:pPr algn="ctr"/>
                      <a:r>
                        <a:rPr lang="it-IT" sz="2000" dirty="0"/>
                        <a:t>31-08-2018</a:t>
                      </a:r>
                    </a:p>
                  </a:txBody>
                  <a:tcPr/>
                </a:tc>
                <a:extLst>
                  <a:ext uri="{0D108BD9-81ED-4DB2-BD59-A6C34878D82A}">
                    <a16:rowId xmlns:a16="http://schemas.microsoft.com/office/drawing/2014/main" val="10003"/>
                  </a:ext>
                </a:extLst>
              </a:tr>
              <a:tr h="1174363">
                <a:tc>
                  <a:txBody>
                    <a:bodyPr/>
                    <a:lstStyle/>
                    <a:p>
                      <a:pPr algn="ctr"/>
                      <a:r>
                        <a:rPr kumimoji="0" lang="it-IT" sz="2000" b="1" kern="1200" baseline="0" dirty="0" err="1">
                          <a:solidFill>
                            <a:srgbClr val="0070C0"/>
                          </a:solidFill>
                          <a:latin typeface="+mn-lt"/>
                          <a:ea typeface="+mn-ea"/>
                          <a:cs typeface="+mn-cs"/>
                        </a:rPr>
                        <a:t>Intellectual</a:t>
                      </a:r>
                      <a:r>
                        <a:rPr kumimoji="0" lang="it-IT" sz="2000" b="1" kern="1200" baseline="0" dirty="0">
                          <a:solidFill>
                            <a:srgbClr val="0070C0"/>
                          </a:solidFill>
                          <a:latin typeface="+mn-lt"/>
                          <a:ea typeface="+mn-ea"/>
                          <a:cs typeface="+mn-cs"/>
                        </a:rPr>
                        <a:t> </a:t>
                      </a:r>
                      <a:r>
                        <a:rPr kumimoji="0" lang="it-IT" sz="2000" b="1" kern="1200" baseline="0" dirty="0" err="1">
                          <a:solidFill>
                            <a:srgbClr val="0070C0"/>
                          </a:solidFill>
                          <a:latin typeface="+mn-lt"/>
                          <a:ea typeface="+mn-ea"/>
                          <a:cs typeface="+mn-cs"/>
                        </a:rPr>
                        <a:t>Outputs</a:t>
                      </a:r>
                      <a:r>
                        <a:rPr kumimoji="0" lang="it-IT" sz="2000" b="1" kern="1200" baseline="0" dirty="0">
                          <a:solidFill>
                            <a:srgbClr val="0070C0"/>
                          </a:solidFill>
                          <a:latin typeface="+mn-lt"/>
                          <a:ea typeface="+mn-ea"/>
                          <a:cs typeface="+mn-cs"/>
                        </a:rPr>
                        <a:t> </a:t>
                      </a:r>
                      <a:r>
                        <a:rPr kumimoji="0" lang="it-IT" sz="2000" b="1" kern="1200" baseline="0" dirty="0" err="1">
                          <a:solidFill>
                            <a:srgbClr val="0070C0"/>
                          </a:solidFill>
                          <a:latin typeface="+mn-lt"/>
                          <a:ea typeface="+mn-ea"/>
                          <a:cs typeface="+mn-cs"/>
                        </a:rPr>
                        <a:t>Covered</a:t>
                      </a:r>
                      <a:endParaRPr lang="it-IT" sz="2000" b="1" dirty="0">
                        <a:solidFill>
                          <a:srgbClr val="0070C0"/>
                        </a:solidFill>
                      </a:endParaRPr>
                    </a:p>
                  </a:txBody>
                  <a:tcPr/>
                </a:tc>
                <a:tc>
                  <a:txBody>
                    <a:bodyPr/>
                    <a:lstStyle/>
                    <a:p>
                      <a:pPr algn="ctr"/>
                      <a:r>
                        <a:rPr lang="it-IT" sz="2000" dirty="0"/>
                        <a:t>-</a:t>
                      </a:r>
                      <a:r>
                        <a:rPr lang="en-US" sz="2000" dirty="0"/>
                        <a:t>Religious education in Europe: ideas and perspectives – synthesis research report</a:t>
                      </a:r>
                    </a:p>
                    <a:p>
                      <a:pPr algn="ctr"/>
                      <a:r>
                        <a:rPr lang="en-US" sz="2000" dirty="0"/>
                        <a:t>-Pedagogical Didactic and Participatory Model (PD&amp;P) and Experimentation in EU Primary Schools</a:t>
                      </a:r>
                      <a:endParaRPr lang="it-IT" sz="2000"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332656"/>
            <a:ext cx="8229600" cy="867122"/>
          </a:xfrm>
        </p:spPr>
        <p:txBody>
          <a:bodyPr/>
          <a:lstStyle/>
          <a:p>
            <a:pPr algn="ctr"/>
            <a:r>
              <a:rPr lang="it-IT" sz="4400" dirty="0" err="1">
                <a:solidFill>
                  <a:srgbClr val="0070C0"/>
                </a:solidFill>
              </a:rPr>
              <a:t>Multiplier</a:t>
            </a:r>
            <a:r>
              <a:rPr lang="it-IT" sz="4400" dirty="0">
                <a:solidFill>
                  <a:srgbClr val="0070C0"/>
                </a:solidFill>
              </a:rPr>
              <a:t> </a:t>
            </a:r>
            <a:r>
              <a:rPr lang="it-IT" sz="4400" dirty="0" err="1">
                <a:solidFill>
                  <a:srgbClr val="0070C0"/>
                </a:solidFill>
              </a:rPr>
              <a:t>Events</a:t>
            </a:r>
            <a:r>
              <a:rPr lang="it-IT" sz="4400" dirty="0">
                <a:solidFill>
                  <a:srgbClr val="0070C0"/>
                </a:solidFill>
              </a:rPr>
              <a:t> 3</a:t>
            </a:r>
            <a:endParaRPr lang="it-IT" sz="4400" dirty="0"/>
          </a:p>
        </p:txBody>
      </p:sp>
      <p:graphicFrame>
        <p:nvGraphicFramePr>
          <p:cNvPr id="4" name="Segnaposto contenuto 5"/>
          <p:cNvGraphicFramePr>
            <a:graphicFrameLocks/>
          </p:cNvGraphicFramePr>
          <p:nvPr/>
        </p:nvGraphicFramePr>
        <p:xfrm>
          <a:off x="251520" y="1628800"/>
          <a:ext cx="8640960" cy="4536503"/>
        </p:xfrm>
        <a:graphic>
          <a:graphicData uri="http://schemas.openxmlformats.org/drawingml/2006/table">
            <a:tbl>
              <a:tblPr firstRow="1" bandRow="1">
                <a:tableStyleId>{F5AB1C69-6EDB-4FF4-983F-18BD219EF322}</a:tableStyleId>
              </a:tblPr>
              <a:tblGrid>
                <a:gridCol w="1901044">
                  <a:extLst>
                    <a:ext uri="{9D8B030D-6E8A-4147-A177-3AD203B41FA5}">
                      <a16:colId xmlns:a16="http://schemas.microsoft.com/office/drawing/2014/main" val="20000"/>
                    </a:ext>
                  </a:extLst>
                </a:gridCol>
                <a:gridCol w="6739916">
                  <a:extLst>
                    <a:ext uri="{9D8B030D-6E8A-4147-A177-3AD203B41FA5}">
                      <a16:colId xmlns:a16="http://schemas.microsoft.com/office/drawing/2014/main" val="20001"/>
                    </a:ext>
                  </a:extLst>
                </a:gridCol>
              </a:tblGrid>
              <a:tr h="714856">
                <a:tc>
                  <a:txBody>
                    <a:bodyPr/>
                    <a:lstStyle/>
                    <a:p>
                      <a:pPr algn="ctr"/>
                      <a:r>
                        <a:rPr kumimoji="0" lang="it-IT" sz="2000" b="1" kern="1200" baseline="0" dirty="0" err="1">
                          <a:solidFill>
                            <a:srgbClr val="0070C0"/>
                          </a:solidFill>
                          <a:latin typeface="+mn-lt"/>
                          <a:ea typeface="+mn-ea"/>
                          <a:cs typeface="+mn-cs"/>
                        </a:rPr>
                        <a:t>Event</a:t>
                      </a:r>
                      <a:r>
                        <a:rPr kumimoji="0" lang="it-IT" sz="2000" b="1" kern="1200" baseline="0" dirty="0">
                          <a:solidFill>
                            <a:srgbClr val="0070C0"/>
                          </a:solidFill>
                          <a:latin typeface="+mn-lt"/>
                          <a:ea typeface="+mn-ea"/>
                          <a:cs typeface="+mn-cs"/>
                        </a:rPr>
                        <a:t> Title</a:t>
                      </a:r>
                      <a:endParaRPr lang="it-IT" sz="2000" b="1" dirty="0">
                        <a:solidFill>
                          <a:srgbClr val="0070C0"/>
                        </a:solidFill>
                      </a:endParaRPr>
                    </a:p>
                  </a:txBody>
                  <a:tcPr/>
                </a:tc>
                <a:tc>
                  <a:txBody>
                    <a:bodyPr/>
                    <a:lstStyle/>
                    <a:p>
                      <a:pPr algn="ctr"/>
                      <a:r>
                        <a:rPr lang="en-US" sz="2000" dirty="0"/>
                        <a:t>Project Conference on PD&amp;P Model and Experimentation Results </a:t>
                      </a:r>
                      <a:endParaRPr lang="it-IT" sz="2000" dirty="0"/>
                    </a:p>
                  </a:txBody>
                  <a:tcPr/>
                </a:tc>
                <a:extLst>
                  <a:ext uri="{0D108BD9-81ED-4DB2-BD59-A6C34878D82A}">
                    <a16:rowId xmlns:a16="http://schemas.microsoft.com/office/drawing/2014/main" val="10000"/>
                  </a:ext>
                </a:extLst>
              </a:tr>
              <a:tr h="8313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it-IT" sz="2000" b="1" kern="1200" baseline="0" dirty="0" err="1">
                          <a:solidFill>
                            <a:srgbClr val="0070C0"/>
                          </a:solidFill>
                          <a:latin typeface="+mn-lt"/>
                          <a:ea typeface="+mn-ea"/>
                          <a:cs typeface="+mn-cs"/>
                        </a:rPr>
                        <a:t>Country</a:t>
                      </a:r>
                      <a:r>
                        <a:rPr kumimoji="0" lang="it-IT" sz="2000" b="1" kern="1200" baseline="0" dirty="0">
                          <a:solidFill>
                            <a:srgbClr val="0070C0"/>
                          </a:solidFill>
                          <a:latin typeface="+mn-lt"/>
                          <a:ea typeface="+mn-ea"/>
                          <a:cs typeface="+mn-cs"/>
                        </a:rPr>
                        <a:t> </a:t>
                      </a:r>
                      <a:r>
                        <a:rPr kumimoji="0" lang="it-IT" sz="2000" b="1" kern="1200" baseline="0" dirty="0" err="1">
                          <a:solidFill>
                            <a:srgbClr val="0070C0"/>
                          </a:solidFill>
                          <a:latin typeface="+mn-lt"/>
                          <a:ea typeface="+mn-ea"/>
                          <a:cs typeface="+mn-cs"/>
                        </a:rPr>
                        <a:t>of</a:t>
                      </a:r>
                      <a:r>
                        <a:rPr kumimoji="0" lang="it-IT" sz="2000" b="1" kern="1200" baseline="0" dirty="0">
                          <a:solidFill>
                            <a:srgbClr val="0070C0"/>
                          </a:solidFill>
                          <a:latin typeface="+mn-lt"/>
                          <a:ea typeface="+mn-ea"/>
                          <a:cs typeface="+mn-cs"/>
                        </a:rPr>
                        <a:t> </a:t>
                      </a:r>
                      <a:r>
                        <a:rPr kumimoji="0" lang="it-IT" sz="2000" b="1" kern="1200" baseline="0" dirty="0" err="1">
                          <a:solidFill>
                            <a:srgbClr val="0070C0"/>
                          </a:solidFill>
                          <a:latin typeface="+mn-lt"/>
                          <a:ea typeface="+mn-ea"/>
                          <a:cs typeface="+mn-cs"/>
                        </a:rPr>
                        <a:t>Venue</a:t>
                      </a:r>
                      <a:endParaRPr lang="it-IT" sz="2000" b="1" dirty="0">
                        <a:solidFill>
                          <a:srgbClr val="0070C0"/>
                        </a:solidFill>
                      </a:endParaRPr>
                    </a:p>
                  </a:txBody>
                  <a:tcPr/>
                </a:tc>
                <a:tc>
                  <a:txBody>
                    <a:bodyPr/>
                    <a:lstStyle/>
                    <a:p>
                      <a:pPr algn="ctr"/>
                      <a:r>
                        <a:rPr lang="it-IT" sz="2000" dirty="0"/>
                        <a:t>Bulgaria</a:t>
                      </a:r>
                    </a:p>
                  </a:txBody>
                  <a:tcPr/>
                </a:tc>
                <a:extLst>
                  <a:ext uri="{0D108BD9-81ED-4DB2-BD59-A6C34878D82A}">
                    <a16:rowId xmlns:a16="http://schemas.microsoft.com/office/drawing/2014/main" val="10001"/>
                  </a:ext>
                </a:extLst>
              </a:tr>
              <a:tr h="831353">
                <a:tc>
                  <a:txBody>
                    <a:bodyPr/>
                    <a:lstStyle/>
                    <a:p>
                      <a:pPr algn="ctr"/>
                      <a:r>
                        <a:rPr kumimoji="0" lang="it-IT" sz="2000" b="1" kern="1200" baseline="0" dirty="0">
                          <a:solidFill>
                            <a:srgbClr val="0070C0"/>
                          </a:solidFill>
                          <a:latin typeface="+mn-lt"/>
                          <a:ea typeface="+mn-ea"/>
                          <a:cs typeface="+mn-cs"/>
                        </a:rPr>
                        <a:t>Start Date (</a:t>
                      </a:r>
                      <a:r>
                        <a:rPr kumimoji="0" lang="it-IT" sz="2000" b="1" kern="1200" baseline="0" dirty="0" err="1">
                          <a:solidFill>
                            <a:srgbClr val="0070C0"/>
                          </a:solidFill>
                          <a:latin typeface="+mn-lt"/>
                          <a:ea typeface="+mn-ea"/>
                          <a:cs typeface="+mn-cs"/>
                        </a:rPr>
                        <a:t>dd-mm-yyyy</a:t>
                      </a:r>
                      <a:r>
                        <a:rPr kumimoji="0" lang="it-IT" sz="2000" b="1" kern="1200" baseline="0" dirty="0">
                          <a:solidFill>
                            <a:srgbClr val="0070C0"/>
                          </a:solidFill>
                          <a:latin typeface="+mn-lt"/>
                          <a:ea typeface="+mn-ea"/>
                          <a:cs typeface="+mn-cs"/>
                        </a:rPr>
                        <a:t>)</a:t>
                      </a:r>
                      <a:endParaRPr lang="it-IT" sz="2000" b="1" dirty="0">
                        <a:solidFill>
                          <a:srgbClr val="0070C0"/>
                        </a:solidFill>
                      </a:endParaRPr>
                    </a:p>
                  </a:txBody>
                  <a:tcPr/>
                </a:tc>
                <a:tc>
                  <a:txBody>
                    <a:bodyPr/>
                    <a:lstStyle/>
                    <a:p>
                      <a:pPr algn="ctr"/>
                      <a:r>
                        <a:rPr lang="it-IT" sz="2000" dirty="0"/>
                        <a:t>01-06-2018</a:t>
                      </a:r>
                    </a:p>
                  </a:txBody>
                  <a:tcPr/>
                </a:tc>
                <a:extLst>
                  <a:ext uri="{0D108BD9-81ED-4DB2-BD59-A6C34878D82A}">
                    <a16:rowId xmlns:a16="http://schemas.microsoft.com/office/drawing/2014/main" val="10002"/>
                  </a:ext>
                </a:extLst>
              </a:tr>
              <a:tr h="831353">
                <a:tc>
                  <a:txBody>
                    <a:bodyPr/>
                    <a:lstStyle/>
                    <a:p>
                      <a:pPr algn="ctr"/>
                      <a:r>
                        <a:rPr kumimoji="0" lang="it-IT" sz="2000" b="1" kern="1200" baseline="0" dirty="0">
                          <a:solidFill>
                            <a:srgbClr val="0070C0"/>
                          </a:solidFill>
                          <a:latin typeface="+mn-lt"/>
                          <a:ea typeface="+mn-ea"/>
                          <a:cs typeface="+mn-cs"/>
                        </a:rPr>
                        <a:t>End Date (</a:t>
                      </a:r>
                      <a:r>
                        <a:rPr kumimoji="0" lang="it-IT" sz="2000" b="1" kern="1200" baseline="0" dirty="0" err="1">
                          <a:solidFill>
                            <a:srgbClr val="0070C0"/>
                          </a:solidFill>
                          <a:latin typeface="+mn-lt"/>
                          <a:ea typeface="+mn-ea"/>
                          <a:cs typeface="+mn-cs"/>
                        </a:rPr>
                        <a:t>dd-mm-yyyy</a:t>
                      </a:r>
                      <a:r>
                        <a:rPr kumimoji="0" lang="it-IT" sz="2000" b="1" kern="1200" baseline="0" dirty="0">
                          <a:solidFill>
                            <a:srgbClr val="0070C0"/>
                          </a:solidFill>
                          <a:latin typeface="+mn-lt"/>
                          <a:ea typeface="+mn-ea"/>
                          <a:cs typeface="+mn-cs"/>
                        </a:rPr>
                        <a:t>)</a:t>
                      </a:r>
                      <a:endParaRPr lang="it-IT" sz="2000" b="1" dirty="0">
                        <a:solidFill>
                          <a:srgbClr val="0070C0"/>
                        </a:solidFill>
                      </a:endParaRPr>
                    </a:p>
                  </a:txBody>
                  <a:tcPr/>
                </a:tc>
                <a:tc>
                  <a:txBody>
                    <a:bodyPr/>
                    <a:lstStyle/>
                    <a:p>
                      <a:pPr algn="ctr"/>
                      <a:r>
                        <a:rPr lang="it-IT" sz="2000" dirty="0"/>
                        <a:t>31-08-2018</a:t>
                      </a:r>
                    </a:p>
                  </a:txBody>
                  <a:tcPr/>
                </a:tc>
                <a:extLst>
                  <a:ext uri="{0D108BD9-81ED-4DB2-BD59-A6C34878D82A}">
                    <a16:rowId xmlns:a16="http://schemas.microsoft.com/office/drawing/2014/main" val="10003"/>
                  </a:ext>
                </a:extLst>
              </a:tr>
              <a:tr h="1327588">
                <a:tc>
                  <a:txBody>
                    <a:bodyPr/>
                    <a:lstStyle/>
                    <a:p>
                      <a:pPr algn="ctr"/>
                      <a:r>
                        <a:rPr kumimoji="0" lang="it-IT" sz="2000" b="1" kern="1200" baseline="0" dirty="0" err="1">
                          <a:solidFill>
                            <a:srgbClr val="0070C0"/>
                          </a:solidFill>
                          <a:latin typeface="+mn-lt"/>
                          <a:ea typeface="+mn-ea"/>
                          <a:cs typeface="+mn-cs"/>
                        </a:rPr>
                        <a:t>Intellectual</a:t>
                      </a:r>
                      <a:r>
                        <a:rPr kumimoji="0" lang="it-IT" sz="2000" b="1" kern="1200" baseline="0" dirty="0">
                          <a:solidFill>
                            <a:srgbClr val="0070C0"/>
                          </a:solidFill>
                          <a:latin typeface="+mn-lt"/>
                          <a:ea typeface="+mn-ea"/>
                          <a:cs typeface="+mn-cs"/>
                        </a:rPr>
                        <a:t> </a:t>
                      </a:r>
                      <a:r>
                        <a:rPr kumimoji="0" lang="it-IT" sz="2000" b="1" kern="1200" baseline="0" dirty="0" err="1">
                          <a:solidFill>
                            <a:srgbClr val="0070C0"/>
                          </a:solidFill>
                          <a:latin typeface="+mn-lt"/>
                          <a:ea typeface="+mn-ea"/>
                          <a:cs typeface="+mn-cs"/>
                        </a:rPr>
                        <a:t>Outputs</a:t>
                      </a:r>
                      <a:r>
                        <a:rPr kumimoji="0" lang="it-IT" sz="2000" b="1" kern="1200" baseline="0" dirty="0">
                          <a:solidFill>
                            <a:srgbClr val="0070C0"/>
                          </a:solidFill>
                          <a:latin typeface="+mn-lt"/>
                          <a:ea typeface="+mn-ea"/>
                          <a:cs typeface="+mn-cs"/>
                        </a:rPr>
                        <a:t> </a:t>
                      </a:r>
                      <a:r>
                        <a:rPr kumimoji="0" lang="it-IT" sz="2000" b="1" kern="1200" baseline="0" dirty="0" err="1">
                          <a:solidFill>
                            <a:srgbClr val="0070C0"/>
                          </a:solidFill>
                          <a:latin typeface="+mn-lt"/>
                          <a:ea typeface="+mn-ea"/>
                          <a:cs typeface="+mn-cs"/>
                        </a:rPr>
                        <a:t>Covered</a:t>
                      </a:r>
                      <a:endParaRPr lang="it-IT" sz="2000" b="1" dirty="0">
                        <a:solidFill>
                          <a:srgbClr val="0070C0"/>
                        </a:solidFill>
                      </a:endParaRPr>
                    </a:p>
                  </a:txBody>
                  <a:tcPr/>
                </a:tc>
                <a:tc>
                  <a:txBody>
                    <a:bodyPr/>
                    <a:lstStyle/>
                    <a:p>
                      <a:pPr algn="ctr">
                        <a:buFontTx/>
                        <a:buChar char="-"/>
                      </a:pPr>
                      <a:r>
                        <a:rPr lang="it-IT" sz="2000" dirty="0"/>
                        <a:t>P</a:t>
                      </a:r>
                      <a:r>
                        <a:rPr lang="en-US" sz="2000" dirty="0" err="1"/>
                        <a:t>edagogical</a:t>
                      </a:r>
                      <a:r>
                        <a:rPr lang="en-US" sz="2000" dirty="0"/>
                        <a:t> Didactic and Participatory Model (PD&amp;P) and Experimentation in EU Primary Schools</a:t>
                      </a:r>
                    </a:p>
                    <a:p>
                      <a:pPr algn="ctr">
                        <a:buFontTx/>
                        <a:buChar char="-"/>
                      </a:pPr>
                      <a:r>
                        <a:rPr lang="en-US" sz="2000" dirty="0"/>
                        <a:t>Religious education in Europe: ideas and perspectives – synthesis research report</a:t>
                      </a:r>
                      <a:endParaRPr lang="it-IT" sz="2000"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620688"/>
            <a:ext cx="8229600" cy="795114"/>
          </a:xfrm>
        </p:spPr>
        <p:txBody>
          <a:bodyPr/>
          <a:lstStyle/>
          <a:p>
            <a:pPr algn="ctr"/>
            <a:r>
              <a:rPr lang="it-IT" sz="4400" dirty="0" err="1">
                <a:solidFill>
                  <a:srgbClr val="0070C0"/>
                </a:solidFill>
              </a:rPr>
              <a:t>Multiplier</a:t>
            </a:r>
            <a:r>
              <a:rPr lang="it-IT" sz="4400" dirty="0">
                <a:solidFill>
                  <a:srgbClr val="0070C0"/>
                </a:solidFill>
              </a:rPr>
              <a:t> </a:t>
            </a:r>
            <a:r>
              <a:rPr lang="it-IT" sz="4400" dirty="0" err="1">
                <a:solidFill>
                  <a:srgbClr val="0070C0"/>
                </a:solidFill>
              </a:rPr>
              <a:t>Events</a:t>
            </a:r>
            <a:r>
              <a:rPr lang="it-IT" sz="4400" dirty="0">
                <a:solidFill>
                  <a:srgbClr val="0070C0"/>
                </a:solidFill>
              </a:rPr>
              <a:t> 4</a:t>
            </a:r>
            <a:endParaRPr lang="it-IT" sz="4400" dirty="0"/>
          </a:p>
        </p:txBody>
      </p:sp>
      <p:graphicFrame>
        <p:nvGraphicFramePr>
          <p:cNvPr id="4" name="Segnaposto contenuto 5"/>
          <p:cNvGraphicFramePr>
            <a:graphicFrameLocks/>
          </p:cNvGraphicFramePr>
          <p:nvPr/>
        </p:nvGraphicFramePr>
        <p:xfrm>
          <a:off x="539552" y="1503603"/>
          <a:ext cx="8291264" cy="4817599"/>
        </p:xfrm>
        <a:graphic>
          <a:graphicData uri="http://schemas.openxmlformats.org/drawingml/2006/table">
            <a:tbl>
              <a:tblPr firstRow="1" bandRow="1">
                <a:tableStyleId>{F5AB1C69-6EDB-4FF4-983F-18BD219EF322}</a:tableStyleId>
              </a:tblPr>
              <a:tblGrid>
                <a:gridCol w="1824110">
                  <a:extLst>
                    <a:ext uri="{9D8B030D-6E8A-4147-A177-3AD203B41FA5}">
                      <a16:colId xmlns:a16="http://schemas.microsoft.com/office/drawing/2014/main" val="20000"/>
                    </a:ext>
                  </a:extLst>
                </a:gridCol>
                <a:gridCol w="6467154">
                  <a:extLst>
                    <a:ext uri="{9D8B030D-6E8A-4147-A177-3AD203B41FA5}">
                      <a16:colId xmlns:a16="http://schemas.microsoft.com/office/drawing/2014/main" val="20001"/>
                    </a:ext>
                  </a:extLst>
                </a:gridCol>
              </a:tblGrid>
              <a:tr h="637468">
                <a:tc>
                  <a:txBody>
                    <a:bodyPr/>
                    <a:lstStyle/>
                    <a:p>
                      <a:pPr algn="ctr"/>
                      <a:r>
                        <a:rPr kumimoji="0" lang="it-IT" sz="2000" b="1" kern="1200" baseline="0" dirty="0" err="1">
                          <a:solidFill>
                            <a:srgbClr val="0070C0"/>
                          </a:solidFill>
                          <a:latin typeface="+mn-lt"/>
                          <a:ea typeface="+mn-ea"/>
                          <a:cs typeface="+mn-cs"/>
                        </a:rPr>
                        <a:t>Event</a:t>
                      </a:r>
                      <a:r>
                        <a:rPr kumimoji="0" lang="it-IT" sz="2000" b="1" kern="1200" baseline="0" dirty="0">
                          <a:solidFill>
                            <a:srgbClr val="0070C0"/>
                          </a:solidFill>
                          <a:latin typeface="+mn-lt"/>
                          <a:ea typeface="+mn-ea"/>
                          <a:cs typeface="+mn-cs"/>
                        </a:rPr>
                        <a:t> Title</a:t>
                      </a:r>
                      <a:endParaRPr lang="it-IT" sz="2000" b="1" dirty="0">
                        <a:solidFill>
                          <a:srgbClr val="0070C0"/>
                        </a:solidFill>
                      </a:endParaRPr>
                    </a:p>
                  </a:txBody>
                  <a:tcPr/>
                </a:tc>
                <a:tc>
                  <a:txBody>
                    <a:bodyPr/>
                    <a:lstStyle/>
                    <a:p>
                      <a:pPr algn="ctr"/>
                      <a:r>
                        <a:rPr lang="en-US" sz="2000" dirty="0"/>
                        <a:t>Project Conference on PD&amp;P Model and Experimentation Results </a:t>
                      </a:r>
                      <a:endParaRPr lang="it-IT" sz="2000" dirty="0"/>
                    </a:p>
                  </a:txBody>
                  <a:tcPr/>
                </a:tc>
                <a:extLst>
                  <a:ext uri="{0D108BD9-81ED-4DB2-BD59-A6C34878D82A}">
                    <a16:rowId xmlns:a16="http://schemas.microsoft.com/office/drawing/2014/main" val="10000"/>
                  </a:ext>
                </a:extLst>
              </a:tr>
              <a:tr h="7942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it-IT" sz="2000" b="1" kern="1200" baseline="0" dirty="0" err="1">
                          <a:solidFill>
                            <a:srgbClr val="0070C0"/>
                          </a:solidFill>
                          <a:latin typeface="+mn-lt"/>
                          <a:ea typeface="+mn-ea"/>
                          <a:cs typeface="+mn-cs"/>
                        </a:rPr>
                        <a:t>Country</a:t>
                      </a:r>
                      <a:r>
                        <a:rPr kumimoji="0" lang="it-IT" sz="2000" b="1" kern="1200" baseline="0" dirty="0">
                          <a:solidFill>
                            <a:srgbClr val="0070C0"/>
                          </a:solidFill>
                          <a:latin typeface="+mn-lt"/>
                          <a:ea typeface="+mn-ea"/>
                          <a:cs typeface="+mn-cs"/>
                        </a:rPr>
                        <a:t> </a:t>
                      </a:r>
                      <a:r>
                        <a:rPr kumimoji="0" lang="it-IT" sz="2000" b="1" kern="1200" baseline="0" dirty="0" err="1">
                          <a:solidFill>
                            <a:srgbClr val="0070C0"/>
                          </a:solidFill>
                          <a:latin typeface="+mn-lt"/>
                          <a:ea typeface="+mn-ea"/>
                          <a:cs typeface="+mn-cs"/>
                        </a:rPr>
                        <a:t>of</a:t>
                      </a:r>
                      <a:r>
                        <a:rPr kumimoji="0" lang="it-IT" sz="2000" b="1" kern="1200" baseline="0" dirty="0">
                          <a:solidFill>
                            <a:srgbClr val="0070C0"/>
                          </a:solidFill>
                          <a:latin typeface="+mn-lt"/>
                          <a:ea typeface="+mn-ea"/>
                          <a:cs typeface="+mn-cs"/>
                        </a:rPr>
                        <a:t> </a:t>
                      </a:r>
                      <a:r>
                        <a:rPr kumimoji="0" lang="it-IT" sz="2000" b="1" kern="1200" baseline="0" dirty="0" err="1">
                          <a:solidFill>
                            <a:srgbClr val="0070C0"/>
                          </a:solidFill>
                          <a:latin typeface="+mn-lt"/>
                          <a:ea typeface="+mn-ea"/>
                          <a:cs typeface="+mn-cs"/>
                        </a:rPr>
                        <a:t>Venue</a:t>
                      </a:r>
                      <a:endParaRPr lang="it-IT" sz="2000" b="1" dirty="0">
                        <a:solidFill>
                          <a:srgbClr val="0070C0"/>
                        </a:solidFill>
                      </a:endParaRPr>
                    </a:p>
                  </a:txBody>
                  <a:tcPr/>
                </a:tc>
                <a:tc>
                  <a:txBody>
                    <a:bodyPr/>
                    <a:lstStyle/>
                    <a:p>
                      <a:pPr algn="ctr"/>
                      <a:r>
                        <a:rPr lang="it-IT" sz="2000" dirty="0" err="1"/>
                        <a:t>Greece</a:t>
                      </a:r>
                      <a:endParaRPr lang="it-IT" sz="2000" dirty="0"/>
                    </a:p>
                  </a:txBody>
                  <a:tcPr/>
                </a:tc>
                <a:extLst>
                  <a:ext uri="{0D108BD9-81ED-4DB2-BD59-A6C34878D82A}">
                    <a16:rowId xmlns:a16="http://schemas.microsoft.com/office/drawing/2014/main" val="10001"/>
                  </a:ext>
                </a:extLst>
              </a:tr>
              <a:tr h="914628">
                <a:tc>
                  <a:txBody>
                    <a:bodyPr/>
                    <a:lstStyle/>
                    <a:p>
                      <a:pPr algn="ctr"/>
                      <a:r>
                        <a:rPr kumimoji="0" lang="it-IT" sz="2000" b="1" kern="1200" baseline="0" dirty="0">
                          <a:solidFill>
                            <a:srgbClr val="0070C0"/>
                          </a:solidFill>
                          <a:latin typeface="+mn-lt"/>
                          <a:ea typeface="+mn-ea"/>
                          <a:cs typeface="+mn-cs"/>
                        </a:rPr>
                        <a:t>Start Date (</a:t>
                      </a:r>
                      <a:r>
                        <a:rPr kumimoji="0" lang="it-IT" sz="2000" b="1" kern="1200" baseline="0" dirty="0" err="1">
                          <a:solidFill>
                            <a:srgbClr val="0070C0"/>
                          </a:solidFill>
                          <a:latin typeface="+mn-lt"/>
                          <a:ea typeface="+mn-ea"/>
                          <a:cs typeface="+mn-cs"/>
                        </a:rPr>
                        <a:t>dd-mm-yyyy</a:t>
                      </a:r>
                      <a:r>
                        <a:rPr kumimoji="0" lang="it-IT" sz="2000" b="1" kern="1200" baseline="0" dirty="0">
                          <a:solidFill>
                            <a:srgbClr val="0070C0"/>
                          </a:solidFill>
                          <a:latin typeface="+mn-lt"/>
                          <a:ea typeface="+mn-ea"/>
                          <a:cs typeface="+mn-cs"/>
                        </a:rPr>
                        <a:t>)</a:t>
                      </a:r>
                      <a:endParaRPr lang="it-IT" sz="2000" b="1" dirty="0">
                        <a:solidFill>
                          <a:srgbClr val="0070C0"/>
                        </a:solidFill>
                      </a:endParaRPr>
                    </a:p>
                  </a:txBody>
                  <a:tcPr/>
                </a:tc>
                <a:tc>
                  <a:txBody>
                    <a:bodyPr/>
                    <a:lstStyle/>
                    <a:p>
                      <a:pPr algn="ctr"/>
                      <a:r>
                        <a:rPr lang="it-IT" sz="2000" dirty="0"/>
                        <a:t>01-06-2018</a:t>
                      </a:r>
                    </a:p>
                  </a:txBody>
                  <a:tcPr/>
                </a:tc>
                <a:extLst>
                  <a:ext uri="{0D108BD9-81ED-4DB2-BD59-A6C34878D82A}">
                    <a16:rowId xmlns:a16="http://schemas.microsoft.com/office/drawing/2014/main" val="10002"/>
                  </a:ext>
                </a:extLst>
              </a:tr>
              <a:tr h="794239">
                <a:tc>
                  <a:txBody>
                    <a:bodyPr/>
                    <a:lstStyle/>
                    <a:p>
                      <a:pPr algn="ctr"/>
                      <a:r>
                        <a:rPr kumimoji="0" lang="it-IT" sz="2000" b="1" kern="1200" baseline="0" dirty="0">
                          <a:solidFill>
                            <a:srgbClr val="0070C0"/>
                          </a:solidFill>
                          <a:latin typeface="+mn-lt"/>
                          <a:ea typeface="+mn-ea"/>
                          <a:cs typeface="+mn-cs"/>
                        </a:rPr>
                        <a:t>End Date (</a:t>
                      </a:r>
                      <a:r>
                        <a:rPr kumimoji="0" lang="it-IT" sz="2000" b="1" kern="1200" baseline="0" dirty="0" err="1">
                          <a:solidFill>
                            <a:srgbClr val="0070C0"/>
                          </a:solidFill>
                          <a:latin typeface="+mn-lt"/>
                          <a:ea typeface="+mn-ea"/>
                          <a:cs typeface="+mn-cs"/>
                        </a:rPr>
                        <a:t>dd-mm-yyyy</a:t>
                      </a:r>
                      <a:r>
                        <a:rPr kumimoji="0" lang="it-IT" sz="2000" b="1" kern="1200" baseline="0" dirty="0">
                          <a:solidFill>
                            <a:srgbClr val="0070C0"/>
                          </a:solidFill>
                          <a:latin typeface="+mn-lt"/>
                          <a:ea typeface="+mn-ea"/>
                          <a:cs typeface="+mn-cs"/>
                        </a:rPr>
                        <a:t>)</a:t>
                      </a:r>
                      <a:endParaRPr lang="it-IT" sz="2000" b="1" dirty="0">
                        <a:solidFill>
                          <a:srgbClr val="0070C0"/>
                        </a:solidFill>
                      </a:endParaRPr>
                    </a:p>
                  </a:txBody>
                  <a:tcPr/>
                </a:tc>
                <a:tc>
                  <a:txBody>
                    <a:bodyPr/>
                    <a:lstStyle/>
                    <a:p>
                      <a:pPr algn="ctr"/>
                      <a:r>
                        <a:rPr lang="it-IT" sz="2000" dirty="0"/>
                        <a:t>31-08-2018</a:t>
                      </a:r>
                    </a:p>
                  </a:txBody>
                  <a:tcPr/>
                </a:tc>
                <a:extLst>
                  <a:ext uri="{0D108BD9-81ED-4DB2-BD59-A6C34878D82A}">
                    <a16:rowId xmlns:a16="http://schemas.microsoft.com/office/drawing/2014/main" val="10003"/>
                  </a:ext>
                </a:extLst>
              </a:tr>
              <a:tr h="1191788">
                <a:tc>
                  <a:txBody>
                    <a:bodyPr/>
                    <a:lstStyle/>
                    <a:p>
                      <a:pPr algn="ctr"/>
                      <a:r>
                        <a:rPr kumimoji="0" lang="it-IT" sz="2000" b="1" kern="1200" baseline="0" dirty="0" err="1">
                          <a:solidFill>
                            <a:srgbClr val="0070C0"/>
                          </a:solidFill>
                          <a:latin typeface="+mn-lt"/>
                          <a:ea typeface="+mn-ea"/>
                          <a:cs typeface="+mn-cs"/>
                        </a:rPr>
                        <a:t>Intellectual</a:t>
                      </a:r>
                      <a:r>
                        <a:rPr kumimoji="0" lang="it-IT" sz="2000" b="1" kern="1200" baseline="0" dirty="0">
                          <a:solidFill>
                            <a:srgbClr val="0070C0"/>
                          </a:solidFill>
                          <a:latin typeface="+mn-lt"/>
                          <a:ea typeface="+mn-ea"/>
                          <a:cs typeface="+mn-cs"/>
                        </a:rPr>
                        <a:t> </a:t>
                      </a:r>
                      <a:r>
                        <a:rPr kumimoji="0" lang="it-IT" sz="2000" b="1" kern="1200" baseline="0" dirty="0" err="1">
                          <a:solidFill>
                            <a:srgbClr val="0070C0"/>
                          </a:solidFill>
                          <a:latin typeface="+mn-lt"/>
                          <a:ea typeface="+mn-ea"/>
                          <a:cs typeface="+mn-cs"/>
                        </a:rPr>
                        <a:t>Outputs</a:t>
                      </a:r>
                      <a:r>
                        <a:rPr kumimoji="0" lang="it-IT" sz="2000" b="1" kern="1200" baseline="0" dirty="0">
                          <a:solidFill>
                            <a:srgbClr val="0070C0"/>
                          </a:solidFill>
                          <a:latin typeface="+mn-lt"/>
                          <a:ea typeface="+mn-ea"/>
                          <a:cs typeface="+mn-cs"/>
                        </a:rPr>
                        <a:t> </a:t>
                      </a:r>
                      <a:r>
                        <a:rPr kumimoji="0" lang="it-IT" sz="2000" b="1" kern="1200" baseline="0" dirty="0" err="1">
                          <a:solidFill>
                            <a:srgbClr val="0070C0"/>
                          </a:solidFill>
                          <a:latin typeface="+mn-lt"/>
                          <a:ea typeface="+mn-ea"/>
                          <a:cs typeface="+mn-cs"/>
                        </a:rPr>
                        <a:t>Covered</a:t>
                      </a:r>
                      <a:endParaRPr lang="it-IT" sz="2000" b="1" dirty="0">
                        <a:solidFill>
                          <a:srgbClr val="0070C0"/>
                        </a:solidFill>
                      </a:endParaRPr>
                    </a:p>
                  </a:txBody>
                  <a:tcPr/>
                </a:tc>
                <a:tc>
                  <a:txBody>
                    <a:bodyPr/>
                    <a:lstStyle/>
                    <a:p>
                      <a:pPr algn="ctr"/>
                      <a:r>
                        <a:rPr lang="it-IT" sz="2000" dirty="0"/>
                        <a:t>-</a:t>
                      </a:r>
                      <a:r>
                        <a:rPr lang="en-US" sz="2000" dirty="0"/>
                        <a:t>Religious education in Europe: ideas and perspectives – synthesis research report</a:t>
                      </a:r>
                    </a:p>
                    <a:p>
                      <a:pPr algn="ctr"/>
                      <a:r>
                        <a:rPr lang="en-US" sz="2000" dirty="0"/>
                        <a:t>-Pedagogical Didactic and Participatory Model (PD&amp;P) and Experimentation in EU Primary Schools</a:t>
                      </a:r>
                      <a:endParaRPr lang="it-IT" sz="2000"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332656"/>
            <a:ext cx="8229600" cy="779934"/>
          </a:xfrm>
        </p:spPr>
        <p:txBody>
          <a:bodyPr/>
          <a:lstStyle/>
          <a:p>
            <a:pPr algn="ctr"/>
            <a:r>
              <a:rPr lang="it-IT" sz="4400" b="1" dirty="0">
                <a:solidFill>
                  <a:srgbClr val="0070C0"/>
                </a:solidFill>
              </a:rPr>
              <a:t>Project partner </a:t>
            </a:r>
            <a:r>
              <a:rPr lang="it-IT" sz="4400" b="1" dirty="0" err="1">
                <a:solidFill>
                  <a:srgbClr val="0070C0"/>
                </a:solidFill>
              </a:rPr>
              <a:t>meetings</a:t>
            </a:r>
            <a:endParaRPr lang="it-IT" sz="4400" b="1" dirty="0">
              <a:solidFill>
                <a:srgbClr val="0070C0"/>
              </a:solidFill>
            </a:endParaRPr>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1183700700"/>
              </p:ext>
            </p:extLst>
          </p:nvPr>
        </p:nvGraphicFramePr>
        <p:xfrm>
          <a:off x="539552" y="1628800"/>
          <a:ext cx="8064896" cy="46085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57200" y="1412777"/>
            <a:ext cx="8229600" cy="4911824"/>
          </a:xfrm>
        </p:spPr>
        <p:txBody>
          <a:bodyPr/>
          <a:lstStyle/>
          <a:p>
            <a:pPr algn="ctr">
              <a:buNone/>
            </a:pPr>
            <a:endParaRPr lang="it-IT" sz="4000" dirty="0">
              <a:solidFill>
                <a:srgbClr val="0070C0"/>
              </a:solidFill>
            </a:endParaRPr>
          </a:p>
          <a:p>
            <a:pPr algn="ctr">
              <a:buNone/>
            </a:pPr>
            <a:endParaRPr lang="it-IT" sz="4000" dirty="0">
              <a:solidFill>
                <a:srgbClr val="0070C0"/>
              </a:solidFill>
            </a:endParaRPr>
          </a:p>
          <a:p>
            <a:pPr algn="ctr">
              <a:buNone/>
            </a:pPr>
            <a:r>
              <a:rPr lang="it-IT" sz="4000" dirty="0" err="1">
                <a:solidFill>
                  <a:srgbClr val="0070C0"/>
                </a:solidFill>
              </a:rPr>
              <a:t>Thank</a:t>
            </a:r>
            <a:r>
              <a:rPr lang="it-IT" sz="4000" dirty="0">
                <a:solidFill>
                  <a:srgbClr val="0070C0"/>
                </a:solidFill>
              </a:rPr>
              <a:t> </a:t>
            </a:r>
            <a:r>
              <a:rPr lang="it-IT" sz="4000" dirty="0" err="1">
                <a:solidFill>
                  <a:srgbClr val="0070C0"/>
                </a:solidFill>
              </a:rPr>
              <a:t>you</a:t>
            </a:r>
            <a:r>
              <a:rPr lang="it-IT" sz="4000" dirty="0">
                <a:solidFill>
                  <a:srgbClr val="0070C0"/>
                </a:solidFill>
              </a:rPr>
              <a:t> </a:t>
            </a:r>
            <a:r>
              <a:rPr lang="it-IT" sz="4000" dirty="0" err="1">
                <a:solidFill>
                  <a:srgbClr val="0070C0"/>
                </a:solidFill>
              </a:rPr>
              <a:t>for</a:t>
            </a:r>
            <a:r>
              <a:rPr lang="it-IT" sz="4000" dirty="0">
                <a:solidFill>
                  <a:srgbClr val="0070C0"/>
                </a:solidFill>
              </a:rPr>
              <a:t> </a:t>
            </a:r>
            <a:r>
              <a:rPr lang="it-IT" sz="4000" dirty="0" err="1">
                <a:solidFill>
                  <a:srgbClr val="0070C0"/>
                </a:solidFill>
              </a:rPr>
              <a:t>your</a:t>
            </a:r>
            <a:r>
              <a:rPr lang="it-IT" sz="4000" dirty="0">
                <a:solidFill>
                  <a:srgbClr val="0070C0"/>
                </a:solidFill>
              </a:rPr>
              <a:t> </a:t>
            </a:r>
            <a:r>
              <a:rPr lang="it-IT" sz="4000" dirty="0" err="1">
                <a:solidFill>
                  <a:srgbClr val="0070C0"/>
                </a:solidFill>
              </a:rPr>
              <a:t>attention</a:t>
            </a:r>
            <a:r>
              <a:rPr lang="it-IT" sz="4000" dirty="0">
                <a:solidFill>
                  <a:srgbClr val="0070C0"/>
                </a:solidFill>
              </a:rPr>
              <a:t>!</a:t>
            </a:r>
          </a:p>
          <a:p>
            <a:pPr algn="ctr">
              <a:buNone/>
            </a:pPr>
            <a:endParaRPr lang="it-IT" sz="2800" dirty="0">
              <a:solidFill>
                <a:srgbClr val="0070C0"/>
              </a:solidFill>
            </a:endParaRPr>
          </a:p>
          <a:p>
            <a:pPr algn="ctr">
              <a:buNone/>
            </a:pPr>
            <a:endParaRPr lang="it-IT" sz="2800" dirty="0">
              <a:solidFill>
                <a:srgbClr val="0070C0"/>
              </a:solidFill>
            </a:endParaRPr>
          </a:p>
          <a:p>
            <a:pPr algn="ctr">
              <a:buNone/>
            </a:pPr>
            <a:endParaRPr lang="it-IT" sz="2800" dirty="0">
              <a:solidFill>
                <a:srgbClr val="0070C0"/>
              </a:solidFill>
            </a:endParaRPr>
          </a:p>
          <a:p>
            <a:pPr algn="ctr">
              <a:buNone/>
            </a:pPr>
            <a:r>
              <a:rPr lang="it-IT" sz="1600" dirty="0">
                <a:solidFill>
                  <a:srgbClr val="0070C0"/>
                </a:solidFill>
              </a:rPr>
              <a:t>Follow </a:t>
            </a:r>
            <a:r>
              <a:rPr lang="it-IT" sz="1600" dirty="0" err="1">
                <a:solidFill>
                  <a:srgbClr val="0070C0"/>
                </a:solidFill>
              </a:rPr>
              <a:t>us</a:t>
            </a:r>
            <a:r>
              <a:rPr lang="it-IT" sz="1600" dirty="0">
                <a:solidFill>
                  <a:srgbClr val="0070C0"/>
                </a:solidFill>
              </a:rPr>
              <a:t> on:</a:t>
            </a:r>
          </a:p>
          <a:p>
            <a:pPr algn="ctr">
              <a:buNone/>
            </a:pPr>
            <a:r>
              <a:rPr lang="it-IT" sz="1400" dirty="0">
                <a:solidFill>
                  <a:srgbClr val="0070C0"/>
                </a:solidFill>
              </a:rPr>
              <a:t>Facebook: </a:t>
            </a:r>
            <a:r>
              <a:rPr lang="it-IT" sz="1400" dirty="0">
                <a:solidFill>
                  <a:srgbClr val="0070C0"/>
                </a:solidFill>
                <a:hlinkClick r:id="rId2"/>
              </a:rPr>
              <a:t>https://www.facebook.com/csfvm</a:t>
            </a:r>
            <a:r>
              <a:rPr lang="it-IT" sz="1400" dirty="0">
                <a:solidFill>
                  <a:srgbClr val="0070C0"/>
                </a:solidFill>
              </a:rPr>
              <a:t> </a:t>
            </a:r>
          </a:p>
          <a:p>
            <a:pPr algn="ctr">
              <a:buNone/>
            </a:pPr>
            <a:r>
              <a:rPr lang="it-IT" sz="1400" dirty="0">
                <a:solidFill>
                  <a:srgbClr val="0070C0"/>
                </a:solidFill>
              </a:rPr>
              <a:t>Twitter: </a:t>
            </a:r>
            <a:r>
              <a:rPr lang="it-IT" sz="1400" dirty="0" err="1">
                <a:hlinkClick r:id="rId3"/>
              </a:rPr>
              <a:t>@</a:t>
            </a:r>
            <a:r>
              <a:rPr lang="it-IT" sz="1400" u="sng" dirty="0" err="1">
                <a:hlinkClick r:id="rId3"/>
              </a:rPr>
              <a:t>csmontesca</a:t>
            </a:r>
            <a:r>
              <a:rPr lang="it-IT" sz="1400" dirty="0">
                <a:solidFill>
                  <a:srgbClr val="0070C0"/>
                </a:solidFill>
              </a:rPr>
              <a:t> </a:t>
            </a:r>
          </a:p>
        </p:txBody>
      </p:sp>
      <p:pic>
        <p:nvPicPr>
          <p:cNvPr id="1026" name="Picture 2" descr="C:\Users\nicole\AppData\Local\Microsoft\Windows\INetCache\IE\0W8LUEEM\facebook_twitter-500x300[1].jpg"/>
          <p:cNvPicPr>
            <a:picLocks noChangeAspect="1" noChangeArrowheads="1"/>
          </p:cNvPicPr>
          <p:nvPr/>
        </p:nvPicPr>
        <p:blipFill>
          <a:blip r:embed="rId4" cstate="print"/>
          <a:srcRect/>
          <a:stretch>
            <a:fillRect/>
          </a:stretch>
        </p:blipFill>
        <p:spPr bwMode="auto">
          <a:xfrm>
            <a:off x="1907704" y="5373216"/>
            <a:ext cx="840093" cy="504056"/>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z="4400" dirty="0" err="1">
                <a:solidFill>
                  <a:srgbClr val="0070C0"/>
                </a:solidFill>
              </a:rPr>
              <a:t>Main</a:t>
            </a:r>
            <a:r>
              <a:rPr lang="it-IT" sz="4400" dirty="0">
                <a:solidFill>
                  <a:srgbClr val="0070C0"/>
                </a:solidFill>
              </a:rPr>
              <a:t> </a:t>
            </a:r>
            <a:r>
              <a:rPr lang="it-IT" sz="4400" dirty="0" err="1">
                <a:solidFill>
                  <a:srgbClr val="0070C0"/>
                </a:solidFill>
              </a:rPr>
              <a:t>objective</a:t>
            </a:r>
            <a:r>
              <a:rPr lang="it-IT" sz="4400" dirty="0">
                <a:solidFill>
                  <a:srgbClr val="0070C0"/>
                </a:solidFill>
              </a:rPr>
              <a:t> </a:t>
            </a:r>
            <a:r>
              <a:rPr lang="it-IT" sz="4400" dirty="0" err="1">
                <a:solidFill>
                  <a:srgbClr val="0070C0"/>
                </a:solidFill>
              </a:rPr>
              <a:t>of</a:t>
            </a:r>
            <a:r>
              <a:rPr lang="it-IT" sz="4400" dirty="0">
                <a:solidFill>
                  <a:srgbClr val="0070C0"/>
                </a:solidFill>
              </a:rPr>
              <a:t> the project </a:t>
            </a:r>
          </a:p>
        </p:txBody>
      </p:sp>
      <p:sp>
        <p:nvSpPr>
          <p:cNvPr id="3" name="Segnaposto contenuto 2"/>
          <p:cNvSpPr>
            <a:spLocks noGrp="1"/>
          </p:cNvSpPr>
          <p:nvPr>
            <p:ph idx="1"/>
          </p:nvPr>
        </p:nvSpPr>
        <p:spPr>
          <a:xfrm>
            <a:off x="467544" y="2132856"/>
            <a:ext cx="8229600" cy="3096344"/>
          </a:xfrm>
        </p:spPr>
        <p:txBody>
          <a:bodyPr/>
          <a:lstStyle/>
          <a:p>
            <a:pPr algn="just">
              <a:buNone/>
            </a:pPr>
            <a:r>
              <a:rPr lang="en-GB" dirty="0"/>
              <a:t>   To develop </a:t>
            </a:r>
            <a:r>
              <a:rPr lang="en-GB" dirty="0">
                <a:solidFill>
                  <a:srgbClr val="0070C0"/>
                </a:solidFill>
              </a:rPr>
              <a:t>A Pedagogical and Didactic Participatory teaching and learning Model (PD&amp;P) </a:t>
            </a:r>
            <a:r>
              <a:rPr lang="en-GB" dirty="0"/>
              <a:t>with aim </a:t>
            </a:r>
            <a:r>
              <a:rPr lang="en-US" dirty="0"/>
              <a:t>to lead pupils in an autonomous reflection on pluralism in Europe, fostering a vision of </a:t>
            </a:r>
            <a:r>
              <a:rPr lang="en-US" dirty="0">
                <a:solidFill>
                  <a:srgbClr val="0070C0"/>
                </a:solidFill>
              </a:rPr>
              <a:t>multicultural and multi-religious citizenship</a:t>
            </a:r>
            <a:r>
              <a:rPr lang="en-US" dirty="0"/>
              <a:t> shared by all actors of the school (pupils, teachers, headmasters, parents)</a:t>
            </a:r>
            <a:endParaRPr lang="it-IT" dirty="0"/>
          </a:p>
        </p:txBody>
      </p:sp>
      <p:pic>
        <p:nvPicPr>
          <p:cNvPr id="5122" name="Picture 2" descr="C:\Users\nicole\AppData\Local\Microsoft\Windows\INetCache\IE\MOKUCH5L\multiculturalnight[1].jpg"/>
          <p:cNvPicPr>
            <a:picLocks noChangeAspect="1" noChangeArrowheads="1"/>
          </p:cNvPicPr>
          <p:nvPr/>
        </p:nvPicPr>
        <p:blipFill>
          <a:blip r:embed="rId2" cstate="print"/>
          <a:srcRect/>
          <a:stretch>
            <a:fillRect/>
          </a:stretch>
        </p:blipFill>
        <p:spPr bwMode="auto">
          <a:xfrm>
            <a:off x="3347863" y="4653136"/>
            <a:ext cx="2850732" cy="220486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260648"/>
            <a:ext cx="8229600" cy="1143000"/>
          </a:xfrm>
        </p:spPr>
        <p:txBody>
          <a:bodyPr/>
          <a:lstStyle/>
          <a:p>
            <a:pPr algn="ctr"/>
            <a:r>
              <a:rPr lang="it-IT" sz="4400" dirty="0" err="1">
                <a:solidFill>
                  <a:srgbClr val="0070C0"/>
                </a:solidFill>
              </a:rPr>
              <a:t>Methodological</a:t>
            </a:r>
            <a:r>
              <a:rPr lang="it-IT" sz="4400" dirty="0">
                <a:solidFill>
                  <a:srgbClr val="0070C0"/>
                </a:solidFill>
              </a:rPr>
              <a:t> </a:t>
            </a:r>
            <a:r>
              <a:rPr lang="it-IT" sz="4400" dirty="0" err="1">
                <a:solidFill>
                  <a:srgbClr val="0070C0"/>
                </a:solidFill>
              </a:rPr>
              <a:t>approach</a:t>
            </a:r>
            <a:r>
              <a:rPr lang="it-IT" sz="4400" dirty="0">
                <a:solidFill>
                  <a:srgbClr val="0070C0"/>
                </a:solidFill>
              </a:rPr>
              <a:t> </a:t>
            </a:r>
          </a:p>
        </p:txBody>
      </p:sp>
      <p:sp>
        <p:nvSpPr>
          <p:cNvPr id="3" name="Segnaposto contenuto 2"/>
          <p:cNvSpPr>
            <a:spLocks noGrp="1"/>
          </p:cNvSpPr>
          <p:nvPr>
            <p:ph idx="1"/>
          </p:nvPr>
        </p:nvSpPr>
        <p:spPr>
          <a:xfrm>
            <a:off x="457200" y="1628800"/>
            <a:ext cx="8229600" cy="4896543"/>
          </a:xfrm>
        </p:spPr>
        <p:txBody>
          <a:bodyPr/>
          <a:lstStyle/>
          <a:p>
            <a:pPr algn="just">
              <a:buClr>
                <a:srgbClr val="0070C0"/>
              </a:buClr>
            </a:pPr>
            <a:r>
              <a:rPr lang="en-GB" dirty="0"/>
              <a:t>Attempts to present different religious positions from the insider’s point of view, involving the following principles:</a:t>
            </a:r>
            <a:endParaRPr lang="it-IT" dirty="0"/>
          </a:p>
          <a:p>
            <a:pPr lvl="1" algn="just">
              <a:buClr>
                <a:srgbClr val="0070C0"/>
              </a:buClr>
            </a:pPr>
            <a:r>
              <a:rPr lang="en-GB" dirty="0">
                <a:solidFill>
                  <a:srgbClr val="0070C0"/>
                </a:solidFill>
              </a:rPr>
              <a:t>teaching in order to promote knowledge and understanding;</a:t>
            </a:r>
            <a:endParaRPr lang="it-IT" dirty="0">
              <a:solidFill>
                <a:srgbClr val="0070C0"/>
              </a:solidFill>
            </a:endParaRPr>
          </a:p>
          <a:p>
            <a:pPr lvl="1" algn="just">
              <a:buClr>
                <a:srgbClr val="0070C0"/>
              </a:buClr>
            </a:pPr>
            <a:r>
              <a:rPr lang="en-GB" dirty="0">
                <a:solidFill>
                  <a:srgbClr val="0070C0"/>
                </a:solidFill>
              </a:rPr>
              <a:t>not promoting a particular religious or non-religious view;</a:t>
            </a:r>
            <a:endParaRPr lang="it-IT" dirty="0">
              <a:solidFill>
                <a:srgbClr val="0070C0"/>
              </a:solidFill>
            </a:endParaRPr>
          </a:p>
          <a:p>
            <a:pPr lvl="1" algn="just">
              <a:buClr>
                <a:srgbClr val="0070C0"/>
              </a:buClr>
            </a:pPr>
            <a:r>
              <a:rPr lang="en-GB" dirty="0">
                <a:solidFill>
                  <a:srgbClr val="0070C0"/>
                </a:solidFill>
              </a:rPr>
              <a:t>suspending one’s own views and attitudes;</a:t>
            </a:r>
            <a:endParaRPr lang="it-IT" dirty="0">
              <a:solidFill>
                <a:srgbClr val="0070C0"/>
              </a:solidFill>
            </a:endParaRPr>
          </a:p>
          <a:p>
            <a:pPr lvl="1" algn="just">
              <a:buClr>
                <a:srgbClr val="0070C0"/>
              </a:buClr>
            </a:pPr>
            <a:r>
              <a:rPr lang="en-GB" dirty="0">
                <a:solidFill>
                  <a:srgbClr val="0070C0"/>
                </a:solidFill>
              </a:rPr>
              <a:t>empathizing with the person from another religion or way of life;</a:t>
            </a:r>
            <a:endParaRPr lang="it-IT" dirty="0">
              <a:solidFill>
                <a:srgbClr val="0070C0"/>
              </a:solidFill>
            </a:endParaRPr>
          </a:p>
          <a:p>
            <a:pPr lvl="1" algn="just">
              <a:buClr>
                <a:srgbClr val="0070C0"/>
              </a:buClr>
            </a:pPr>
            <a:r>
              <a:rPr lang="en-GB" dirty="0">
                <a:solidFill>
                  <a:srgbClr val="0070C0"/>
                </a:solidFill>
              </a:rPr>
              <a:t>distinguishing between understanding and judgment</a:t>
            </a:r>
            <a:endParaRPr lang="it-IT" dirty="0">
              <a:solidFill>
                <a:srgbClr val="0070C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850"/>
            <a:ext cx="8229600" cy="1500014"/>
          </a:xfrm>
        </p:spPr>
        <p:txBody>
          <a:bodyPr/>
          <a:lstStyle/>
          <a:p>
            <a:pPr algn="ctr"/>
            <a:r>
              <a:rPr lang="it-IT" sz="4400" dirty="0" err="1">
                <a:solidFill>
                  <a:srgbClr val="0070C0"/>
                </a:solidFill>
              </a:rPr>
              <a:t>Methodological</a:t>
            </a:r>
            <a:r>
              <a:rPr lang="it-IT" sz="4400" dirty="0">
                <a:solidFill>
                  <a:srgbClr val="0070C0"/>
                </a:solidFill>
              </a:rPr>
              <a:t> </a:t>
            </a:r>
            <a:r>
              <a:rPr lang="it-IT" sz="4400" dirty="0" err="1">
                <a:solidFill>
                  <a:srgbClr val="0070C0"/>
                </a:solidFill>
              </a:rPr>
              <a:t>approach</a:t>
            </a:r>
            <a:r>
              <a:rPr lang="it-IT" sz="4400" dirty="0">
                <a:solidFill>
                  <a:srgbClr val="0070C0"/>
                </a:solidFill>
              </a:rPr>
              <a:t> </a:t>
            </a:r>
            <a:r>
              <a:rPr lang="it-IT" sz="4400" dirty="0" err="1">
                <a:solidFill>
                  <a:srgbClr val="0070C0"/>
                </a:solidFill>
              </a:rPr>
              <a:t>application</a:t>
            </a:r>
            <a:endParaRPr lang="it-IT" sz="4400" dirty="0"/>
          </a:p>
        </p:txBody>
      </p:sp>
      <p:sp>
        <p:nvSpPr>
          <p:cNvPr id="3" name="Segnaposto contenuto 2"/>
          <p:cNvSpPr>
            <a:spLocks noGrp="1"/>
          </p:cNvSpPr>
          <p:nvPr>
            <p:ph idx="1"/>
          </p:nvPr>
        </p:nvSpPr>
        <p:spPr>
          <a:xfrm>
            <a:off x="457200" y="2852936"/>
            <a:ext cx="8229600" cy="3471664"/>
          </a:xfrm>
        </p:spPr>
        <p:txBody>
          <a:bodyPr/>
          <a:lstStyle/>
          <a:p>
            <a:pPr lvl="0" algn="just">
              <a:buClr>
                <a:srgbClr val="0070C0"/>
              </a:buClr>
              <a:buFont typeface="Arial" pitchFamily="34" charset="0"/>
              <a:buChar char="•"/>
            </a:pPr>
            <a:r>
              <a:rPr lang="en-GB" b="1" dirty="0">
                <a:solidFill>
                  <a:srgbClr val="0070C0"/>
                </a:solidFill>
              </a:rPr>
              <a:t>Participatory workshops with experts</a:t>
            </a:r>
            <a:r>
              <a:rPr lang="en-GB" dirty="0"/>
              <a:t>, headmasters and teachers about the elaboration of a pedagogical and didactic model consistent with religious pluralism in Europe; </a:t>
            </a:r>
            <a:endParaRPr lang="it-IT" dirty="0"/>
          </a:p>
          <a:p>
            <a:pPr lvl="0" algn="just">
              <a:buClr>
                <a:srgbClr val="0070C0"/>
              </a:buClr>
              <a:buFont typeface="Arial" pitchFamily="34" charset="0"/>
              <a:buChar char="•"/>
            </a:pPr>
            <a:r>
              <a:rPr lang="en-GB" b="1" dirty="0">
                <a:solidFill>
                  <a:srgbClr val="0070C0"/>
                </a:solidFill>
              </a:rPr>
              <a:t>Laboratory workshops with children </a:t>
            </a:r>
            <a:r>
              <a:rPr lang="en-GB" dirty="0"/>
              <a:t>in order to let them express their perception of cultural identity and diversity in Europe. </a:t>
            </a:r>
            <a:endParaRPr lang="it-IT" dirty="0"/>
          </a:p>
          <a:p>
            <a:endParaRPr lang="it-IT"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476672"/>
            <a:ext cx="8229600" cy="1011138"/>
          </a:xfrm>
        </p:spPr>
        <p:txBody>
          <a:bodyPr/>
          <a:lstStyle/>
          <a:p>
            <a:pPr algn="ctr"/>
            <a:r>
              <a:rPr lang="it-IT" sz="4400" dirty="0">
                <a:solidFill>
                  <a:srgbClr val="0070C0"/>
                </a:solidFill>
              </a:rPr>
              <a:t>Project work </a:t>
            </a:r>
            <a:r>
              <a:rPr lang="it-IT" sz="4400" dirty="0" err="1">
                <a:solidFill>
                  <a:srgbClr val="0070C0"/>
                </a:solidFill>
              </a:rPr>
              <a:t>programe</a:t>
            </a:r>
            <a:endParaRPr lang="it-IT" sz="4400" dirty="0">
              <a:solidFill>
                <a:srgbClr val="0070C0"/>
              </a:solidFill>
            </a:endParaRPr>
          </a:p>
        </p:txBody>
      </p:sp>
      <p:graphicFrame>
        <p:nvGraphicFramePr>
          <p:cNvPr id="5" name="Segnaposto contenuto 4"/>
          <p:cNvGraphicFramePr>
            <a:graphicFrameLocks noGrp="1"/>
          </p:cNvGraphicFramePr>
          <p:nvPr>
            <p:ph idx="1"/>
          </p:nvPr>
        </p:nvGraphicFramePr>
        <p:xfrm>
          <a:off x="457200" y="1628800"/>
          <a:ext cx="8229600" cy="4968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704850"/>
            <a:ext cx="8229600" cy="779934"/>
          </a:xfrm>
        </p:spPr>
        <p:txBody>
          <a:bodyPr/>
          <a:lstStyle/>
          <a:p>
            <a:pPr algn="ctr"/>
            <a:r>
              <a:rPr lang="en-GB" sz="4400" dirty="0">
                <a:solidFill>
                  <a:srgbClr val="0070C0"/>
                </a:solidFill>
              </a:rPr>
              <a:t>Project work </a:t>
            </a:r>
            <a:r>
              <a:rPr lang="en-GB" sz="4400" dirty="0" err="1">
                <a:solidFill>
                  <a:srgbClr val="0070C0"/>
                </a:solidFill>
              </a:rPr>
              <a:t>programe</a:t>
            </a:r>
            <a:endParaRPr lang="it-IT" sz="4400" dirty="0">
              <a:solidFill>
                <a:srgbClr val="0070C0"/>
              </a:solidFill>
            </a:endParaRPr>
          </a:p>
        </p:txBody>
      </p:sp>
      <p:graphicFrame>
        <p:nvGraphicFramePr>
          <p:cNvPr id="5" name="Segnaposto contenuto 4"/>
          <p:cNvGraphicFramePr>
            <a:graphicFrameLocks noGrp="1"/>
          </p:cNvGraphicFramePr>
          <p:nvPr>
            <p:ph idx="1"/>
          </p:nvPr>
        </p:nvGraphicFramePr>
        <p:xfrm>
          <a:off x="0" y="1484784"/>
          <a:ext cx="9144000" cy="51125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836712"/>
            <a:ext cx="8229600" cy="635918"/>
          </a:xfrm>
        </p:spPr>
        <p:txBody>
          <a:bodyPr/>
          <a:lstStyle/>
          <a:p>
            <a:pPr algn="ctr"/>
            <a:r>
              <a:rPr lang="it-IT" sz="5400" dirty="0" err="1">
                <a:solidFill>
                  <a:srgbClr val="0070C0"/>
                </a:solidFill>
              </a:rPr>
              <a:t>Main</a:t>
            </a:r>
            <a:r>
              <a:rPr lang="it-IT" sz="5400" dirty="0">
                <a:solidFill>
                  <a:srgbClr val="0070C0"/>
                </a:solidFill>
              </a:rPr>
              <a:t> Project </a:t>
            </a:r>
            <a:r>
              <a:rPr lang="it-IT" sz="5400" dirty="0" err="1">
                <a:solidFill>
                  <a:srgbClr val="0070C0"/>
                </a:solidFill>
              </a:rPr>
              <a:t>activities</a:t>
            </a:r>
            <a:endParaRPr lang="it-IT" dirty="0"/>
          </a:p>
        </p:txBody>
      </p:sp>
      <p:graphicFrame>
        <p:nvGraphicFramePr>
          <p:cNvPr id="5" name="Segnaposto contenuto 4"/>
          <p:cNvGraphicFramePr>
            <a:graphicFrameLocks noGrp="1"/>
          </p:cNvGraphicFramePr>
          <p:nvPr>
            <p:ph idx="1"/>
          </p:nvPr>
        </p:nvGraphicFramePr>
        <p:xfrm>
          <a:off x="179512" y="1700807"/>
          <a:ext cx="8640960" cy="48245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620688"/>
            <a:ext cx="8229600" cy="867122"/>
          </a:xfrm>
        </p:spPr>
        <p:txBody>
          <a:bodyPr/>
          <a:lstStyle/>
          <a:p>
            <a:pPr algn="ctr"/>
            <a:r>
              <a:rPr lang="it-IT" sz="4400" dirty="0">
                <a:solidFill>
                  <a:srgbClr val="0070C0"/>
                </a:solidFill>
              </a:rPr>
              <a:t>Research </a:t>
            </a:r>
            <a:r>
              <a:rPr lang="it-IT" sz="4400" dirty="0" err="1">
                <a:solidFill>
                  <a:srgbClr val="0070C0"/>
                </a:solidFill>
              </a:rPr>
              <a:t>activities</a:t>
            </a:r>
            <a:endParaRPr lang="it-IT" sz="4400" dirty="0">
              <a:solidFill>
                <a:srgbClr val="0070C0"/>
              </a:solidFill>
            </a:endParaRPr>
          </a:p>
        </p:txBody>
      </p:sp>
      <p:sp>
        <p:nvSpPr>
          <p:cNvPr id="3" name="Segnaposto contenuto 2"/>
          <p:cNvSpPr>
            <a:spLocks noGrp="1"/>
          </p:cNvSpPr>
          <p:nvPr>
            <p:ph idx="1"/>
          </p:nvPr>
        </p:nvSpPr>
        <p:spPr>
          <a:xfrm>
            <a:off x="457200" y="2276872"/>
            <a:ext cx="8229600" cy="4047728"/>
          </a:xfrm>
        </p:spPr>
        <p:txBody>
          <a:bodyPr/>
          <a:lstStyle/>
          <a:p>
            <a:pPr algn="just">
              <a:buClr>
                <a:srgbClr val="0070C0"/>
              </a:buClr>
            </a:pPr>
            <a:r>
              <a:rPr lang="en-GB" sz="2000" dirty="0"/>
              <a:t>The aim of this project activity is an in-depth analysis of religion education approaches in the countries involved in the project and the definition of the needs of the stakeholders about  the religion plurality in schools.</a:t>
            </a:r>
          </a:p>
          <a:p>
            <a:pPr algn="just">
              <a:buClr>
                <a:srgbClr val="0070C0"/>
              </a:buClr>
              <a:buNone/>
            </a:pPr>
            <a:endParaRPr lang="it-IT" sz="2000" dirty="0"/>
          </a:p>
          <a:p>
            <a:pPr algn="just">
              <a:buClr>
                <a:srgbClr val="0070C0"/>
              </a:buClr>
            </a:pPr>
            <a:r>
              <a:rPr lang="en-GB" sz="2000" dirty="0"/>
              <a:t>Main activities to be developed:</a:t>
            </a:r>
          </a:p>
          <a:p>
            <a:pPr lvl="1" algn="just">
              <a:buClr>
                <a:srgbClr val="0070C0"/>
              </a:buClr>
            </a:pPr>
            <a:r>
              <a:rPr lang="en-GB" sz="1800" b="1" dirty="0">
                <a:solidFill>
                  <a:srgbClr val="0070C0"/>
                </a:solidFill>
              </a:rPr>
              <a:t>Analysis of the different approaches in the partner countries</a:t>
            </a:r>
          </a:p>
          <a:p>
            <a:pPr lvl="1" algn="just">
              <a:buClr>
                <a:srgbClr val="0070C0"/>
              </a:buClr>
            </a:pPr>
            <a:r>
              <a:rPr lang="en-GB" sz="1800" b="1" dirty="0">
                <a:solidFill>
                  <a:srgbClr val="0070C0"/>
                </a:solidFill>
              </a:rPr>
              <a:t>Workshop among the research teams and experts to compare the different experiences</a:t>
            </a:r>
          </a:p>
          <a:p>
            <a:pPr lvl="1" algn="just">
              <a:buClr>
                <a:srgbClr val="0070C0"/>
              </a:buClr>
            </a:pPr>
            <a:r>
              <a:rPr lang="en-GB" sz="1800" b="1" dirty="0">
                <a:solidFill>
                  <a:srgbClr val="0070C0"/>
                </a:solidFill>
              </a:rPr>
              <a:t>Publication of results</a:t>
            </a:r>
            <a:endParaRPr lang="it-IT" sz="1800" dirty="0">
              <a:solidFill>
                <a:srgbClr val="0070C0"/>
              </a:solidFill>
            </a:endParaRPr>
          </a:p>
          <a:p>
            <a:endParaRPr lang="it-IT" dirty="0"/>
          </a:p>
        </p:txBody>
      </p:sp>
      <p:pic>
        <p:nvPicPr>
          <p:cNvPr id="3078" name="Picture 6" descr="C:\Users\nicole\AppData\Local\Microsoft\Windows\INetCache\IE\MOKUCH5L\Research_2[1].jpg"/>
          <p:cNvPicPr>
            <a:picLocks noChangeAspect="1" noChangeArrowheads="1"/>
          </p:cNvPicPr>
          <p:nvPr/>
        </p:nvPicPr>
        <p:blipFill>
          <a:blip r:embed="rId2" cstate="print"/>
          <a:srcRect/>
          <a:stretch>
            <a:fillRect/>
          </a:stretch>
        </p:blipFill>
        <p:spPr bwMode="auto">
          <a:xfrm>
            <a:off x="1259632" y="908721"/>
            <a:ext cx="671465" cy="792088"/>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nozio">
  <a:themeElements>
    <a:clrScheme name="Galassia">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Equinozi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nozi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877</TotalTime>
  <Words>1197</Words>
  <Application>Microsoft Office PowerPoint</Application>
  <PresentationFormat>On-screen Show (4:3)</PresentationFormat>
  <Paragraphs>176</Paragraphs>
  <Slides>26</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ＭＳ Ｐゴシック</vt:lpstr>
      <vt:lpstr>ＭＳ Ｐゴシック</vt:lpstr>
      <vt:lpstr>Arial</vt:lpstr>
      <vt:lpstr>Calibri</vt:lpstr>
      <vt:lpstr>Constantia</vt:lpstr>
      <vt:lpstr>Wingdings 2</vt:lpstr>
      <vt:lpstr>Equinozio</vt:lpstr>
      <vt:lpstr>   Learning Interculturality From rEligion-        LIFE PROJECT  </vt:lpstr>
      <vt:lpstr>Project Partnership</vt:lpstr>
      <vt:lpstr>Main objective of the project </vt:lpstr>
      <vt:lpstr>Methodological approach </vt:lpstr>
      <vt:lpstr>Methodological approach application</vt:lpstr>
      <vt:lpstr>Project work programe</vt:lpstr>
      <vt:lpstr>Project work programe</vt:lpstr>
      <vt:lpstr>Main Project activities</vt:lpstr>
      <vt:lpstr>Research activities</vt:lpstr>
      <vt:lpstr>Training for teachers and educators on “Religious pluralism in Europe“ activity aim</vt:lpstr>
      <vt:lpstr>Elaboration of the pedagogical didactic &amp; participatory model (pd&amp;p) activity aims</vt:lpstr>
      <vt:lpstr>PILOTING WITH EU PRIMARY SCHOOLS activity aims</vt:lpstr>
      <vt:lpstr>Specific project results 1</vt:lpstr>
      <vt:lpstr>Specific project results 2</vt:lpstr>
      <vt:lpstr>Specific project results 3</vt:lpstr>
      <vt:lpstr>Specific project results 4</vt:lpstr>
      <vt:lpstr>Specific project results 5</vt:lpstr>
      <vt:lpstr>Specific project results 6</vt:lpstr>
      <vt:lpstr>Specific project results 7</vt:lpstr>
      <vt:lpstr>Specific project results 8</vt:lpstr>
      <vt:lpstr>Multiplier Events 1</vt:lpstr>
      <vt:lpstr>Multiplier Events 2</vt:lpstr>
      <vt:lpstr>Multiplier Events 3</vt:lpstr>
      <vt:lpstr>Multiplier Events 4</vt:lpstr>
      <vt:lpstr>Project partner meetings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pcmiki</dc:creator>
  <cp:lastModifiedBy>Paris</cp:lastModifiedBy>
  <cp:revision>195</cp:revision>
  <dcterms:created xsi:type="dcterms:W3CDTF">2015-05-24T06:13:52Z</dcterms:created>
  <dcterms:modified xsi:type="dcterms:W3CDTF">2017-12-15T17:46:36Z</dcterms:modified>
</cp:coreProperties>
</file>