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7" r:id="rId3"/>
    <p:sldId id="262" r:id="rId4"/>
    <p:sldId id="260" r:id="rId5"/>
    <p:sldId id="25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352"/>
    <a:srgbClr val="87C9AA"/>
    <a:srgbClr val="F3D34B"/>
    <a:srgbClr val="B0C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18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E70279-D81A-461D-8A4A-174672D5AFD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EA35696-9B10-4D7E-BFCA-B41E85E542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13" name="suction.wav"/>
          </p:stSnd>
        </p:sndAc>
      </p:transition>
    </mc:Choice>
    <mc:Fallback>
      <p:transition spd="slow">
        <p:fade/>
        <p:sndAc>
          <p:stSnd>
            <p:snd r:embed="rId13" name="suction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103310" y="629653"/>
            <a:ext cx="3779528" cy="377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7" y="426332"/>
            <a:ext cx="6432096" cy="643209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36889" y="1140979"/>
            <a:ext cx="809219" cy="809219"/>
          </a:xfrm>
          <a:prstGeom prst="ellipse">
            <a:avLst/>
          </a:prstGeom>
          <a:solidFill>
            <a:srgbClr val="F3D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6200" y="53975"/>
            <a:ext cx="777430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5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Children's </a:t>
            </a:r>
            <a:endParaRPr lang="en-US" altLang="zh-CN" sz="5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sz="5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day</a:t>
            </a:r>
            <a:endParaRPr lang="zh-CN" altLang="en-US" sz="54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εικόνα_Viber_2024-02-18_09-37-53-3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070" y="8890"/>
            <a:ext cx="836930" cy="82486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92710" y="6396990"/>
            <a:ext cx="659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>
                <a:solidFill>
                  <a:srgbClr val="F19352"/>
                </a:solidFill>
              </a:rPr>
              <a:t>Τάσος Ντούλης</a:t>
            </a:r>
            <a:r>
              <a:rPr lang="el-GR" altLang="en-US" b="1"/>
              <a:t> </a:t>
            </a:r>
            <a:r>
              <a:rPr lang="el-GR" altLang="en-US" b="1">
                <a:solidFill>
                  <a:srgbClr val="87C9AA"/>
                </a:solidFill>
              </a:rPr>
              <a:t>Αναστάσης Κωνσταντινίδης</a:t>
            </a:r>
            <a:r>
              <a:rPr lang="el-GR" altLang="en-US" b="1">
                <a:solidFill>
                  <a:srgbClr val="FFC000"/>
                </a:solidFill>
              </a:rPr>
              <a:t> Βασίλης Πετίτσας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85616" y="1581029"/>
            <a:ext cx="5268036" cy="4121432"/>
          </a:xfrm>
          <a:prstGeom prst="roundRect">
            <a:avLst>
              <a:gd name="adj" fmla="val 8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380" y="1815465"/>
            <a:ext cx="5159375" cy="36525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21480" y="2621915"/>
            <a:ext cx="441325" cy="4965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074920" y="152400"/>
            <a:ext cx="3150870" cy="1367790"/>
          </a:xfrm>
          <a:prstGeom prst="wedgeRoundRectCallout">
            <a:avLst>
              <a:gd name="adj1" fmla="val -69549"/>
              <a:gd name="adj2" fmla="val 160884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rgbClr val="B0CFF8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5176520" y="229870"/>
            <a:ext cx="2947670" cy="1106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solidFill>
                  <a:srgbClr val="F193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World Children's </a:t>
            </a:r>
            <a:r>
              <a:rPr lang="en-US" altLang="zh-CN" sz="2800" b="1" dirty="0" smtClean="0">
                <a:solidFill>
                  <a:srgbClr val="F193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book day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
</a:t>
            </a:r>
          </a:p>
        </p:txBody>
      </p:sp>
      <p:pic>
        <p:nvPicPr>
          <p:cNvPr id="17" name="Picture 16" descr="εικόνα_Viber_2024-02-18_09-37-53-3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070" y="635"/>
            <a:ext cx="8369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773035" y="1191895"/>
            <a:ext cx="425704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820" y="1400175"/>
            <a:ext cx="7308215" cy="219710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marL="285750" indent="-285750" algn="dist">
              <a:buFont typeface="Wingdings" panose="05000000000000000000" charset="0"/>
              <a:buChar char="Ø"/>
            </a:pP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holiday celebrated every year on April 2.</a:t>
            </a:r>
          </a:p>
          <a:p>
            <a:pPr marL="285750" indent="-285750" algn="dist">
              <a:buFont typeface="Wingdings" panose="05000000000000000000" charset="0"/>
              <a:buChar char="Ø"/>
            </a:pPr>
            <a:endParaRPr lang="zh-CN" alt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dist">
              <a:buFont typeface="Wingdings" panose="05000000000000000000" charset="0"/>
              <a:buChar char="Ø"/>
            </a:pP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Established by the International Organization of Books for Young People. In 1966, the birthday of the well-known Danish storyteller </a:t>
            </a:r>
            <a:r>
              <a:rPr lang="el-GR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indent="0" algn="dist">
              <a:buNone/>
            </a:pPr>
            <a:endParaRPr lang="el-GR" altLang="zh-CN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dist">
              <a:buFont typeface="Wingdings" panose="05000000000000000000" charset="0"/>
              <a:buChar char="Ø"/>
            </a:pP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purpose is to inspire children with a love of reading and to direct the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attention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adults to 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children's</a:t>
            </a:r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books. </a:t>
            </a:r>
          </a:p>
          <a:p>
            <a:pPr marL="285750" indent="-285750" algn="dist">
              <a:buFont typeface="Wingdings" panose="05000000000000000000" charset="0"/>
              <a:buChar char="Ø"/>
            </a:pPr>
            <a:r>
              <a:rPr lang="zh-CN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annual celebration helps to cultivate a love of reading and arouses the interest of children and young people</a:t>
            </a:r>
          </a:p>
        </p:txBody>
      </p:sp>
      <p:sp>
        <p:nvSpPr>
          <p:cNvPr id="15" name="文本框 67"/>
          <p:cNvSpPr>
            <a:spLocks noChangeArrowheads="1"/>
          </p:cNvSpPr>
          <p:nvPr/>
        </p:nvSpPr>
        <p:spPr bwMode="auto">
          <a:xfrm>
            <a:off x="1788160" y="3212465"/>
            <a:ext cx="258445" cy="575310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endParaRPr lang="zh-CN" altLang="en-US" sz="9600" dirty="0">
              <a:solidFill>
                <a:srgbClr val="F3D3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4820" y="2515870"/>
            <a:ext cx="7070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/>
              <a:t>      Hans Christian Andersen.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7400" y="3881755"/>
            <a:ext cx="666305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altLang="en-US" b="1"/>
              <a:t>for his books.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45" y="1528445"/>
            <a:ext cx="2192020" cy="3346450"/>
          </a:xfrm>
          <a:prstGeom prst="rect">
            <a:avLst/>
          </a:prstGeom>
        </p:spPr>
      </p:pic>
      <p:pic>
        <p:nvPicPr>
          <p:cNvPr id="5" name="Picture 4" descr="εικόνα_Viber_2024-02-18_09-37-53-3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070" y="635"/>
            <a:ext cx="8369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"/>
            <a:ext cx="12192000" cy="6858000"/>
          </a:xfrm>
          <a:prstGeom prst="rect">
            <a:avLst/>
          </a:prstGeom>
          <a:solidFill>
            <a:srgbClr val="B0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595235" y="2256790"/>
            <a:ext cx="4274820" cy="4195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67"/>
          <p:cNvSpPr>
            <a:spLocks noChangeArrowheads="1"/>
          </p:cNvSpPr>
          <p:nvPr/>
        </p:nvSpPr>
        <p:spPr bwMode="auto">
          <a:xfrm>
            <a:off x="0" y="0"/>
            <a:ext cx="11184890" cy="1734185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l"/>
            <a:r>
              <a:rPr lang="el-GR" altLang="zh-CN" sz="6000" dirty="0">
                <a:solidFill>
                  <a:srgbClr val="F3D3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How many books did he write?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15" y="2320925"/>
            <a:ext cx="1379220" cy="2284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" y="4605020"/>
            <a:ext cx="1380490" cy="2252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5" y="2320290"/>
            <a:ext cx="1379855" cy="228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795" y="2320290"/>
            <a:ext cx="1379220" cy="2284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940" y="2320290"/>
            <a:ext cx="1379855" cy="22847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72085" y="1550035"/>
            <a:ext cx="7306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altLang="en-US" sz="2400" b="1">
                <a:effectLst/>
              </a:rPr>
              <a:t>Hans Christian Andersen wrote many interesting books.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575" y="4604385"/>
            <a:ext cx="1378585" cy="2253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1160" y="4604385"/>
            <a:ext cx="1388745" cy="2254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1650" y="4604385"/>
            <a:ext cx="1360170" cy="2252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2455" y="4605020"/>
            <a:ext cx="1395095" cy="2251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0870" y="2320925"/>
            <a:ext cx="1378585" cy="2282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3060" y="3367405"/>
            <a:ext cx="3518535" cy="1862455"/>
          </a:xfrm>
          <a:prstGeom prst="rect">
            <a:avLst/>
          </a:prstGeom>
        </p:spPr>
      </p:pic>
      <p:pic>
        <p:nvPicPr>
          <p:cNvPr id="21" name="Picture 20" descr="εικόνα_Viber_2024-02-18_09-37-53-3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5070" y="635"/>
            <a:ext cx="8369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C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0"/>
            <a:ext cx="121926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l-GR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 for </a:t>
            </a:r>
            <a:r>
              <a:rPr lang="en-US" altLang="el-GR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wathing</a:t>
            </a:r>
            <a:r>
              <a:rPr lang="el-GR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" y="1869440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2306955"/>
            <a:ext cx="4519295" cy="45192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976360" y="6343650"/>
            <a:ext cx="3216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/>
              <a:t>Copiright2024®</a:t>
            </a:r>
          </a:p>
        </p:txBody>
      </p:sp>
      <p:pic>
        <p:nvPicPr>
          <p:cNvPr id="7" name="Picture 6" descr="εικόνα_Viber_2024-02-18_09-37-53-3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070" y="635"/>
            <a:ext cx="8369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118</Words>
  <Application>Microsoft Office PowerPoint</Application>
  <PresentationFormat>Προσαρμογή</PresentationFormat>
  <Paragraphs>16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AITHOUSA11</cp:lastModifiedBy>
  <cp:revision>17</cp:revision>
  <dcterms:created xsi:type="dcterms:W3CDTF">2018-12-23T00:55:00Z</dcterms:created>
  <dcterms:modified xsi:type="dcterms:W3CDTF">2024-04-10T07:48:16Z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B3F8EEBE45004D28A097A27291FBA951_13</vt:lpwstr>
  </property>
</Properties>
</file>