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86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439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475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795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529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2646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294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573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977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488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483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6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1913-7BD5-4691-AC87-70D88691E8D8}" type="datetimeFigureOut">
              <a:rPr lang="el-GR" smtClean="0"/>
              <a:t>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52262-9A59-4CF9-9235-FDC5164FA5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80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solidFill>
            <a:srgbClr val="FFC000"/>
          </a:solidFill>
          <a:ln>
            <a:solidFill>
              <a:srgbClr val="B838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000" dir="5400000" sy="-100000" algn="bl" rotWithShape="0"/>
            <a:softEdge rad="317500"/>
          </a:effectLst>
          <a:scene3d>
            <a:camera prst="isometricOffAxis1Left"/>
            <a:lightRig rig="threePt" dir="t"/>
          </a:scene3d>
          <a:sp3d>
            <a:bevelT prst="slope"/>
          </a:sp3d>
        </p:spPr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2022</a:t>
            </a:r>
            <a:endParaRPr lang="el-GR" b="1" dirty="0">
              <a:solidFill>
                <a:srgbClr val="FF0066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  <a:ln>
            <a:solidFill>
              <a:srgbClr val="92D05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softEdge rad="317500"/>
          </a:effectLst>
          <a:scene3d>
            <a:camera prst="perspectiveContrastingRightFacing"/>
            <a:lightRig rig="threePt" dir="t"/>
          </a:scene3d>
        </p:spPr>
        <p:txBody>
          <a:bodyPr>
            <a:normAutofit/>
          </a:bodyPr>
          <a:lstStyle/>
          <a:p>
            <a:r>
              <a:rPr lang="el-GR" sz="6000" b="1" dirty="0" smtClean="0">
                <a:solidFill>
                  <a:srgbClr val="B83860"/>
                </a:solidFill>
              </a:rPr>
              <a:t>Καλή </a:t>
            </a:r>
            <a:r>
              <a:rPr lang="el-GR" sz="6000" b="1" dirty="0" smtClean="0">
                <a:solidFill>
                  <a:srgbClr val="B83860"/>
                </a:solidFill>
              </a:rPr>
              <a:t>Χρονιά!!!</a:t>
            </a:r>
            <a:endParaRPr lang="el-GR" sz="6000" b="1" dirty="0">
              <a:solidFill>
                <a:srgbClr val="B838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7483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Ευρεία οθόνη</PresentationFormat>
  <Paragraphs>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2022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</dc:title>
  <dc:creator>User01</dc:creator>
  <cp:lastModifiedBy>User01</cp:lastModifiedBy>
  <cp:revision>3</cp:revision>
  <dcterms:created xsi:type="dcterms:W3CDTF">2022-01-02T20:09:49Z</dcterms:created>
  <dcterms:modified xsi:type="dcterms:W3CDTF">2022-01-02T20:13:12Z</dcterms:modified>
</cp:coreProperties>
</file>