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32" autoAdjust="0"/>
  </p:normalViewPr>
  <p:slideViewPr>
    <p:cSldViewPr snapToGrid="0">
      <p:cViewPr varScale="1">
        <p:scale>
          <a:sx n="80" d="100"/>
          <a:sy n="80" d="100"/>
        </p:scale>
        <p:origin x="5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0E7FE-C6BA-477B-B758-70E05CCCD77C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4F21C-FB2F-47F1-B4D2-86C09DB959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520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4F21C-FB2F-47F1-B4D2-86C09DB95952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96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4F21C-FB2F-47F1-B4D2-86C09DB95952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309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4F21C-FB2F-47F1-B4D2-86C09DB95952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6387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7E62E8-F251-E5F0-E692-9DCBFD267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ADF27D7-A69C-304C-3533-8D3314F9E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68A022F-B7FD-4DE7-A99D-9F1F31EB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7E7CAF6-0EBA-BE4E-7B26-D1931A08D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E232FF-4A8B-48A8-BCE9-54DB617E0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696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0A6430-7D3A-DF63-A0DF-248F6108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E2743E5-987F-73A5-C726-07EC683F1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4B9BA0-4422-EAE0-CFEC-5F3D1748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B1F76DA-8027-1B50-AF34-A7EC8A84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AA7C5B-678D-9816-3823-CB9CA71C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969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F356748-4553-2AD5-A506-A26D57CC1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31D8C5B-15A7-6DE7-A1F0-DBB4704BE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0CCBCAF-9A42-C34B-8DBB-F36C9A7F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28BE5F-29F5-C90B-0BF3-95B6D2972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58AD330-66D3-A517-3C24-410015B32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651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1261AF-AADD-7CD0-0687-9F857284B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E161E4-C035-0E17-5120-AFE3CA1DE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45CA5D4-D29D-1AFD-61FD-E511BCD53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0DCB13-CB27-6153-1080-24ED21CE7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7C005D-C1B2-6478-0923-6FAFC796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360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FCF0B6-8151-80A8-5E44-559598059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52C49D1-080A-B856-0435-498EB351F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E241B3-2469-584D-46AA-B253C029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4313425-3EBC-18C5-4C69-0D6F2A620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686215-0EA8-6AB6-4062-4DDFCD29E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843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B80332-7110-71BA-AEF0-C983D7E34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403B30-136D-5A3B-6963-F959329D8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DD3FFC8-8636-7CAD-2838-078730005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04C8FF9-735F-E30E-6F42-9C9D0BB4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2F3588D-875D-47C0-826E-0C50CAF12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550B00E-4D39-56A8-AEF5-27CBE3D08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036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DFB918-3A49-36D9-DC59-8A94CD778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AC5AD47-A841-F1D7-F0FE-11440B4FA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A120E5-FD38-F464-179C-2AFDA026A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24141F2-0313-01EB-6432-B0FBB6B6B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0259AEB-A696-742B-95E0-F271CFFC7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F028073-ACD9-C274-6FD5-DEDD5A248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3FD9636-3F80-4338-9459-107E965EC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26CC8CB-8148-21DA-8375-FB453BFA6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559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0E03D6-453E-8C48-E41E-6CB773A49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CA4B051-1EB5-D45E-B896-8FBC5AF5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E7318B3-5A78-377C-0681-C58AF00FB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DDBF9C4-C253-8F50-6C69-7CB4B546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515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4D2B724-4E17-0265-C33A-27D506743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715E076-53B7-DB9F-1D26-8A02FFE16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3F1C001-1E28-DD74-6C26-05AC02846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35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BC69D0-1635-1B51-0E02-10490170D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353594-51EA-C92D-A16C-FB7B3B517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A6F126A-9DF8-DE3B-987F-4462E3E56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5F348B7-93BA-45DF-5EA0-2B27B78FE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B28B73-FF57-AA41-C7E0-D28AFD4C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07B5CD-D2B4-2B7E-494C-EB02D8F5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643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C49F00-7B9D-AA09-2AA2-BF3B6AAB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036D57F-C698-CC05-7BCD-BA0EADB4F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C712C53-E3B0-A5B0-DB49-62AD96648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1EF133D-DD06-1A37-4A27-419FA294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DD9DE25-33DF-A7AD-1BCD-504FAD2E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9AC3354-A17C-ABB1-37FF-BDA16A50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05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78784C-D59E-558F-4C6A-4FE4D1DDA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A2623B3-4FB4-AFA4-DD79-CBFEC48CC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B354D3-F297-2EBA-BFF5-C50D263B1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5F483-7A1E-4B6A-A7AD-2A90E6875706}" type="datetimeFigureOut">
              <a:rPr lang="el-GR" smtClean="0"/>
              <a:t>23/12/2022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50CB76-4AD7-0887-BC67-A9288F46B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588830-054D-8B46-E028-9C3F09C27E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95538-87B4-4D09-B2E6-744CF3B9DC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384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E1D936DD-E021-1FAB-F4CF-C740EDC059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144" y="0"/>
            <a:ext cx="48857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581381"/>
      </p:ext>
    </p:extLst>
  </p:cSld>
  <p:clrMapOvr>
    <a:masterClrMapping/>
  </p:clrMapOvr>
  <p:transition spd="slow">
    <p:wheel spokes="1"/>
    <p:sndAc>
      <p:stSnd>
        <p:snd r:embed="rId3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E4873409-8DBD-1149-35F9-6E1C824DD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057" y="0"/>
            <a:ext cx="4732108" cy="6858000"/>
          </a:xfrm>
        </p:spPr>
      </p:pic>
    </p:spTree>
    <p:extLst>
      <p:ext uri="{BB962C8B-B14F-4D97-AF65-F5344CB8AC3E}">
        <p14:creationId xmlns:p14="http://schemas.microsoft.com/office/powerpoint/2010/main" val="10808049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Tm="1000">
        <p15:prstTrans prst="peelOff"/>
        <p:sndAc>
          <p:stSnd>
            <p:snd r:embed="rId3" name="camera.wav"/>
          </p:stSnd>
        </p:sndAc>
      </p:transition>
    </mc:Choice>
    <mc:Fallback>
      <p:transition spd="slow" advTm="1000">
        <p:fade/>
        <p:sndAc>
          <p:stSnd>
            <p:snd r:embed="rId3" name="camera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9AC291A3-82FD-6D25-A982-C8E7C30CAD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012" y="0"/>
            <a:ext cx="5038595" cy="6873845"/>
          </a:xfrm>
        </p:spPr>
      </p:pic>
    </p:spTree>
    <p:extLst>
      <p:ext uri="{BB962C8B-B14F-4D97-AF65-F5344CB8AC3E}">
        <p14:creationId xmlns:p14="http://schemas.microsoft.com/office/powerpoint/2010/main" val="10208376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Tm="2000">
        <p15:prstTrans prst="peelOff"/>
        <p:sndAc>
          <p:stSnd>
            <p:snd r:embed="rId2" name="camera.wav"/>
          </p:stSnd>
        </p:sndAc>
      </p:transition>
    </mc:Choice>
    <mc:Fallback>
      <p:transition spd="slow" advTm="2000">
        <p:fade/>
        <p:sndAc>
          <p:stSnd>
            <p:snd r:embed="rId2" name="camera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A6D5CF9E-7E90-631C-5422-CD20CDDF97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19" y="0"/>
            <a:ext cx="4939135" cy="6861698"/>
          </a:xfrm>
        </p:spPr>
      </p:pic>
    </p:spTree>
    <p:extLst>
      <p:ext uri="{BB962C8B-B14F-4D97-AF65-F5344CB8AC3E}">
        <p14:creationId xmlns:p14="http://schemas.microsoft.com/office/powerpoint/2010/main" val="17802083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Tm="1000">
        <p15:prstTrans prst="peelOff"/>
        <p:sndAc>
          <p:stSnd>
            <p:snd r:embed="rId2" name="camera.wav"/>
          </p:stSnd>
        </p:sndAc>
      </p:transition>
    </mc:Choice>
    <mc:Fallback>
      <p:transition spd="slow" advTm="1000">
        <p:fade/>
        <p:sndAc>
          <p:stSnd>
            <p:snd r:embed="rId2" name="camera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93A5452D-724B-786F-0398-46338A5A18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062" y="-34144"/>
            <a:ext cx="4913538" cy="6892144"/>
          </a:xfrm>
        </p:spPr>
      </p:pic>
    </p:spTree>
    <p:extLst>
      <p:ext uri="{BB962C8B-B14F-4D97-AF65-F5344CB8AC3E}">
        <p14:creationId xmlns:p14="http://schemas.microsoft.com/office/powerpoint/2010/main" val="21658428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peelOff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</Words>
  <Application>Microsoft Office PowerPoint</Application>
  <PresentationFormat>Ευρεία οθόνη</PresentationFormat>
  <Paragraphs>3</Paragraphs>
  <Slides>5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MARIANTINA VOUDOURI</dc:creator>
  <cp:lastModifiedBy>MARIANTINA VOUDOURI</cp:lastModifiedBy>
  <cp:revision>4</cp:revision>
  <dcterms:created xsi:type="dcterms:W3CDTF">2022-12-23T13:07:16Z</dcterms:created>
  <dcterms:modified xsi:type="dcterms:W3CDTF">2022-12-23T14:09:17Z</dcterms:modified>
</cp:coreProperties>
</file>