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D392-7649-47CF-A7D8-0B39DEB25B1F}" type="datetimeFigureOut">
              <a:rPr lang="el-GR" smtClean="0"/>
              <a:pPr/>
              <a:t>8/7/2016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DF4FE-A864-40BD-88ED-6FFCB55FF9A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tiff"/><Relationship Id="rId5" Type="http://schemas.openxmlformats.org/officeDocument/2006/relationships/image" Target="../media/image3.tif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iff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5" Type="http://schemas.openxmlformats.org/officeDocument/2006/relationships/image" Target="../media/image3.tif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SYMBOLS\Λ\ΛΑΓΟΣ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579120" cy="1277112"/>
          </a:xfrm>
          <a:prstGeom prst="rect">
            <a:avLst/>
          </a:prstGeom>
          <a:noFill/>
        </p:spPr>
      </p:pic>
      <p:pic>
        <p:nvPicPr>
          <p:cNvPr id="1028" name="Picture 4" descr="D:\SYMBOLS\Κ\ΚΑΙ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836712"/>
            <a:ext cx="777240" cy="774192"/>
          </a:xfrm>
          <a:prstGeom prst="rect">
            <a:avLst/>
          </a:prstGeom>
          <a:noFill/>
        </p:spPr>
      </p:pic>
      <p:pic>
        <p:nvPicPr>
          <p:cNvPr id="1029" name="Picture 5" descr="C:\Users\Vicki\Documents\Βικη\Τικ και Τελα\macaton symbols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32656"/>
            <a:ext cx="1544637" cy="1828800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323528" y="198884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Ο λαγός            και               το ποντίκι</a:t>
            </a:r>
            <a:endParaRPr lang="el-GR" dirty="0"/>
          </a:p>
        </p:txBody>
      </p:sp>
      <p:pic>
        <p:nvPicPr>
          <p:cNvPr id="1030" name="Picture 6" descr="D:\SYMBOLS\Μ\ΜΠΑΛΟΝΙ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780928"/>
            <a:ext cx="1347216" cy="117348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683568" y="40770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        Το  μπαλόνι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436" y="476672"/>
            <a:ext cx="4050263" cy="352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D:\SYMBOLS\Λ\ΛΑΓΟΣ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579120" cy="1277112"/>
          </a:xfrm>
          <a:prstGeom prst="rect">
            <a:avLst/>
          </a:prstGeom>
          <a:noFill/>
        </p:spPr>
      </p:pic>
      <p:pic>
        <p:nvPicPr>
          <p:cNvPr id="4" name="Picture 5" descr="C:\Users\Vicki\Documents\Βικη\Τικ και Τελα\macaton symbols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0648"/>
            <a:ext cx="1155565" cy="1368152"/>
          </a:xfrm>
          <a:prstGeom prst="rect">
            <a:avLst/>
          </a:prstGeom>
          <a:noFill/>
        </p:spPr>
      </p:pic>
      <p:pic>
        <p:nvPicPr>
          <p:cNvPr id="5" name="Picture 4" descr="D:\SYMBOLS\Κ\ΚΑΙ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548680"/>
            <a:ext cx="777240" cy="774192"/>
          </a:xfrm>
          <a:prstGeom prst="rect">
            <a:avLst/>
          </a:prstGeom>
          <a:noFill/>
        </p:spPr>
      </p:pic>
      <p:pic>
        <p:nvPicPr>
          <p:cNvPr id="3075" name="Picture 3" descr="D:\SYMBOLS\Ε\ΕΥΧΑΡΙ~1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04664"/>
            <a:ext cx="938784" cy="938784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0" y="1772816"/>
            <a:ext cx="4788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λαγός           και               το ποντίκι     είναι χαρούμενα</a:t>
            </a:r>
            <a:endParaRPr lang="el-G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18179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7668344" y="476672"/>
            <a:ext cx="1296144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3" descr="D:\SYMBOLS\Λ\ΛΑΓΟΣ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579120" cy="1277112"/>
          </a:xfrm>
          <a:prstGeom prst="rect">
            <a:avLst/>
          </a:prstGeom>
          <a:noFill/>
        </p:spPr>
      </p:pic>
      <p:pic>
        <p:nvPicPr>
          <p:cNvPr id="2051" name="Picture 3" descr="D:\SYMBOLS\Τ\ΤΡΕΧΩ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4664"/>
            <a:ext cx="720080" cy="109594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23528" y="18448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λαγός              τρέχει</a:t>
            </a:r>
            <a:endParaRPr lang="el-GR" dirty="0"/>
          </a:p>
        </p:txBody>
      </p:sp>
      <p:pic>
        <p:nvPicPr>
          <p:cNvPr id="7" name="Picture 3" descr="D:\SYMBOLS\Λ\ΛΑΓΟΣ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579120" cy="1277112"/>
          </a:xfrm>
          <a:prstGeom prst="rect">
            <a:avLst/>
          </a:prstGeom>
          <a:noFill/>
        </p:spPr>
      </p:pic>
      <p:pic>
        <p:nvPicPr>
          <p:cNvPr id="2052" name="Picture 4" descr="D:\SYMBOLS\Ε\ΕΙΝΑΙ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284984"/>
            <a:ext cx="1548384" cy="344424"/>
          </a:xfrm>
          <a:prstGeom prst="rect">
            <a:avLst/>
          </a:prstGeom>
          <a:noFill/>
        </p:spPr>
      </p:pic>
      <p:pic>
        <p:nvPicPr>
          <p:cNvPr id="2053" name="Picture 5" descr="C:\Users\Vicki\Documents\Βικη\Τικ και Τελα\macaton symbols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2819965" y="2685077"/>
            <a:ext cx="1065213" cy="1065213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251520" y="39330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λαγός            είναι               χαρούμενος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23860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Vicki\Documents\Βικη\Τικ και Τελα\macaton symbols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1155565" cy="1368152"/>
          </a:xfrm>
          <a:prstGeom prst="rect">
            <a:avLst/>
          </a:prstGeom>
          <a:noFill/>
        </p:spPr>
      </p:pic>
      <p:pic>
        <p:nvPicPr>
          <p:cNvPr id="3075" name="Picture 3" descr="D:\SYMBOLS\Κ\ΚΟΙΤΩ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836712"/>
            <a:ext cx="1512168" cy="813581"/>
          </a:xfrm>
          <a:prstGeom prst="rect">
            <a:avLst/>
          </a:prstGeom>
          <a:noFill/>
        </p:spPr>
      </p:pic>
      <p:pic>
        <p:nvPicPr>
          <p:cNvPr id="5" name="Picture 6" descr="D:\SYMBOLS\Μ\ΜΠΑΛΟΝΙ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48680"/>
            <a:ext cx="1347216" cy="117348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1916832"/>
            <a:ext cx="471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Το ποντίκι        κοιτάζει                το μπαλόνι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oammis\Desktop\τικ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960440" cy="393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Στρογγυλεμένο ορθογώνιο"/>
          <p:cNvSpPr/>
          <p:nvPr/>
        </p:nvSpPr>
        <p:spPr>
          <a:xfrm>
            <a:off x="6372200" y="1628800"/>
            <a:ext cx="151216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6" descr="D:\SYMBOLS\Μ\ΜΠΑΛΟΝΙ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99592" cy="783581"/>
          </a:xfrm>
          <a:prstGeom prst="rect">
            <a:avLst/>
          </a:prstGeom>
          <a:noFill/>
        </p:spPr>
      </p:pic>
      <p:pic>
        <p:nvPicPr>
          <p:cNvPr id="5" name="Picture 4" descr="D:\SYMBOLS\Π\ΠΗΓΑΙΝΩ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08720"/>
            <a:ext cx="1278733" cy="648072"/>
          </a:xfrm>
          <a:prstGeom prst="rect">
            <a:avLst/>
          </a:prstGeom>
          <a:noFill/>
        </p:spPr>
      </p:pic>
      <p:pic>
        <p:nvPicPr>
          <p:cNvPr id="6" name="Picture 5" descr="D:\SYMBOLS\Π\ΠΑΝΩ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764704"/>
            <a:ext cx="256032" cy="905256"/>
          </a:xfrm>
          <a:prstGeom prst="rect">
            <a:avLst/>
          </a:prstGeom>
          <a:noFill/>
        </p:spPr>
      </p:pic>
      <p:pic>
        <p:nvPicPr>
          <p:cNvPr id="7" name="Picture 6" descr="D:\SYMBOLS\Ο\ΟΥΡΑΝΟΣ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764704"/>
            <a:ext cx="1326952" cy="936104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323528" y="198884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μπαλόνι    πήγε        ψηλά    στον ουρανό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4283968" cy="436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Στρογγυλεμένο ορθογώνιο"/>
          <p:cNvSpPr/>
          <p:nvPr/>
        </p:nvSpPr>
        <p:spPr>
          <a:xfrm>
            <a:off x="5508104" y="188640"/>
            <a:ext cx="2664296" cy="2160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Picture 3" descr="D:\SYMBOLS\Λ\ΛΑΓΟΣ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579120" cy="1277112"/>
          </a:xfrm>
          <a:prstGeom prst="rect">
            <a:avLst/>
          </a:prstGeom>
          <a:noFill/>
        </p:spPr>
      </p:pic>
      <p:pic>
        <p:nvPicPr>
          <p:cNvPr id="11" name="Picture 4" descr="D:\SYMBOLS\Κ\ΚΑΙ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764704"/>
            <a:ext cx="777240" cy="774192"/>
          </a:xfrm>
          <a:prstGeom prst="rect">
            <a:avLst/>
          </a:prstGeom>
          <a:noFill/>
        </p:spPr>
      </p:pic>
      <p:pic>
        <p:nvPicPr>
          <p:cNvPr id="12" name="Picture 5" descr="C:\Users\Vicki\Documents\Βικη\Τικ και Τελα\macaton symbols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48680"/>
            <a:ext cx="1155565" cy="1368152"/>
          </a:xfrm>
          <a:prstGeom prst="rect">
            <a:avLst/>
          </a:prstGeom>
          <a:noFill/>
        </p:spPr>
      </p:pic>
      <p:pic>
        <p:nvPicPr>
          <p:cNvPr id="4103" name="Picture 7" descr="D:\SYMBOLS\Τ\ΤΡΕΧΩ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548680"/>
            <a:ext cx="804306" cy="1224136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0" y="2132856"/>
            <a:ext cx="4499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Ο λαγός        και          το ποντίκι        τρέχουν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SYMBOLS\Μ\ΜΠΑΛΟΝΙ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1347216" cy="1173480"/>
          </a:xfrm>
          <a:prstGeom prst="rect">
            <a:avLst/>
          </a:prstGeom>
          <a:noFill/>
        </p:spPr>
      </p:pic>
      <p:pic>
        <p:nvPicPr>
          <p:cNvPr id="5" name="Picture 2" descr="C:\Users\Ioammis\Desktop\τικ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600454" cy="467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- Στρογγυλεμένο ορθογώνιο"/>
          <p:cNvSpPr/>
          <p:nvPr/>
        </p:nvSpPr>
        <p:spPr>
          <a:xfrm>
            <a:off x="5004048" y="692696"/>
            <a:ext cx="936104" cy="7920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3" name="Picture 3" descr="D:\SYMBOLS\Σ\ΣΠΑΩ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764704"/>
            <a:ext cx="2058035" cy="1008112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251520" y="198884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μπαλόνι  ΜΠΑΜ      έσπασε 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011" y="476672"/>
            <a:ext cx="4299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D:\SYMBOLS\Λ\ΛΑΓΟΣ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579120" cy="1277112"/>
          </a:xfrm>
          <a:prstGeom prst="rect">
            <a:avLst/>
          </a:prstGeom>
          <a:noFill/>
        </p:spPr>
      </p:pic>
      <p:pic>
        <p:nvPicPr>
          <p:cNvPr id="6147" name="Picture 3" descr="D:\SYMBOLS\Σ\ΣΤΕΝΟΧ~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20688"/>
            <a:ext cx="1152128" cy="115212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51520" y="20608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λαγός  είναι     λυπημένος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770533" cy="305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C:\Users\Vicki\Documents\Βικη\Τικ και Τελα\macaton symbols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1033927" cy="1224136"/>
          </a:xfrm>
          <a:prstGeom prst="rect">
            <a:avLst/>
          </a:prstGeom>
          <a:noFill/>
        </p:spPr>
      </p:pic>
      <p:pic>
        <p:nvPicPr>
          <p:cNvPr id="1027" name="Picture 3" descr="D:\SYMBOLS\A\ΑΝΟΙΓΩ~1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92696"/>
            <a:ext cx="1222248" cy="1124712"/>
          </a:xfrm>
          <a:prstGeom prst="rect">
            <a:avLst/>
          </a:prstGeom>
          <a:noFill/>
        </p:spPr>
      </p:pic>
      <p:pic>
        <p:nvPicPr>
          <p:cNvPr id="1028" name="Picture 4" descr="D:\SYMBOLS\Τ\ΤΣΑΝΤΑ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620688"/>
            <a:ext cx="1052693" cy="114680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0" y="1844824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Το ποντίκι         άνοιξε         την τσάντα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829249" cy="270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D:\SYMBOLS\Λ\ΛΑΓΟΣ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57139" cy="1008112"/>
          </a:xfrm>
          <a:prstGeom prst="rect">
            <a:avLst/>
          </a:prstGeom>
          <a:noFill/>
        </p:spPr>
      </p:pic>
      <p:pic>
        <p:nvPicPr>
          <p:cNvPr id="4" name="Picture 5" descr="C:\Users\Vicki\Documents\Βικη\Τικ και Τελα\macaton symbols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32656"/>
            <a:ext cx="912289" cy="1080120"/>
          </a:xfrm>
          <a:prstGeom prst="rect">
            <a:avLst/>
          </a:prstGeom>
          <a:noFill/>
        </p:spPr>
      </p:pic>
      <p:pic>
        <p:nvPicPr>
          <p:cNvPr id="5" name="Picture 4" descr="D:\SYMBOLS\Κ\ΚΑΙ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48680"/>
            <a:ext cx="648072" cy="645531"/>
          </a:xfrm>
          <a:prstGeom prst="rect">
            <a:avLst/>
          </a:prstGeom>
          <a:noFill/>
        </p:spPr>
      </p:pic>
      <p:pic>
        <p:nvPicPr>
          <p:cNvPr id="2051" name="Picture 3" descr="D:\SYMBOLS\Κ\ΚΑΝΩ.T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4664"/>
            <a:ext cx="954304" cy="864096"/>
          </a:xfrm>
          <a:prstGeom prst="rect">
            <a:avLst/>
          </a:prstGeom>
          <a:noFill/>
        </p:spPr>
      </p:pic>
      <p:pic>
        <p:nvPicPr>
          <p:cNvPr id="2" name="Picture 2" descr="http://static.abcteach.com/content_preview/b/bubblesbnw_p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88640"/>
            <a:ext cx="1224136" cy="1224136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0" y="1556792"/>
            <a:ext cx="5004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Ο λαγός   και          το ποντίκι      κάνουν             φούσκες  </a:t>
            </a:r>
            <a:endParaRPr lang="el-GR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63</Words>
  <Application>Microsoft Office PowerPoint</Application>
  <PresentationFormat>Προβολή στην οθόνη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Vicki</dc:creator>
  <cp:lastModifiedBy>Vicki</cp:lastModifiedBy>
  <cp:revision>22</cp:revision>
  <dcterms:created xsi:type="dcterms:W3CDTF">2016-07-02T09:55:56Z</dcterms:created>
  <dcterms:modified xsi:type="dcterms:W3CDTF">2016-07-08T05:46:51Z</dcterms:modified>
</cp:coreProperties>
</file>