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6AAEF-2984-4CB3-BD0D-4D9DC4303B24}" type="datetimeFigureOut">
              <a:rPr lang="el-GR" smtClean="0"/>
              <a:pPr/>
              <a:t>20/3/2020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A80D-4768-4B77-B363-5F9EA9DF8DC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6AAEF-2984-4CB3-BD0D-4D9DC4303B24}" type="datetimeFigureOut">
              <a:rPr lang="el-GR" smtClean="0"/>
              <a:pPr/>
              <a:t>20/3/2020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A80D-4768-4B77-B363-5F9EA9DF8DC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6AAEF-2984-4CB3-BD0D-4D9DC4303B24}" type="datetimeFigureOut">
              <a:rPr lang="el-GR" smtClean="0"/>
              <a:pPr/>
              <a:t>20/3/2020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A80D-4768-4B77-B363-5F9EA9DF8DC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6AAEF-2984-4CB3-BD0D-4D9DC4303B24}" type="datetimeFigureOut">
              <a:rPr lang="el-GR" smtClean="0"/>
              <a:pPr/>
              <a:t>20/3/2020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A80D-4768-4B77-B363-5F9EA9DF8DC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6AAEF-2984-4CB3-BD0D-4D9DC4303B24}" type="datetimeFigureOut">
              <a:rPr lang="el-GR" smtClean="0"/>
              <a:pPr/>
              <a:t>20/3/2020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A80D-4768-4B77-B363-5F9EA9DF8DC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6AAEF-2984-4CB3-BD0D-4D9DC4303B24}" type="datetimeFigureOut">
              <a:rPr lang="el-GR" smtClean="0"/>
              <a:pPr/>
              <a:t>20/3/2020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A80D-4768-4B77-B363-5F9EA9DF8DC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6AAEF-2984-4CB3-BD0D-4D9DC4303B24}" type="datetimeFigureOut">
              <a:rPr lang="el-GR" smtClean="0"/>
              <a:pPr/>
              <a:t>20/3/2020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A80D-4768-4B77-B363-5F9EA9DF8DC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6AAEF-2984-4CB3-BD0D-4D9DC4303B24}" type="datetimeFigureOut">
              <a:rPr lang="el-GR" smtClean="0"/>
              <a:pPr/>
              <a:t>20/3/2020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A80D-4768-4B77-B363-5F9EA9DF8DC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6AAEF-2984-4CB3-BD0D-4D9DC4303B24}" type="datetimeFigureOut">
              <a:rPr lang="el-GR" smtClean="0"/>
              <a:pPr/>
              <a:t>20/3/2020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A80D-4768-4B77-B363-5F9EA9DF8DC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6AAEF-2984-4CB3-BD0D-4D9DC4303B24}" type="datetimeFigureOut">
              <a:rPr lang="el-GR" smtClean="0"/>
              <a:pPr/>
              <a:t>20/3/2020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A80D-4768-4B77-B363-5F9EA9DF8DC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6AAEF-2984-4CB3-BD0D-4D9DC4303B24}" type="datetimeFigureOut">
              <a:rPr lang="el-GR" smtClean="0"/>
              <a:pPr/>
              <a:t>20/3/2020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A80D-4768-4B77-B363-5F9EA9DF8DC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6AAEF-2984-4CB3-BD0D-4D9DC4303B24}" type="datetimeFigureOut">
              <a:rPr lang="el-GR" smtClean="0"/>
              <a:pPr/>
              <a:t>20/3/2020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4A80D-4768-4B77-B363-5F9EA9DF8DC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tif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iff"/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tiff"/><Relationship Id="rId5" Type="http://schemas.openxmlformats.org/officeDocument/2006/relationships/image" Target="../media/image9.tiff"/><Relationship Id="rId4" Type="http://schemas.openxmlformats.org/officeDocument/2006/relationships/image" Target="../media/image8.tif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iff"/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tiff"/><Relationship Id="rId5" Type="http://schemas.openxmlformats.org/officeDocument/2006/relationships/image" Target="../media/image9.tiff"/><Relationship Id="rId4" Type="http://schemas.openxmlformats.org/officeDocument/2006/relationships/image" Target="../media/image8.tif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iff"/><Relationship Id="rId2" Type="http://schemas.openxmlformats.org/officeDocument/2006/relationships/image" Target="../media/image13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tif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tif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tiff"/><Relationship Id="rId4" Type="http://schemas.openxmlformats.org/officeDocument/2006/relationships/image" Target="../media/image18.tif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tiff"/><Relationship Id="rId2" Type="http://schemas.openxmlformats.org/officeDocument/2006/relationships/image" Target="../media/image19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tiff"/><Relationship Id="rId5" Type="http://schemas.openxmlformats.org/officeDocument/2006/relationships/image" Target="../media/image22.tiff"/><Relationship Id="rId4" Type="http://schemas.openxmlformats.org/officeDocument/2006/relationships/image" Target="../media/image21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SYMBOLS\Π\ΠΡΙΝ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548680"/>
            <a:ext cx="450850" cy="1116013"/>
          </a:xfrm>
          <a:prstGeom prst="rect">
            <a:avLst/>
          </a:prstGeom>
          <a:noFill/>
        </p:spPr>
      </p:pic>
      <p:pic>
        <p:nvPicPr>
          <p:cNvPr id="1027" name="Picture 3" descr="D:\SYMBOLS\Π\ΠΗΓΑΙΝΩ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548680"/>
            <a:ext cx="2014537" cy="1020763"/>
          </a:xfrm>
          <a:prstGeom prst="rect">
            <a:avLst/>
          </a:prstGeom>
          <a:noFill/>
        </p:spPr>
      </p:pic>
      <p:pic>
        <p:nvPicPr>
          <p:cNvPr id="1028" name="Picture 4" descr="D:\SYMBOLS\Σ\ΣΧΟΛΕΙ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476672"/>
            <a:ext cx="1656184" cy="1236337"/>
          </a:xfrm>
          <a:prstGeom prst="rect">
            <a:avLst/>
          </a:prstGeom>
          <a:noFill/>
        </p:spPr>
      </p:pic>
      <p:sp>
        <p:nvSpPr>
          <p:cNvPr id="7" name="6 - TextBox"/>
          <p:cNvSpPr txBox="1"/>
          <p:nvPr/>
        </p:nvSpPr>
        <p:spPr>
          <a:xfrm>
            <a:off x="395536" y="1988840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Πριν                     πάω        στο               σχολείο</a:t>
            </a:r>
            <a:endParaRPr lang="el-GR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SYMBOLS\Σ\ΣΗΚΩΝΟ~1.T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717032"/>
            <a:ext cx="2002579" cy="1075176"/>
          </a:xfrm>
          <a:prstGeom prst="rect">
            <a:avLst/>
          </a:prstGeom>
          <a:noFill/>
        </p:spPr>
      </p:pic>
      <p:pic>
        <p:nvPicPr>
          <p:cNvPr id="2051" name="Picture 3" descr="D:\SYMBOLS\Κ\ΚΡΕΒΑΤΙ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789040"/>
            <a:ext cx="1728192" cy="1092122"/>
          </a:xfrm>
          <a:prstGeom prst="rect">
            <a:avLst/>
          </a:prstGeom>
          <a:noFill/>
        </p:spPr>
      </p:pic>
      <p:sp>
        <p:nvSpPr>
          <p:cNvPr id="6" name="5 - TextBox"/>
          <p:cNvSpPr txBox="1"/>
          <p:nvPr/>
        </p:nvSpPr>
        <p:spPr>
          <a:xfrm>
            <a:off x="611560" y="5373216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Σηκώνομαι            από το              κρεβάτι  </a:t>
            </a:r>
            <a:endParaRPr lang="el-GR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SYMBOLS\Τ\ΤΡΩΩ2.T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077072"/>
            <a:ext cx="859536" cy="1185672"/>
          </a:xfrm>
          <a:prstGeom prst="rect">
            <a:avLst/>
          </a:prstGeom>
          <a:noFill/>
        </p:spPr>
      </p:pic>
      <p:pic>
        <p:nvPicPr>
          <p:cNvPr id="1026" name="Picture 2" descr="D:\SYMBOLS\Δ\ΔΗΜΗΤΡ~1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4005064"/>
            <a:ext cx="996950" cy="1358900"/>
          </a:xfrm>
          <a:prstGeom prst="rect">
            <a:avLst/>
          </a:prstGeom>
          <a:noFill/>
        </p:spPr>
      </p:pic>
      <p:pic>
        <p:nvPicPr>
          <p:cNvPr id="1027" name="Picture 3" descr="D:\SYMBOLS\Κ\ΚΑΙ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4365104"/>
            <a:ext cx="777875" cy="774700"/>
          </a:xfrm>
          <a:prstGeom prst="rect">
            <a:avLst/>
          </a:prstGeom>
          <a:noFill/>
        </p:spPr>
      </p:pic>
      <p:pic>
        <p:nvPicPr>
          <p:cNvPr id="1028" name="Picture 4" descr="D:\SYMBOLS\Π\ΠΙΝΩ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20072" y="4005064"/>
            <a:ext cx="1039813" cy="1166813"/>
          </a:xfrm>
          <a:prstGeom prst="rect">
            <a:avLst/>
          </a:prstGeom>
          <a:noFill/>
        </p:spPr>
      </p:pic>
      <p:pic>
        <p:nvPicPr>
          <p:cNvPr id="1029" name="Picture 5" descr="D:\SYMBOLS\Γ\ΓΑΛΑ2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04248" y="4005064"/>
            <a:ext cx="785813" cy="1258887"/>
          </a:xfrm>
          <a:prstGeom prst="rect">
            <a:avLst/>
          </a:prstGeom>
          <a:noFill/>
        </p:spPr>
      </p:pic>
      <p:sp>
        <p:nvSpPr>
          <p:cNvPr id="7" name="6 - TextBox"/>
          <p:cNvSpPr txBox="1"/>
          <p:nvPr/>
        </p:nvSpPr>
        <p:spPr>
          <a:xfrm>
            <a:off x="323528" y="5517232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 </a:t>
            </a:r>
            <a:r>
              <a:rPr lang="el-GR" sz="2400" b="1" dirty="0" smtClean="0"/>
              <a:t>Τρώω             δημητριακά         και             πίνω           γάλα</a:t>
            </a:r>
            <a:endParaRPr lang="el-GR" sz="2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SYMBOLS\Τ\ΤΡΩΩ2.T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077072"/>
            <a:ext cx="859536" cy="1185672"/>
          </a:xfrm>
          <a:prstGeom prst="rect">
            <a:avLst/>
          </a:prstGeom>
          <a:noFill/>
        </p:spPr>
      </p:pic>
      <p:pic>
        <p:nvPicPr>
          <p:cNvPr id="1026" name="Picture 2" descr="D:\SYMBOLS\Σ\ΣΑΝΤΟΥ~1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4365104"/>
            <a:ext cx="1096963" cy="857250"/>
          </a:xfrm>
          <a:prstGeom prst="rect">
            <a:avLst/>
          </a:prstGeom>
          <a:noFill/>
        </p:spPr>
      </p:pic>
      <p:pic>
        <p:nvPicPr>
          <p:cNvPr id="6" name="Picture 3" descr="D:\SYMBOLS\Κ\ΚΑΙ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4365104"/>
            <a:ext cx="777875" cy="774700"/>
          </a:xfrm>
          <a:prstGeom prst="rect">
            <a:avLst/>
          </a:prstGeom>
          <a:noFill/>
        </p:spPr>
      </p:pic>
      <p:pic>
        <p:nvPicPr>
          <p:cNvPr id="7" name="Picture 4" descr="D:\SYMBOLS\Π\ΠΙΝΩ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20072" y="4005064"/>
            <a:ext cx="1039813" cy="1166813"/>
          </a:xfrm>
          <a:prstGeom prst="rect">
            <a:avLst/>
          </a:prstGeom>
          <a:noFill/>
        </p:spPr>
      </p:pic>
      <p:pic>
        <p:nvPicPr>
          <p:cNvPr id="1027" name="Picture 3" descr="D:\SYMBOLS\Χ\ΧΥΜΟΣ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20272" y="3933056"/>
            <a:ext cx="993775" cy="1325563"/>
          </a:xfrm>
          <a:prstGeom prst="rect">
            <a:avLst/>
          </a:prstGeom>
          <a:noFill/>
        </p:spPr>
      </p:pic>
      <p:sp>
        <p:nvSpPr>
          <p:cNvPr id="10" name="9 - Ορθογώνιο"/>
          <p:cNvSpPr/>
          <p:nvPr/>
        </p:nvSpPr>
        <p:spPr>
          <a:xfrm>
            <a:off x="683568" y="5517232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 </a:t>
            </a:r>
            <a:r>
              <a:rPr lang="el-GR" b="1" dirty="0" smtClean="0"/>
              <a:t>Τρώω                </a:t>
            </a:r>
            <a:r>
              <a:rPr lang="el-GR" b="1" dirty="0" err="1" smtClean="0"/>
              <a:t>τόστ</a:t>
            </a:r>
            <a:r>
              <a:rPr lang="el-GR" b="1" dirty="0" smtClean="0"/>
              <a:t>                          και               πίνω                            χυμό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SYMBOLS\Π\ΠΛΕΝΩ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005064"/>
            <a:ext cx="1224136" cy="1438103"/>
          </a:xfrm>
          <a:prstGeom prst="rect">
            <a:avLst/>
          </a:prstGeom>
          <a:noFill/>
        </p:spPr>
      </p:pic>
      <p:pic>
        <p:nvPicPr>
          <p:cNvPr id="5" name="Picture 3" descr="D:\SYMBOLS\Κ\ΚΑΙ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4509120"/>
            <a:ext cx="936104" cy="932283"/>
          </a:xfrm>
          <a:prstGeom prst="rect">
            <a:avLst/>
          </a:prstGeom>
          <a:noFill/>
        </p:spPr>
      </p:pic>
      <p:pic>
        <p:nvPicPr>
          <p:cNvPr id="2051" name="Picture 3" descr="D:\SYMBOLS\B\ΒΟΥΡΤΣ~2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4581128"/>
            <a:ext cx="2520280" cy="796761"/>
          </a:xfrm>
          <a:prstGeom prst="rect">
            <a:avLst/>
          </a:prstGeom>
          <a:noFill/>
        </p:spPr>
      </p:pic>
      <p:sp>
        <p:nvSpPr>
          <p:cNvPr id="7" name="6 - TextBox"/>
          <p:cNvSpPr txBox="1"/>
          <p:nvPr/>
        </p:nvSpPr>
        <p:spPr>
          <a:xfrm>
            <a:off x="539552" y="5949280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Πλένομαι                  και             βουρτσίζω τα δόντια μου</a:t>
            </a:r>
            <a:endParaRPr lang="el-GR" sz="2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SYMBOLS\Ν\ΝΤΥΝΟΜΑΙ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970248"/>
            <a:ext cx="2232248" cy="1555214"/>
          </a:xfrm>
          <a:prstGeom prst="rect">
            <a:avLst/>
          </a:prstGeom>
          <a:noFill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4437112"/>
            <a:ext cx="1570856" cy="897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 descr="D:\SYMBOLS\Ρ\ΡΟΥΧΑΑ~1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4293096"/>
            <a:ext cx="1909813" cy="1008112"/>
          </a:xfrm>
          <a:prstGeom prst="rect">
            <a:avLst/>
          </a:prstGeom>
          <a:noFill/>
        </p:spPr>
      </p:pic>
      <p:pic>
        <p:nvPicPr>
          <p:cNvPr id="7" name="Picture 3" descr="D:\SYMBOLS\Κ\ΚΑΙ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92080" y="4365104"/>
            <a:ext cx="936104" cy="932283"/>
          </a:xfrm>
          <a:prstGeom prst="rect">
            <a:avLst/>
          </a:prstGeom>
          <a:noFill/>
        </p:spPr>
      </p:pic>
      <p:sp>
        <p:nvSpPr>
          <p:cNvPr id="8" name="7 - TextBox"/>
          <p:cNvSpPr txBox="1"/>
          <p:nvPr/>
        </p:nvSpPr>
        <p:spPr>
          <a:xfrm>
            <a:off x="539552" y="5589240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Βάζω                            τα ρούχα                 και   τα παπούτσια μου</a:t>
            </a:r>
            <a:endParaRPr lang="el-GR" sz="2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SYMBOLS\Π\ΠΑΙΡΝΩ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61048"/>
            <a:ext cx="1085850" cy="1457325"/>
          </a:xfrm>
          <a:prstGeom prst="rect">
            <a:avLst/>
          </a:prstGeom>
          <a:noFill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3933056"/>
            <a:ext cx="971550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 descr="D:\SYMBOLS\Μ\ΜΟΥ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848" y="4005064"/>
            <a:ext cx="792088" cy="1307268"/>
          </a:xfrm>
          <a:prstGeom prst="rect">
            <a:avLst/>
          </a:prstGeom>
          <a:noFill/>
        </p:spPr>
      </p:pic>
      <p:pic>
        <p:nvPicPr>
          <p:cNvPr id="7" name="Picture 3" descr="D:\SYMBOLS\Κ\ΚΑΙ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984" y="4221088"/>
            <a:ext cx="863801" cy="860275"/>
          </a:xfrm>
          <a:prstGeom prst="rect">
            <a:avLst/>
          </a:prstGeom>
          <a:noFill/>
        </p:spPr>
      </p:pic>
      <p:pic>
        <p:nvPicPr>
          <p:cNvPr id="4101" name="Picture 5" descr="D:\SYMBOLS\Π\ΠΗΓΑΙΝΩ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64088" y="4221088"/>
            <a:ext cx="1656184" cy="839186"/>
          </a:xfrm>
          <a:prstGeom prst="rect">
            <a:avLst/>
          </a:prstGeom>
          <a:noFill/>
        </p:spPr>
      </p:pic>
      <p:pic>
        <p:nvPicPr>
          <p:cNvPr id="4102" name="Picture 6" descr="D:\SYMBOLS\Λ\ΛΕΩΦΟΡ~1.T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80312" y="4221088"/>
            <a:ext cx="1408113" cy="774700"/>
          </a:xfrm>
          <a:prstGeom prst="rect">
            <a:avLst/>
          </a:prstGeom>
          <a:noFill/>
        </p:spPr>
      </p:pic>
      <p:sp>
        <p:nvSpPr>
          <p:cNvPr id="10" name="9 - TextBox"/>
          <p:cNvSpPr txBox="1"/>
          <p:nvPr/>
        </p:nvSpPr>
        <p:spPr>
          <a:xfrm>
            <a:off x="0" y="594928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smtClean="0"/>
              <a:t>Παίρνω      την τσάντα       μου            και     πηγαίνω         στο </a:t>
            </a:r>
            <a:r>
              <a:rPr lang="el-GR" sz="2400" b="1" dirty="0" smtClean="0"/>
              <a:t>σχολικό</a:t>
            </a:r>
            <a:endParaRPr lang="el-GR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41</Words>
  <Application>Microsoft Office PowerPoint</Application>
  <PresentationFormat>Προβολή στην οθόνη (4:3)</PresentationFormat>
  <Paragraphs>7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0" baseType="lpstr">
      <vt:lpstr>Arial</vt:lpstr>
      <vt:lpstr>Calibri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Vicki</dc:creator>
  <cp:lastModifiedBy>Βίκυ</cp:lastModifiedBy>
  <cp:revision>8</cp:revision>
  <dcterms:created xsi:type="dcterms:W3CDTF">2016-11-06T22:30:34Z</dcterms:created>
  <dcterms:modified xsi:type="dcterms:W3CDTF">2020-03-20T12:16:29Z</dcterms:modified>
</cp:coreProperties>
</file>