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0" r:id="rId1"/>
  </p:sldMasterIdLst>
  <p:sldIdLst>
    <p:sldId id="270" r:id="rId2"/>
    <p:sldId id="256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67" r:id="rId11"/>
    <p:sldId id="26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86" y="-3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232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216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308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4279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75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029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252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924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32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3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442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871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612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791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863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90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704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8952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59345" y="425009"/>
            <a:ext cx="8591489" cy="1400530"/>
          </a:xfrm>
        </p:spPr>
        <p:txBody>
          <a:bodyPr/>
          <a:lstStyle/>
          <a:p>
            <a:r>
              <a:rPr lang="el-GR" sz="3600" dirty="0" smtClean="0"/>
              <a:t>Επιστροφή στη δια ζώσης διδασκαλία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3312" y="2052918"/>
            <a:ext cx="9906433" cy="4195481"/>
          </a:xfrm>
        </p:spPr>
        <p:txBody>
          <a:bodyPr>
            <a:normAutofit lnSpcReduction="10000"/>
          </a:bodyPr>
          <a:lstStyle/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r>
              <a:rPr lang="el-GR" sz="3600" dirty="0" smtClean="0"/>
              <a:t>Διεύθυνση Πρωτοβάθμιας Εκπαίδευσης Βοιωτίας</a:t>
            </a:r>
          </a:p>
          <a:p>
            <a:pPr algn="ctr"/>
            <a:endParaRPr lang="el-GR" sz="3600" dirty="0"/>
          </a:p>
          <a:p>
            <a:pPr marL="0" indent="0" algn="ctr">
              <a:buNone/>
            </a:pPr>
            <a:endParaRPr lang="el-GR" sz="3600" dirty="0" smtClean="0"/>
          </a:p>
          <a:p>
            <a:pPr algn="r"/>
            <a:r>
              <a:rPr lang="el-GR" sz="1800" dirty="0" smtClean="0"/>
              <a:t>Μάιος 2021</a:t>
            </a:r>
          </a:p>
          <a:p>
            <a:pPr algn="r"/>
            <a:r>
              <a:rPr lang="el-GR" sz="1800" dirty="0" smtClean="0"/>
              <a:t>Κ.Υ.Α (ΦΕΚ τεύχος Β/1825/5-5-2021)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xmlns="" val="378154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2459">
        <p:fade/>
      </p:transition>
    </mc:Choice>
    <mc:Fallback>
      <p:transition spd="med" advClick="0" advTm="12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FF614968-EB2A-F846-A5D7-820583C90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27" y="1380741"/>
            <a:ext cx="9407939" cy="37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05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837"/>
    </mc:Choice>
    <mc:Fallback>
      <p:transition spd="slow" advTm="1583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A7A6324A-F6FF-D24B-8956-A6730EEFE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45" y="1380787"/>
            <a:ext cx="8434858" cy="38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79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793"/>
    </mc:Choice>
    <mc:Fallback>
      <p:transition spd="slow" advTm="879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5">
            <a:extLst>
              <a:ext uri="{FF2B5EF4-FFF2-40B4-BE49-F238E27FC236}">
                <a16:creationId xmlns:a16="http://schemas.microsoft.com/office/drawing/2014/main" xmlns="" id="{059B6DAF-166E-CB4C-8341-AFAFB0419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778" y="1320225"/>
            <a:ext cx="8516404" cy="39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60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167"/>
    </mc:Choice>
    <mc:Fallback>
      <p:transition spd="slow" advTm="1116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7234E40F-C494-0D49-BF2C-EBB7D43D5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833" y="652159"/>
            <a:ext cx="8191499" cy="5497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4240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2802">
        <p:circle/>
      </p:transition>
    </mc:Choice>
    <mc:Fallback>
      <p:transition spd="slow" advTm="1280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5F85BC07-E43D-0F4B-A043-9D50CFF5D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30" y="1171171"/>
            <a:ext cx="9044997" cy="490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035750"/>
      </p:ext>
    </p:extLst>
  </p:cSld>
  <p:clrMapOvr>
    <a:masterClrMapping/>
  </p:clrMapOvr>
  <p:transition spd="slow" advTm="8539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286AA1C3-7CF0-354B-9155-D4EF11EA2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81" y="550332"/>
            <a:ext cx="8457185" cy="59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695269"/>
      </p:ext>
    </p:extLst>
  </p:cSld>
  <p:clrMapOvr>
    <a:masterClrMapping/>
  </p:clrMapOvr>
  <p:transition spd="slow" advTm="9478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6">
            <a:extLst>
              <a:ext uri="{FF2B5EF4-FFF2-40B4-BE49-F238E27FC236}">
                <a16:creationId xmlns:a16="http://schemas.microsoft.com/office/drawing/2014/main" xmlns="" id="{4A0FECEF-D437-9542-ACD2-50EFEC2CA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916" y="502708"/>
            <a:ext cx="8276167" cy="58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828755"/>
      </p:ext>
    </p:extLst>
  </p:cSld>
  <p:clrMapOvr>
    <a:masterClrMapping/>
  </p:clrMapOvr>
  <p:transition spd="slow" advTm="7695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8479210B-8A7F-8740-A275-E4DCE0D6F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99" y="941916"/>
            <a:ext cx="8814980" cy="47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5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8171">
        <p:split orient="vert"/>
      </p:transition>
    </mc:Choice>
    <mc:Fallback>
      <p:transition spd="slow" advTm="817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5">
            <a:extLst>
              <a:ext uri="{FF2B5EF4-FFF2-40B4-BE49-F238E27FC236}">
                <a16:creationId xmlns:a16="http://schemas.microsoft.com/office/drawing/2014/main" xmlns="" id="{4521674A-15CD-7E49-BB77-09D273EB1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38" y="1413164"/>
            <a:ext cx="9415166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692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9468">
        <p:circle/>
      </p:transition>
    </mc:Choice>
    <mc:Fallback>
      <p:transition spd="slow" advTm="946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2B2F0299-2725-0D4D-AECA-543D0F4FD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45" y="251110"/>
            <a:ext cx="7924800" cy="63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22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5913">
        <p14:reveal/>
      </p:transition>
    </mc:Choice>
    <mc:Fallback>
      <p:transition spd="slow" advTm="59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xmlns="" id="{5D3778A2-B6BD-3040-B409-B910D6A66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52" y="539749"/>
            <a:ext cx="8238598" cy="58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8878882"/>
      </p:ext>
    </p:extLst>
  </p:cSld>
  <p:clrMapOvr>
    <a:masterClrMapping/>
  </p:clrMapOvr>
  <p:transition spd="slow" advTm="7253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17</Words>
  <Application>Microsoft Office PowerPoint</Application>
  <PresentationFormat>Προσαρμογή</PresentationFormat>
  <Paragraphs>8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Ιόν</vt:lpstr>
      <vt:lpstr>Επιστροφή στη δια ζώσης διδασκαλία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athanasios orkopoulos</dc:creator>
  <cp:lastModifiedBy>Θοδωρής</cp:lastModifiedBy>
  <cp:revision>5</cp:revision>
  <dcterms:created xsi:type="dcterms:W3CDTF">2021-05-05T17:52:24Z</dcterms:created>
  <dcterms:modified xsi:type="dcterms:W3CDTF">2021-05-05T21:11:25Z</dcterms:modified>
</cp:coreProperties>
</file>