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46BA9B-C3D5-4171-9406-803EADEB0865}" type="datetimeFigureOut">
              <a:rPr lang="el-GR" smtClean="0"/>
              <a:pPr/>
              <a:t>16/10/2020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6AC57-A7B7-4BC1-ACBA-33DB8CD1CA7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6AC57-A7B7-4BC1-ACBA-33DB8CD1CA79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B4AC-850D-4660-9523-77D913DF0E9C}" type="datetimeFigureOut">
              <a:rPr lang="el-GR" smtClean="0"/>
              <a:pPr/>
              <a:t>16/10/2020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67CECFF-9633-4F47-B906-D89A6953C4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B4AC-850D-4660-9523-77D913DF0E9C}" type="datetimeFigureOut">
              <a:rPr lang="el-GR" smtClean="0"/>
              <a:pPr/>
              <a:t>16/10/2020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ECFF-9633-4F47-B906-D89A6953C4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B4AC-850D-4660-9523-77D913DF0E9C}" type="datetimeFigureOut">
              <a:rPr lang="el-GR" smtClean="0"/>
              <a:pPr/>
              <a:t>16/10/2020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ECFF-9633-4F47-B906-D89A6953C4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B4AC-850D-4660-9523-77D913DF0E9C}" type="datetimeFigureOut">
              <a:rPr lang="el-GR" smtClean="0"/>
              <a:pPr/>
              <a:t>16/10/2020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67CECFF-9633-4F47-B906-D89A6953C4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B4AC-850D-4660-9523-77D913DF0E9C}" type="datetimeFigureOut">
              <a:rPr lang="el-GR" smtClean="0"/>
              <a:pPr/>
              <a:t>16/10/2020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ECFF-9633-4F47-B906-D89A6953C4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B4AC-850D-4660-9523-77D913DF0E9C}" type="datetimeFigureOut">
              <a:rPr lang="el-GR" smtClean="0"/>
              <a:pPr/>
              <a:t>16/10/2020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ECFF-9633-4F47-B906-D89A6953C4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B4AC-850D-4660-9523-77D913DF0E9C}" type="datetimeFigureOut">
              <a:rPr lang="el-GR" smtClean="0"/>
              <a:pPr/>
              <a:t>16/10/2020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67CECFF-9633-4F47-B906-D89A6953C4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B4AC-850D-4660-9523-77D913DF0E9C}" type="datetimeFigureOut">
              <a:rPr lang="el-GR" smtClean="0"/>
              <a:pPr/>
              <a:t>16/10/2020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ECFF-9633-4F47-B906-D89A6953C4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B4AC-850D-4660-9523-77D913DF0E9C}" type="datetimeFigureOut">
              <a:rPr lang="el-GR" smtClean="0"/>
              <a:pPr/>
              <a:t>16/10/2020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ECFF-9633-4F47-B906-D89A6953C4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B4AC-850D-4660-9523-77D913DF0E9C}" type="datetimeFigureOut">
              <a:rPr lang="el-GR" smtClean="0"/>
              <a:pPr/>
              <a:t>16/10/2020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ECFF-9633-4F47-B906-D89A6953C4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B4AC-850D-4660-9523-77D913DF0E9C}" type="datetimeFigureOut">
              <a:rPr lang="el-GR" smtClean="0"/>
              <a:pPr/>
              <a:t>16/10/2020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ECFF-9633-4F47-B906-D89A6953C4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6CEB4AC-850D-4660-9523-77D913DF0E9C}" type="datetimeFigureOut">
              <a:rPr lang="el-GR" smtClean="0"/>
              <a:pPr/>
              <a:t>16/10/2020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67CECFF-9633-4F47-B906-D89A6953C4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ΔΗΜΟΤΙΚΟ ΣΧΟΛΕΙΟ ΑΓΙΑΣ ΤΡΙΑΔΑΣ ΒΟΙΩΤΙΑΣ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Ardit</a:t>
            </a:r>
            <a:r>
              <a:rPr lang="en-US" dirty="0" smtClean="0"/>
              <a:t> </a:t>
            </a:r>
          </a:p>
          <a:p>
            <a:r>
              <a:rPr lang="en-US" dirty="0" smtClean="0"/>
              <a:t>John</a:t>
            </a:r>
            <a:endParaRPr lang="el-GR" dirty="0" smtClean="0"/>
          </a:p>
          <a:p>
            <a:r>
              <a:rPr lang="el-GR" dirty="0" smtClean="0"/>
              <a:t>Κωνσταντίνος</a:t>
            </a:r>
            <a:endParaRPr lang="en-US" dirty="0" smtClean="0"/>
          </a:p>
          <a:p>
            <a:endParaRPr lang="el-GR" dirty="0"/>
          </a:p>
        </p:txBody>
      </p:sp>
      <p:pic>
        <p:nvPicPr>
          <p:cNvPr id="4" name="3 - Εικόνα" descr="εξωφυλλο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0"/>
            <a:ext cx="6480720" cy="48605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ΣΧΟΛΕΙΟ ΜΑΣ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σχολείο μας έχει δύο αίθουσες όπου γίνονται τα σχολικά μαθήματα.</a:t>
            </a:r>
          </a:p>
          <a:p>
            <a:r>
              <a:rPr lang="el-GR" dirty="0" smtClean="0"/>
              <a:t>Υπάρχουν ακόμα η αίθουσα γυμναστικής, η βιβλιοθήκη και το γραφείο των δασκάλων.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Το προαύλιο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l-GR" dirty="0" smtClean="0"/>
              <a:t>Το προαύλιο είναι μεγάλο και έχει δύο γήπεδα, ένα ποδοσφαίρου και ένα του μπάσκετ.</a:t>
            </a:r>
          </a:p>
          <a:p>
            <a:r>
              <a:rPr lang="el-GR" dirty="0" smtClean="0"/>
              <a:t>Έχει πολλά δέντρα και φυτά που ομορφαίνουν το χώρο.</a:t>
            </a:r>
          </a:p>
          <a:p>
            <a:endParaRPr lang="el-GR" dirty="0"/>
          </a:p>
          <a:p>
            <a:endParaRPr lang="el-GR" dirty="0" smtClean="0"/>
          </a:p>
          <a:p>
            <a:pPr>
              <a:buNone/>
            </a:pPr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pPr>
              <a:buNone/>
            </a:pPr>
            <a:endParaRPr lang="el-GR" dirty="0"/>
          </a:p>
          <a:p>
            <a:endParaRPr lang="el-GR" dirty="0" smtClean="0"/>
          </a:p>
        </p:txBody>
      </p:sp>
      <p:pic>
        <p:nvPicPr>
          <p:cNvPr id="4" name="3 - Εικόνα" descr="IMG_4853-768x57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5736" y="3356992"/>
            <a:ext cx="3378762" cy="2534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τάξεις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Στο σχολείο μας υπάρχουν 17 μαθητές.</a:t>
            </a:r>
          </a:p>
          <a:p>
            <a:r>
              <a:rPr lang="el-GR" dirty="0" smtClean="0"/>
              <a:t>Α΄ τάξη 6</a:t>
            </a:r>
          </a:p>
          <a:p>
            <a:r>
              <a:rPr lang="el-GR" dirty="0" smtClean="0"/>
              <a:t>Β’ τάξη 4</a:t>
            </a:r>
          </a:p>
          <a:p>
            <a:r>
              <a:rPr lang="el-GR" dirty="0" smtClean="0"/>
              <a:t>Γ’ τάξη 1</a:t>
            </a:r>
          </a:p>
          <a:p>
            <a:r>
              <a:rPr lang="el-GR" dirty="0" smtClean="0"/>
              <a:t>Δ’ τάξη 1</a:t>
            </a:r>
          </a:p>
          <a:p>
            <a:r>
              <a:rPr lang="el-GR" dirty="0" smtClean="0"/>
              <a:t>Ε’ τάξη 1</a:t>
            </a:r>
          </a:p>
          <a:p>
            <a:r>
              <a:rPr lang="el-GR" dirty="0" smtClean="0"/>
              <a:t>ΣΤ’ τάξη 4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Τίτλος"/>
          <p:cNvSpPr>
            <a:spLocks noGrp="1"/>
          </p:cNvSpPr>
          <p:nvPr>
            <p:ph type="title"/>
          </p:nvPr>
        </p:nvSpPr>
        <p:spPr>
          <a:xfrm>
            <a:off x="323528" y="476672"/>
            <a:ext cx="8686800" cy="838200"/>
          </a:xfrm>
        </p:spPr>
        <p:txBody>
          <a:bodyPr/>
          <a:lstStyle/>
          <a:p>
            <a:r>
              <a:rPr lang="el-GR" dirty="0" smtClean="0"/>
              <a:t> Διδακτικό Προσωπικό </a:t>
            </a:r>
            <a:endParaRPr lang="el-GR" dirty="0"/>
          </a:p>
        </p:txBody>
      </p:sp>
      <p:sp>
        <p:nvSpPr>
          <p:cNvPr id="7" name="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Αθηνά </a:t>
            </a:r>
            <a:r>
              <a:rPr lang="el-GR" dirty="0" err="1" smtClean="0"/>
              <a:t>Μαρτίκα</a:t>
            </a:r>
            <a:endParaRPr lang="el-GR" dirty="0" smtClean="0"/>
          </a:p>
          <a:p>
            <a:r>
              <a:rPr lang="el-GR" dirty="0" smtClean="0"/>
              <a:t>Τζίνα </a:t>
            </a:r>
            <a:r>
              <a:rPr lang="el-GR" dirty="0" err="1" smtClean="0"/>
              <a:t>Βούτσα</a:t>
            </a:r>
            <a:endParaRPr lang="el-GR" dirty="0" smtClean="0"/>
          </a:p>
          <a:p>
            <a:r>
              <a:rPr lang="el-GR" dirty="0" smtClean="0"/>
              <a:t>Χρήστος </a:t>
            </a:r>
            <a:r>
              <a:rPr lang="el-GR" dirty="0" err="1" smtClean="0"/>
              <a:t>Φλωκατούλας</a:t>
            </a:r>
            <a:endParaRPr lang="el-GR" dirty="0" smtClean="0"/>
          </a:p>
          <a:p>
            <a:r>
              <a:rPr lang="el-GR" dirty="0" smtClean="0"/>
              <a:t>Μάρθα Τεμπέλη</a:t>
            </a:r>
          </a:p>
          <a:p>
            <a:r>
              <a:rPr lang="el-GR" dirty="0" err="1" smtClean="0"/>
              <a:t>Αγγελης</a:t>
            </a:r>
            <a:r>
              <a:rPr lang="el-GR" dirty="0" smtClean="0"/>
              <a:t> </a:t>
            </a:r>
            <a:r>
              <a:rPr lang="el-GR" dirty="0" err="1" smtClean="0"/>
              <a:t>Βάιος</a:t>
            </a:r>
            <a:endParaRPr lang="el-GR" dirty="0" smtClean="0"/>
          </a:p>
          <a:p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2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2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2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2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92</TotalTime>
  <Words>112</Words>
  <Application>Microsoft Office PowerPoint</Application>
  <PresentationFormat>Προβολή στην οθόνη (4:3)</PresentationFormat>
  <Paragraphs>43</Paragraphs>
  <Slides>6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Διαστημικό</vt:lpstr>
      <vt:lpstr>ΔΗΜΟΤΙΚΟ ΣΧΟΛΕΙΟ ΑΓΙΑΣ ΤΡΙΑΔΑΣ ΒΟΙΩΤΙΑΣ</vt:lpstr>
      <vt:lpstr>ΤΟ ΣΧΟΛΕΙΟ ΜΑΣ</vt:lpstr>
      <vt:lpstr>Το προαύλιο</vt:lpstr>
      <vt:lpstr>Οι τάξεις</vt:lpstr>
      <vt:lpstr> Διδακτικό Προσωπικό </vt:lpstr>
      <vt:lpstr>Διαφάνεια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ΔΗΜΟΤΙΚΟ ΣΧΟΛΕΙΟ ΑΓΙΑΣ ΤΡΙΑΔΑΣ ΒΟΙΩΤΙΑΣ</dc:title>
  <dc:creator>student</dc:creator>
  <cp:lastModifiedBy>student</cp:lastModifiedBy>
  <cp:revision>12</cp:revision>
  <dcterms:created xsi:type="dcterms:W3CDTF">2020-09-18T07:45:12Z</dcterms:created>
  <dcterms:modified xsi:type="dcterms:W3CDTF">2020-10-16T07:28:08Z</dcterms:modified>
</cp:coreProperties>
</file>