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E42C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56A0-0666-407B-97AA-709F98F6E9F5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B4FC-FB87-4D27-B340-790FFB448A1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blogs.sch.gr/vastsielou/musik/ich-gehe-mit-meiner-latern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Μπίζνες δις στο γερμανικό καρναβάλι | Οικονομία | DW | 28.02.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714348" y="642919"/>
            <a:ext cx="7358114" cy="1285883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Karneval</a:t>
            </a:r>
            <a:endParaRPr kumimoji="0" lang="el-GR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dirty="0" smtClean="0">
                <a:latin typeface="+mj-lt"/>
                <a:ea typeface="+mj-ea"/>
                <a:cs typeface="+mj-cs"/>
              </a:rPr>
              <a:t>Το καρναβάλι στη Γερμανία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6" descr="Απόκριες 2020 Γερμανία: Ξέφρενοι ρυθμοί από την Κολωνία ως το Μόναχο [vids]  | Flash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358114" cy="4414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28662" y="500042"/>
            <a:ext cx="7286676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l-GR" sz="1600" b="1" dirty="0"/>
              <a:t>Το καρναβάλι (</a:t>
            </a:r>
            <a:r>
              <a:rPr lang="el-GR" sz="1600" b="1" dirty="0" err="1"/>
              <a:t>Karneval</a:t>
            </a:r>
            <a:r>
              <a:rPr lang="el-GR" sz="1600" b="1" dirty="0"/>
              <a:t>)</a:t>
            </a:r>
            <a:r>
              <a:rPr lang="el-GR" sz="1600" b="1" i="1" dirty="0"/>
              <a:t> </a:t>
            </a:r>
            <a:r>
              <a:rPr lang="el-GR" sz="1600" b="1" dirty="0"/>
              <a:t>δεν γιορτάζεται σε όλη τη Γερμανία το ίδιο. Το έθιμο του Καρναβαλιού είναι πολύ παλιό. Είναι περίοδος διασκέδασης και ξεφαντώματος, με πολύχρωμες μεταμφιέσεις (</a:t>
            </a:r>
            <a:r>
              <a:rPr lang="el-GR" sz="1600" b="1" dirty="0" err="1"/>
              <a:t>Verkleidungen</a:t>
            </a:r>
            <a:r>
              <a:rPr lang="el-GR" sz="1600" b="1" dirty="0"/>
              <a:t>) και μάσκες (</a:t>
            </a:r>
            <a:r>
              <a:rPr lang="el-GR" sz="1600" b="1" dirty="0" err="1"/>
              <a:t>Masken</a:t>
            </a:r>
            <a:r>
              <a:rPr lang="el-GR" sz="1600" b="1" dirty="0"/>
              <a:t>). Παντού κυκλοφορούν μασκαράδες (</a:t>
            </a:r>
            <a:r>
              <a:rPr lang="el-GR" sz="1600" b="1" dirty="0" err="1"/>
              <a:t>Maskierte</a:t>
            </a:r>
            <a:r>
              <a:rPr lang="el-GR" sz="1600" b="1" dirty="0"/>
              <a:t>) χορεύοντας, τραγουδώντας  και γελώντας. Γίνονται πάρτι και παρελάσεις καρναβαλιστών (</a:t>
            </a:r>
            <a:r>
              <a:rPr lang="el-GR" sz="1600" b="1" dirty="0" err="1"/>
              <a:t>Karnevalsumzüge</a:t>
            </a:r>
            <a:r>
              <a:rPr lang="el-GR" sz="1600" b="1" dirty="0"/>
              <a:t>) με άρματα (</a:t>
            </a:r>
            <a:r>
              <a:rPr lang="el-GR" sz="1600" b="1" dirty="0" err="1"/>
              <a:t>Karnevalwagen</a:t>
            </a:r>
            <a:r>
              <a:rPr lang="el-GR" sz="1600" b="1" dirty="0"/>
              <a:t>). </a:t>
            </a:r>
          </a:p>
        </p:txBody>
      </p:sp>
      <p:pic>
        <p:nvPicPr>
          <p:cNvPr id="15362" name="Picture 2" descr="11 έθιμα για την «Πέμπτη Εποχή» της Γερμανίας που πρέπει να μάθετε – ΕΤΣΙ  Magaz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28667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28662" y="500042"/>
            <a:ext cx="71438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l-GR" sz="1600" b="1" dirty="0"/>
              <a:t>Τις συναντάμε ήδη από τον 13</a:t>
            </a:r>
            <a:r>
              <a:rPr lang="el-GR" sz="1600" b="1" baseline="30000" dirty="0"/>
              <a:t>ο</a:t>
            </a:r>
            <a:r>
              <a:rPr lang="el-GR" sz="1600" b="1" dirty="0"/>
              <a:t> αιώνα όπου γίνεται κι επιλογή του Βασιλιά Καρνάβαλου (</a:t>
            </a:r>
            <a:r>
              <a:rPr lang="el-GR" sz="1600" b="1" dirty="0" err="1"/>
              <a:t>Karnevalspräsident</a:t>
            </a:r>
            <a:r>
              <a:rPr lang="el-GR" sz="1600" b="1" dirty="0"/>
              <a:t>). Οι μεγαλύτερες παρελάσεις καρναβαλιστών γίνονται στην περιοχή της Ρηνανίας-Βεστφαλίας και ιδιαίτερα στις πόλεις Κολωνία, Ντίσελντορφ και Μάιντς. Σε ορισμένες άλλες περιοχές έχει άλλη ονομασία: «</a:t>
            </a:r>
            <a:r>
              <a:rPr lang="el-GR" sz="1600" b="1" dirty="0" err="1"/>
              <a:t>Fastnacht</a:t>
            </a:r>
            <a:r>
              <a:rPr lang="el-GR" sz="1600" b="1" dirty="0"/>
              <a:t>» ή «</a:t>
            </a:r>
            <a:r>
              <a:rPr lang="el-GR" sz="1600" b="1" dirty="0" err="1"/>
              <a:t>Fasching</a:t>
            </a:r>
            <a:r>
              <a:rPr lang="el-GR" sz="1600" b="1" dirty="0"/>
              <a:t>».</a:t>
            </a:r>
          </a:p>
        </p:txBody>
      </p:sp>
      <p:pic>
        <p:nvPicPr>
          <p:cNvPr id="16386" name="Picture 2" descr="Οι Γερμανοί έκαναν τον Τσίπρα άρμα στο καρναβάλι της Κολωνίας [εικόνες] |  ΚΟΣΜΟΣ | iefimerida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143800" cy="451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28662" y="500042"/>
            <a:ext cx="7215238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l-GR" sz="1600" b="1" dirty="0"/>
              <a:t>Στη νότια Γερμανία, όπως και στην Αυστρία και στην Ελβετία ονομάζουν το καρναβάλι «</a:t>
            </a:r>
            <a:r>
              <a:rPr lang="el-GR" sz="1600" b="1" dirty="0" err="1"/>
              <a:t>Fas</a:t>
            </a:r>
            <a:r>
              <a:rPr lang="el-GR" sz="1600" b="1" dirty="0"/>
              <a:t>(t)</a:t>
            </a:r>
            <a:r>
              <a:rPr lang="el-GR" sz="1600" b="1" dirty="0" err="1"/>
              <a:t>nacht</a:t>
            </a:r>
            <a:r>
              <a:rPr lang="el-GR" sz="1600" b="1" dirty="0"/>
              <a:t>». Συχνά συναντά κανείς ανθρώπους με μάσκες που τρομάζουν στους δρόμους, μάγισσες με τις σκούπες τους και μασκαράδες με μαστίγια ή καμπάνες, με τις οποίες κάνουν θόρυβο. Αυτό είναι ένα πολύ παλιό έθιμο. </a:t>
            </a:r>
          </a:p>
        </p:txBody>
      </p:sp>
      <p:pic>
        <p:nvPicPr>
          <p:cNvPr id="17410" name="Picture 2" descr="Δείτε γιατί το καρναβάλι φέρνει εκατομμύρια στη Γερμανί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57224" y="571480"/>
            <a:ext cx="7072362" cy="2308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l-GR" sz="1600" b="1" dirty="0"/>
              <a:t>Στην περιοχή της Ρηνανίας-Βεστφαλίας αλλάζει το σκηνικό. Θυμίζει την εποχή του 1823, όταν είχε τελειώσει ο πόλεμος εναντίον της Γαλλίας και στην Κολωνία έγινε η πρώτη παρέλαση καρναβαλιστών. Από τότε συναντάμε κοστούμια στρατιωτών, πολεμιστών της εποχής εκείνης και ωραία μακριά φορέματα</a:t>
            </a:r>
            <a:r>
              <a:rPr lang="el-GR" sz="1600" b="1" dirty="0" smtClean="0"/>
              <a:t>.</a:t>
            </a:r>
            <a:r>
              <a:rPr lang="el-GR" sz="1600" b="1" dirty="0"/>
              <a:t> Η περίοδος του καρναβαλιού αρχίζει στις 11.11. με </a:t>
            </a:r>
            <a:r>
              <a:rPr lang="el-GR" sz="1600" b="1" dirty="0" smtClean="0"/>
              <a:t>την</a:t>
            </a:r>
            <a:r>
              <a:rPr lang="el-GR" sz="1600" b="1" dirty="0"/>
              <a:t> γιορτή του Αγίου Μαρτίνου (</a:t>
            </a:r>
            <a:r>
              <a:rPr lang="el-GR" sz="1600" b="1" dirty="0" err="1"/>
              <a:t>Martinstag</a:t>
            </a:r>
            <a:r>
              <a:rPr lang="el-GR" sz="1600" b="1" dirty="0"/>
              <a:t>), όπου  </a:t>
            </a:r>
            <a:r>
              <a:rPr lang="el-GR" sz="1600" b="1" dirty="0" err="1"/>
              <a:t>παρελάζουν</a:t>
            </a:r>
            <a:r>
              <a:rPr lang="el-GR" sz="1600" b="1" dirty="0"/>
              <a:t> στους δρόμους και κρατώντας φαναράκια (</a:t>
            </a:r>
            <a:r>
              <a:rPr lang="el-GR" sz="1600" b="1" dirty="0" err="1"/>
              <a:t>Laternen</a:t>
            </a:r>
            <a:r>
              <a:rPr lang="el-GR" sz="1600" b="1" dirty="0"/>
              <a:t>) τραγουδούν (</a:t>
            </a:r>
            <a:r>
              <a:rPr lang="el-GR" sz="1600" b="1" dirty="0" err="1">
                <a:hlinkClick r:id="rId2"/>
              </a:rPr>
              <a:t>Laternenlieder</a:t>
            </a:r>
            <a:r>
              <a:rPr lang="el-GR" sz="1600" b="1" dirty="0"/>
              <a:t>).</a:t>
            </a:r>
          </a:p>
          <a:p>
            <a:endParaRPr lang="el-GR" sz="1600" b="1" dirty="0"/>
          </a:p>
          <a:p>
            <a:endParaRPr lang="el-GR" sz="1600" b="1" dirty="0"/>
          </a:p>
        </p:txBody>
      </p:sp>
      <p:pic>
        <p:nvPicPr>
          <p:cNvPr id="20482" name="Picture 2" descr="Καρναβάλι: Αυτοί είναι οι 10 καλύτεροι προορισμοί σε Ελλάδα &amp; Ευρώπη για  τις απόκριες | eirinika.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707236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85786" y="642918"/>
            <a:ext cx="7572428" cy="1354217"/>
          </a:xfrm>
          <a:prstGeom prst="rect">
            <a:avLst/>
          </a:prstGeom>
          <a:solidFill>
            <a:srgbClr val="E42CB4"/>
          </a:solidFill>
        </p:spPr>
        <p:txBody>
          <a:bodyPr wrap="square">
            <a:spAutoFit/>
          </a:bodyPr>
          <a:lstStyle/>
          <a:p>
            <a:r>
              <a:rPr lang="el-GR" b="1" dirty="0"/>
              <a:t> </a:t>
            </a:r>
            <a:r>
              <a:rPr lang="el-GR" sz="1600" b="1" dirty="0"/>
              <a:t>Η μεγάλη γιορτή όμως γίνεται την άνοιξη. Επί μία εβδομάδα μεταμφιέζονται και διασκεδάζουν στους δρόμους και σε πάρτι. Η κορύφωση του Καρναβαλιού είναι την Δευτέρα των ρόδων (</a:t>
            </a:r>
            <a:r>
              <a:rPr lang="el-GR" sz="1600" b="1" dirty="0" err="1"/>
              <a:t>Rosenmontag</a:t>
            </a:r>
            <a:r>
              <a:rPr lang="el-GR" sz="1600" b="1" dirty="0"/>
              <a:t>) με τις παρελάσεις αρμάτων και καρναβαλιστών, οι οποίες διαρκούν πολλές ώρες. Σε όλη τη διάρκεια της παρέλασης οι καρναβαλιστές πετούν στον κόσμο που παρακολουθεί καραμέλες (</a:t>
            </a:r>
            <a:r>
              <a:rPr lang="el-GR" sz="1600" b="1" dirty="0" err="1"/>
              <a:t>Kamelle</a:t>
            </a:r>
            <a:r>
              <a:rPr lang="el-GR" sz="1600" b="1" dirty="0"/>
              <a:t>) και άλλα γλυκίσματα.</a:t>
            </a:r>
          </a:p>
        </p:txBody>
      </p:sp>
      <p:pic>
        <p:nvPicPr>
          <p:cNvPr id="21506" name="Picture 2" descr="Στους ρυθμούς του καρναβαλιού η Γερμανία | Περιεχόμενα | DW | 19.02.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57242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00100" y="785794"/>
            <a:ext cx="6858048" cy="646331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el-GR" b="1" dirty="0"/>
              <a:t>Δυο μέρες αργότερα την πρώτη Τετάρτη της Σαρακοστής (</a:t>
            </a:r>
            <a:r>
              <a:rPr lang="el-GR" b="1" dirty="0" err="1"/>
              <a:t>Aschermittwoch</a:t>
            </a:r>
            <a:r>
              <a:rPr lang="el-GR" b="1" dirty="0"/>
              <a:t>) έχουν όλα τελειώσει.</a:t>
            </a:r>
          </a:p>
        </p:txBody>
      </p:sp>
      <p:pic>
        <p:nvPicPr>
          <p:cNvPr id="22530" name="Picture 2" descr="Σε Αυστρία και Γερμανία το &quot;Ρεθεμνιώτικο Καρναβάλι&quot;, μέσω δράσεων του ΕΟΤ |  Cretalive ειδήσει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428736"/>
            <a:ext cx="6858049" cy="4543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Κωνσταντίνος</a:t>
            </a:r>
            <a:r>
              <a:rPr lang="el-GR" dirty="0" smtClean="0"/>
              <a:t> </a:t>
            </a:r>
            <a:r>
              <a:rPr lang="el-GR" dirty="0" err="1" smtClean="0">
                <a:solidFill>
                  <a:srgbClr val="00B0F0"/>
                </a:solidFill>
              </a:rPr>
              <a:t>Σοφιάς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00B050"/>
                </a:solidFill>
              </a:rPr>
              <a:t>Ε1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C000"/>
                </a:solidFill>
              </a:rPr>
              <a:t>1</a:t>
            </a:r>
            <a:r>
              <a:rPr lang="el-GR" baseline="30000" dirty="0" smtClean="0">
                <a:solidFill>
                  <a:srgbClr val="FFC000"/>
                </a:solidFill>
              </a:rPr>
              <a:t>ο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7030A0"/>
                </a:solidFill>
              </a:rPr>
              <a:t>Δημοτικό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FF00"/>
                </a:solidFill>
              </a:rPr>
              <a:t>Αγίου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92D050"/>
                </a:solidFill>
              </a:rPr>
              <a:t>Στεφάνου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4578" name="Picture 2" descr="Αποκριάτικο Διακοσμητικό Τοίχου Κλόουν Με Κολάρο (80269) – toysfirst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46" y="214290"/>
            <a:ext cx="235745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150</Words>
  <Application>Microsoft Office PowerPoint</Application>
  <PresentationFormat>Προβολή στην οθόνη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Κωνσταντίνος Σοφιάς Ε1 1ο Δημοτικό Αγίου Στεφάνου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5</cp:revision>
  <dcterms:created xsi:type="dcterms:W3CDTF">2021-03-09T10:02:41Z</dcterms:created>
  <dcterms:modified xsi:type="dcterms:W3CDTF">2021-03-09T10:46:05Z</dcterms:modified>
</cp:coreProperties>
</file>