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C06E5D-999B-46B6-A24D-6C333A825DD7}" type="datetimeFigureOut">
              <a:rPr lang="el-GR" smtClean="0"/>
              <a:pPr/>
              <a:t>28/11/2021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3EFBF7-0959-4EE6-996C-FD497D4A5F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Calibri" pitchFamily="34" charset="0"/>
              </a:rPr>
              <a:t>A DAY </a:t>
            </a:r>
            <a:br>
              <a:rPr lang="en-US" i="1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IN </a:t>
            </a:r>
            <a:br>
              <a:rPr lang="en-US" i="1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MY LIFE </a:t>
            </a:r>
            <a:br>
              <a:rPr lang="en-US" i="1" dirty="0">
                <a:latin typeface="Calibri" pitchFamily="34" charset="0"/>
              </a:rPr>
            </a:br>
            <a:endParaRPr lang="el-GR" i="1" dirty="0">
              <a:latin typeface="Calibri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354442" y="3284984"/>
            <a:ext cx="5114778" cy="72008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Primary School of Aneza.</a:t>
            </a:r>
            <a:endParaRPr lang="el-GR" sz="2800" i="1" dirty="0"/>
          </a:p>
        </p:txBody>
      </p:sp>
      <p:pic>
        <p:nvPicPr>
          <p:cNvPr id="4" name="3 - Εικόνα" descr="qlvFUU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149080"/>
            <a:ext cx="4176464" cy="2592288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day we can go to school at 7:00 o’clock. However, lessons start at 8:15.</a:t>
            </a:r>
            <a:endParaRPr lang="el-GR" dirty="0"/>
          </a:p>
        </p:txBody>
      </p:sp>
      <p:pic>
        <p:nvPicPr>
          <p:cNvPr id="12" name="11 - Εικόνα" descr="εικόνα_Viber_2021-11-13_18-17-19-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1"/>
            <a:ext cx="2779723" cy="3780000"/>
          </a:xfrm>
          <a:prstGeom prst="rect">
            <a:avLst/>
          </a:prstGeom>
        </p:spPr>
      </p:pic>
      <p:pic>
        <p:nvPicPr>
          <p:cNvPr id="13" name="12 - Εικόνα" descr="εικόνα_Viber_2021-11-13_18-17-19-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1"/>
            <a:ext cx="2723824" cy="37800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school we have : Language, English, </a:t>
            </a:r>
            <a:r>
              <a:rPr lang="en-US" dirty="0" err="1"/>
              <a:t>Maths</a:t>
            </a:r>
            <a:r>
              <a:rPr lang="en-US" dirty="0"/>
              <a:t>, P.E, History, Science, Drama, Art &amp; Music.</a:t>
            </a:r>
          </a:p>
          <a:p>
            <a:r>
              <a:rPr lang="en-US" dirty="0"/>
              <a:t>We have different teachers for English, Music, Drama &amp; Art.</a:t>
            </a:r>
            <a:endParaRPr lang="el-GR" dirty="0"/>
          </a:p>
        </p:txBody>
      </p:sp>
      <p:pic>
        <p:nvPicPr>
          <p:cNvPr id="4" name="3 - Εικόνα" descr="εικόνα_Viber_2021-10-29_13-55-17-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861048"/>
            <a:ext cx="3960440" cy="2088232"/>
          </a:xfrm>
          <a:prstGeom prst="rect">
            <a:avLst/>
          </a:prstGeom>
        </p:spPr>
      </p:pic>
      <p:pic>
        <p:nvPicPr>
          <p:cNvPr id="7" name="6 - Εικόνα" descr="εικόνα_Viber_2021-11-13_18-21-04-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8"/>
            <a:ext cx="3672408" cy="2126845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A day in my life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Lessons finish at 1:15 however students can stay at school and prepare their lessons for next day till 3:00 or 4:00 o’ clock if they choose so .</a:t>
            </a:r>
            <a:endParaRPr lang="el-GR" sz="2400" dirty="0"/>
          </a:p>
        </p:txBody>
      </p:sp>
      <p:pic>
        <p:nvPicPr>
          <p:cNvPr id="5" name="4 - Εικόνα" descr="εικόνα_Viber_2021-11-13_18-18-43-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2781000" cy="3708000"/>
          </a:xfrm>
          <a:prstGeom prst="rect">
            <a:avLst/>
          </a:prstGeom>
        </p:spPr>
      </p:pic>
      <p:pic>
        <p:nvPicPr>
          <p:cNvPr id="6" name="5 - Εικόνα" descr="εικόνα_Viber_2021-11-13_18-18-47-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2781000" cy="3708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afternoon we do different things such as a sport or meet friends and have fun.</a:t>
            </a:r>
          </a:p>
          <a:p>
            <a:endParaRPr lang="el-GR" dirty="0"/>
          </a:p>
        </p:txBody>
      </p:sp>
      <p:pic>
        <p:nvPicPr>
          <p:cNvPr id="6" name="5 - Εικόνα" descr="εικόνα_Viber_2021-11-13_18-21-28-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3816424" cy="2862318"/>
          </a:xfrm>
          <a:prstGeom prst="rect">
            <a:avLst/>
          </a:prstGeom>
        </p:spPr>
      </p:pic>
      <p:pic>
        <p:nvPicPr>
          <p:cNvPr id="8" name="7 - Εικόνα" descr="εικόνα_Viber_2021-11-13_18-19-10-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3600399" cy="288032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pic>
        <p:nvPicPr>
          <p:cNvPr id="7" name="6 - Θέση περιεχομένου" descr="SCAN_20211115_104118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820190" cy="5400000"/>
          </a:xfrm>
        </p:spPr>
      </p:pic>
      <p:pic>
        <p:nvPicPr>
          <p:cNvPr id="8" name="7 - Εικόνα" descr="SCAN_20211115_104221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3820185" cy="5400000"/>
          </a:xfrm>
          <a:prstGeom prst="rect">
            <a:avLst/>
          </a:prstGeom>
        </p:spPr>
      </p:pic>
      <p:pic>
        <p:nvPicPr>
          <p:cNvPr id="5" name="4 - Εικόνα" descr="as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373215"/>
            <a:ext cx="432049" cy="1152129"/>
          </a:xfrm>
          <a:prstGeom prst="rect">
            <a:avLst/>
          </a:prstGeom>
        </p:spPr>
      </p:pic>
    </p:spTree>
  </p:cSld>
  <p:clrMapOvr>
    <a:masterClrMapping/>
  </p:clrMapOvr>
  <p:transition spd="slow" advTm="20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60688"/>
          </a:xfrm>
        </p:spPr>
        <p:txBody>
          <a:bodyPr/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pic>
        <p:nvPicPr>
          <p:cNvPr id="4" name="3 - Θέση περιεχομένου" descr="SCAN_20211115_104433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3820190" cy="5400000"/>
          </a:xfrm>
        </p:spPr>
      </p:pic>
      <p:pic>
        <p:nvPicPr>
          <p:cNvPr id="5" name="4 - Εικόνα" descr="SCAN_20211115_10432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980728"/>
            <a:ext cx="3820185" cy="5400000"/>
          </a:xfrm>
          <a:prstGeom prst="rect">
            <a:avLst/>
          </a:prstGeom>
        </p:spPr>
      </p:pic>
      <p:pic>
        <p:nvPicPr>
          <p:cNvPr id="6" name="5 - Εικόνα" descr="as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013176"/>
            <a:ext cx="1429512" cy="1014984"/>
          </a:xfrm>
          <a:prstGeom prst="rect">
            <a:avLst/>
          </a:prstGeom>
        </p:spPr>
      </p:pic>
      <p:pic>
        <p:nvPicPr>
          <p:cNvPr id="7" name="6 - Εικόνα" descr="as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877272"/>
            <a:ext cx="1296144" cy="432048"/>
          </a:xfrm>
          <a:prstGeom prst="rect">
            <a:avLst/>
          </a:prstGeom>
        </p:spPr>
      </p:pic>
    </p:spTree>
  </p:cSld>
  <p:clrMapOvr>
    <a:masterClrMapping/>
  </p:clrMapOvr>
  <p:transition spd="slow" advTm="20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pic>
        <p:nvPicPr>
          <p:cNvPr id="4" name="3 - Θέση περιεχομένου" descr="εικόνα_Viber_2021-11-13_18-18-11-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671896" cy="2448272"/>
          </a:xfrm>
        </p:spPr>
      </p:pic>
      <p:pic>
        <p:nvPicPr>
          <p:cNvPr id="5" name="4 - Εικόνα" descr="εικόνα_Viber_2021-11-13_18-18-20-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980728"/>
            <a:ext cx="4067944" cy="2448272"/>
          </a:xfrm>
          <a:prstGeom prst="rect">
            <a:avLst/>
          </a:prstGeom>
        </p:spPr>
      </p:pic>
      <p:pic>
        <p:nvPicPr>
          <p:cNvPr id="6" name="5 - Εικόνα" descr="εικόνα_Viber_2021-11-13_18-19-37-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391730" cy="3188973"/>
          </a:xfrm>
          <a:prstGeom prst="rect">
            <a:avLst/>
          </a:prstGeom>
        </p:spPr>
      </p:pic>
      <p:pic>
        <p:nvPicPr>
          <p:cNvPr id="7" name="6 - Εικόνα" descr="εικόνα_Viber_2021-11-13_18-18-31-5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573016"/>
            <a:ext cx="2376000" cy="3168000"/>
          </a:xfrm>
          <a:prstGeom prst="rect">
            <a:avLst/>
          </a:prstGeom>
        </p:spPr>
      </p:pic>
      <p:pic>
        <p:nvPicPr>
          <p:cNvPr id="8" name="7 - Εικόνα" descr="εικόνα_Viber_2021-11-13_18-18-51-6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077072"/>
            <a:ext cx="2880320" cy="216024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899592" y="6206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 activities at school.</a:t>
            </a:r>
            <a:endParaRPr lang="el-GR" dirty="0"/>
          </a:p>
        </p:txBody>
      </p:sp>
    </p:spTree>
  </p:cSld>
  <p:clrMapOvr>
    <a:masterClrMapping/>
  </p:clrMapOvr>
  <p:transition spd="slow" advTm="1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8064" y="1143000"/>
            <a:ext cx="2952328" cy="1133872"/>
          </a:xfrm>
        </p:spPr>
        <p:txBody>
          <a:bodyPr/>
          <a:lstStyle/>
          <a:p>
            <a:pPr algn="ctr"/>
            <a:r>
              <a:rPr lang="en-US" i="1" dirty="0"/>
              <a:t>A day in my life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8064" y="3283634"/>
            <a:ext cx="3024336" cy="1920240"/>
          </a:xfrm>
        </p:spPr>
        <p:txBody>
          <a:bodyPr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Primary School of Aneza.</a:t>
            </a:r>
            <a:endParaRPr lang="el-GR" sz="2400" i="1" dirty="0">
              <a:solidFill>
                <a:schemeClr val="bg2"/>
              </a:solidFill>
            </a:endParaRPr>
          </a:p>
          <a:p>
            <a:endParaRPr lang="el-GR" i="1" dirty="0"/>
          </a:p>
        </p:txBody>
      </p:sp>
      <p:pic>
        <p:nvPicPr>
          <p:cNvPr id="5" name="4 - Θέση εικόνας" descr="qlvFUUOX (5)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06" r="4106"/>
          <a:stretch>
            <a:fillRect/>
          </a:stretch>
        </p:blipFill>
        <p:spPr/>
      </p:pic>
      <p:pic>
        <p:nvPicPr>
          <p:cNvPr id="6" name="5 - Εικόνα" descr="qlvFUUOX (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445224"/>
            <a:ext cx="3960440" cy="1134841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783</TotalTime>
  <Words>166</Words>
  <Application>Microsoft Office PowerPoint</Application>
  <PresentationFormat>Προβολή στην οθόνη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Calibri</vt:lpstr>
      <vt:lpstr>Trebuchet MS</vt:lpstr>
      <vt:lpstr>Wingdings</vt:lpstr>
      <vt:lpstr>Wingdings 2</vt:lpstr>
      <vt:lpstr>Αφθονία</vt:lpstr>
      <vt:lpstr>A DAY  IN  MY LIFE  </vt:lpstr>
      <vt:lpstr>A DAY IN MY LIFE</vt:lpstr>
      <vt:lpstr>A DAY IN MY LIFE</vt:lpstr>
      <vt:lpstr>A day in my life</vt:lpstr>
      <vt:lpstr>A day in my life</vt:lpstr>
      <vt:lpstr>A DAY IN MY LIFE</vt:lpstr>
      <vt:lpstr>A DAY IN MY LIFE</vt:lpstr>
      <vt:lpstr>A DAY IN MY LIFE</vt:lpstr>
      <vt:lpstr>A day in my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 IN  MY LIFE</dc:title>
  <dc:creator>hp</dc:creator>
  <cp:lastModifiedBy>ΑΡΓΥΡΩ ΧΟΥΣΙΑΔΑ</cp:lastModifiedBy>
  <cp:revision>62</cp:revision>
  <dcterms:created xsi:type="dcterms:W3CDTF">2021-11-14T12:35:52Z</dcterms:created>
  <dcterms:modified xsi:type="dcterms:W3CDTF">2021-11-28T16:28:53Z</dcterms:modified>
</cp:coreProperties>
</file>