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977" r:id="rId2"/>
    <p:sldId id="9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Τίτα Μαρσόνη" initials="ΤΜ" lastIdx="1" clrIdx="0">
    <p:extLst>
      <p:ext uri="{19B8F6BF-5375-455C-9EA6-DF929625EA0E}">
        <p15:presenceInfo xmlns:p15="http://schemas.microsoft.com/office/powerpoint/2012/main" userId="S::tmarsoni@qualitynetgr.onmicrosoft.com::97e47092-f15e-4a82-940a-c7f9d6b967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0004"/>
    <a:srgbClr val="FD3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 autoAdjust="0"/>
    <p:restoredTop sz="94660"/>
  </p:normalViewPr>
  <p:slideViewPr>
    <p:cSldViewPr snapToGrid="0">
      <p:cViewPr varScale="1">
        <p:scale>
          <a:sx n="79" d="100"/>
          <a:sy n="79" d="100"/>
        </p:scale>
        <p:origin x="82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DF838-0CDB-C541-A2B2-E53FBF6F902A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CB6DD-0AE4-A649-A923-2325B9DBB2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232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95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3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4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5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09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87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1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65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9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88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54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41AE3-7B49-48C7-BBD5-F4AFF97EDFF3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981FF-74A1-4600-8559-762D80C2F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4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>
            <a:extLst>
              <a:ext uri="{FF2B5EF4-FFF2-40B4-BE49-F238E27FC236}">
                <a16:creationId xmlns:a16="http://schemas.microsoft.com/office/drawing/2014/main" id="{E5474973-2498-C94B-8E46-8BB8EDBB573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58046" y="1294090"/>
            <a:ext cx="6937589" cy="372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76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>
            <a:extLst>
              <a:ext uri="{FF2B5EF4-FFF2-40B4-BE49-F238E27FC236}">
                <a16:creationId xmlns:a16="http://schemas.microsoft.com/office/drawing/2014/main" id="{3628F222-8809-D14C-BCFA-10FAD88F31B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8237" y="1749133"/>
            <a:ext cx="3895526" cy="396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391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CareerBuilder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Moschoula Strevlou</dc:creator>
  <cp:lastModifiedBy>Βασιλική Γεράκη </cp:lastModifiedBy>
  <cp:revision>87</cp:revision>
  <dcterms:created xsi:type="dcterms:W3CDTF">2020-06-17T12:42:54Z</dcterms:created>
  <dcterms:modified xsi:type="dcterms:W3CDTF">2025-05-14T14:28:19Z</dcterms:modified>
</cp:coreProperties>
</file>