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4F82-09C5-4159-9889-00865E2286B6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FB5D-146B-45F4-924D-3AD372485A9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F%81%CE%BA%CF%84%CE%B9%CE%BA%CF%8C%CF%82_%CE%A9%CE%BA%CE%B5%CE%B1%CE%BD%CF%8C%CF%8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LDgAp-ApD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TnSQoDQ3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519238"/>
            <a:ext cx="72199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7248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143504" y="2214554"/>
            <a:ext cx="3857652" cy="3929090"/>
          </a:xfrm>
        </p:spPr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……………………….</a:t>
            </a:r>
            <a:endParaRPr lang="el-GR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2……………………….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3……………………….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4……………………… 5………………………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6..…………………….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7……………………..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8……………………..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9………………….…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14348" y="58578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Κεφάλαιο 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Σελίδα 12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552450"/>
            <a:ext cx="72675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75" y="1196752"/>
            <a:ext cx="828377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691680" y="40466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Ωκεανοί και θάλασσες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Βρες τις διαφορές.</a:t>
            </a:r>
          </a:p>
          <a:p>
            <a:pPr marL="342900" indent="-342900" algn="ctr">
              <a:buAutoNum type="arabicPeriod"/>
            </a:pPr>
            <a:r>
              <a:rPr lang="el-GR" dirty="0" smtClean="0"/>
              <a:t>Βρες ποιος Ωκεανός λείπει.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94565" cy="48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195736" y="5229200"/>
          <a:ext cx="406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l-GR" dirty="0" smtClean="0"/>
                        <a:t>Διώρυγες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Πορθμοί</a:t>
                      </a:r>
                      <a:endParaRPr lang="el-GR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835696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/>
              </a:rPr>
              <a:t>Ο Βόρειος Παγωμένος ή Αρκτικός Ωκεανός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9" y="1412776"/>
            <a:ext cx="9145889" cy="255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619672" y="436510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Βρες στον χάρτη τα πέντε μεγαλύτερα νησιά της Μεσογείου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Βρες στον χάρτη τα πέντε μεγαλύτερα νησιά του κόσμου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203848" y="6206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/>
              </a:rPr>
              <a:t>Η αρχαία </a:t>
            </a:r>
            <a:r>
              <a:rPr lang="el-GR" dirty="0" err="1" smtClean="0">
                <a:hlinkClick r:id="rId3"/>
              </a:rPr>
              <a:t>δίολκος</a:t>
            </a:r>
            <a:r>
              <a:rPr lang="el-GR" dirty="0" smtClean="0">
                <a:hlinkClick r:id="rId3"/>
              </a:rPr>
              <a:t> της Κορίνθου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02568"/>
            <a:ext cx="8762850" cy="404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483768" y="47667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/>
              </a:rPr>
              <a:t>Ο γύρος του κόσμου από τον </a:t>
            </a:r>
            <a:r>
              <a:rPr lang="el-GR" dirty="0" smtClean="0">
                <a:hlinkClick r:id="rId3"/>
              </a:rPr>
              <a:t>Μαγγελάνο</a:t>
            </a:r>
            <a:endParaRPr lang="el-GR" dirty="0" smtClean="0"/>
          </a:p>
          <a:p>
            <a:pPr algn="ctr"/>
            <a:r>
              <a:rPr lang="el-GR" dirty="0" smtClean="0"/>
              <a:t>Ή αλλιώς, </a:t>
            </a:r>
            <a:r>
              <a:rPr lang="el-GR" smtClean="0"/>
              <a:t>ποιος έκανε πρώτος </a:t>
            </a:r>
            <a:r>
              <a:rPr lang="el-GR" dirty="0" smtClean="0"/>
              <a:t>τον γύρο του κόσμου χωρίς να </a:t>
            </a:r>
            <a:r>
              <a:rPr lang="el-GR" smtClean="0"/>
              <a:t>τον κάνει;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29" y="1916832"/>
            <a:ext cx="884214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695325"/>
            <a:ext cx="82486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87</Words>
  <Application>Microsoft Office PowerPoint</Application>
  <PresentationFormat>Προβολή στην οθόνη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fujitsu</cp:lastModifiedBy>
  <cp:revision>11</cp:revision>
  <dcterms:created xsi:type="dcterms:W3CDTF">2020-11-26T05:24:32Z</dcterms:created>
  <dcterms:modified xsi:type="dcterms:W3CDTF">2020-12-01T12:15:01Z</dcterms:modified>
</cp:coreProperties>
</file>