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61" r:id="rId5"/>
    <p:sldId id="271" r:id="rId6"/>
    <p:sldId id="262" r:id="rId7"/>
    <p:sldId id="260" r:id="rId8"/>
    <p:sldId id="274" r:id="rId9"/>
    <p:sldId id="259" r:id="rId10"/>
    <p:sldId id="275" r:id="rId11"/>
    <p:sldId id="277" r:id="rId12"/>
    <p:sldId id="272" r:id="rId13"/>
    <p:sldId id="276" r:id="rId14"/>
    <p:sldId id="265" r:id="rId15"/>
    <p:sldId id="26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4660"/>
  </p:normalViewPr>
  <p:slideViewPr>
    <p:cSldViewPr>
      <p:cViewPr>
        <p:scale>
          <a:sx n="66" d="100"/>
          <a:sy n="66" d="100"/>
        </p:scale>
        <p:origin x="-138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E710-225C-4901-A0E1-6823623E12E9}" type="datetimeFigureOut">
              <a:rPr lang="el-GR" smtClean="0"/>
              <a:pPr/>
              <a:t>1/12/2020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4A8D7-5713-42B6-865D-86ED2009683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inedu-primary.webex.com/meet/tokasd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83568" y="214290"/>
            <a:ext cx="69847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Μυθολογία</a:t>
            </a: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Γ΄ τάξη</a:t>
            </a:r>
            <a:endParaRPr lang="en-US" sz="4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b="1" dirty="0" smtClean="0"/>
              <a:t>7</a:t>
            </a:r>
            <a:r>
              <a:rPr lang="el-GR" sz="3200" b="1" dirty="0" smtClean="0"/>
              <a:t>. «</a:t>
            </a:r>
            <a:r>
              <a:rPr lang="en-US" sz="3200" b="1" dirty="0" smtClean="0"/>
              <a:t>T</a:t>
            </a:r>
            <a:r>
              <a:rPr lang="el-GR" sz="3200" b="1" dirty="0" smtClean="0"/>
              <a:t>ο τέλος του Ηρακλή»</a:t>
            </a:r>
            <a:endParaRPr lang="en-US" sz="3200" b="1" dirty="0" smtClean="0"/>
          </a:p>
          <a:p>
            <a:pPr algn="ctr"/>
            <a:r>
              <a:rPr lang="el-GR" sz="1400" b="1" dirty="0" smtClean="0"/>
              <a:t>(1/12/2020)</a:t>
            </a:r>
          </a:p>
          <a:p>
            <a:pPr algn="ctr"/>
            <a:r>
              <a:rPr lang="el-GR" sz="1400" b="1" dirty="0" smtClean="0"/>
              <a:t>Τόκας Δημήτριος</a:t>
            </a:r>
          </a:p>
          <a:p>
            <a:pPr algn="ctr"/>
            <a:r>
              <a:rPr lang="el-GR" sz="1200" b="1" dirty="0" smtClean="0">
                <a:hlinkClick r:id="rId2"/>
              </a:rPr>
              <a:t>https://minedu-primary.webex.com/meet/</a:t>
            </a:r>
            <a:r>
              <a:rPr lang="en-US" sz="1200" b="1" dirty="0" err="1" smtClean="0">
                <a:hlinkClick r:id="rId2"/>
              </a:rPr>
              <a:t>tokasd</a:t>
            </a:r>
            <a:endParaRPr lang="el-GR" sz="1200" b="1" dirty="0" smtClean="0"/>
          </a:p>
          <a:p>
            <a:pPr algn="ctr"/>
            <a:endParaRPr lang="el-GR" sz="1200" b="1" dirty="0" smtClean="0"/>
          </a:p>
          <a:p>
            <a:endParaRPr lang="el-GR" sz="2400" b="1" dirty="0" smtClean="0"/>
          </a:p>
          <a:p>
            <a:endParaRPr lang="el-GR" sz="2400" b="1" dirty="0"/>
          </a:p>
          <a:p>
            <a:r>
              <a:rPr lang="el-GR" sz="2400" b="1" dirty="0" smtClean="0"/>
              <a:t>Υλικά: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Τα βιβλία μου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Μολύβι</a:t>
            </a:r>
            <a:r>
              <a:rPr lang="en-US" sz="2400" dirty="0" smtClean="0"/>
              <a:t> – </a:t>
            </a:r>
            <a:r>
              <a:rPr lang="el-GR" sz="2400" dirty="0" smtClean="0"/>
              <a:t>γόμα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Χαρτί ή μπλοκ ζωγραφικής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Χρώματα ή μαρκαδόροι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Το φυλλάδιο του μαθήματος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Όρεξη για δουλειά</a:t>
            </a:r>
            <a:endParaRPr lang="el-GR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45256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1643042" cy="30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757239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02" y="0"/>
            <a:ext cx="829339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092200"/>
            <a:ext cx="8596313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028700"/>
            <a:ext cx="86725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49" y="500042"/>
            <a:ext cx="874956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500562" y="1857364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 smtClean="0"/>
              <a:t>Πληροφορίες</a:t>
            </a:r>
          </a:p>
          <a:p>
            <a:endParaRPr lang="el-GR" sz="3600" dirty="0"/>
          </a:p>
          <a:p>
            <a:r>
              <a:rPr lang="el-GR" sz="3600" dirty="0" smtClean="0"/>
              <a:t>Ερωτήσεις </a:t>
            </a:r>
          </a:p>
          <a:p>
            <a:endParaRPr lang="el-GR" sz="3600" dirty="0"/>
          </a:p>
          <a:p>
            <a:r>
              <a:rPr lang="el-GR" sz="3600" dirty="0" smtClean="0"/>
              <a:t>Εργασίες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2971792" cy="5768997"/>
          </a:xfrm>
        </p:spPr>
        <p:txBody>
          <a:bodyPr/>
          <a:lstStyle/>
          <a:p>
            <a:r>
              <a:rPr lang="el-GR" dirty="0" smtClean="0"/>
              <a:t>Εκτυπώστε τη διπλανή εικόνα και ζωγραφίστε το τέλος του Ήρωα. Φυλάξτε τη σελίδα μαζί με τις υπόλοιπες.</a:t>
            </a:r>
          </a:p>
          <a:p>
            <a:r>
              <a:rPr lang="el-GR" smtClean="0"/>
              <a:t>Καλή Επιτυχία</a:t>
            </a:r>
            <a:endParaRPr lang="el-G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-71462"/>
            <a:ext cx="4971065" cy="70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99810"/>
            <a:ext cx="2971506" cy="407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73290"/>
            <a:ext cx="2929179" cy="409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35184"/>
            <a:ext cx="2922504" cy="396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«7. Το τέλος του Ηρακλή»</a:t>
            </a:r>
            <a:br>
              <a:rPr lang="el-GR" dirty="0" smtClean="0"/>
            </a:br>
            <a:r>
              <a:rPr lang="el-GR" sz="2700" dirty="0" smtClean="0"/>
              <a:t>Το μάθημά μου στο βιβλίο μου σελ. 38</a:t>
            </a:r>
            <a:endParaRPr lang="el-G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94367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3862417"/>
            <a:ext cx="3357585" cy="275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1303366"/>
            <a:ext cx="8483854" cy="584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5 - Ομάδα"/>
          <p:cNvGrpSpPr/>
          <p:nvPr/>
        </p:nvGrpSpPr>
        <p:grpSpPr>
          <a:xfrm>
            <a:off x="4357686" y="0"/>
            <a:ext cx="4786314" cy="3286123"/>
            <a:chOff x="0" y="260648"/>
            <a:chExt cx="3275856" cy="6336704"/>
          </a:xfrm>
        </p:grpSpPr>
        <p:sp>
          <p:nvSpPr>
            <p:cNvPr id="7" name="6 - Κατακόρυφος πάπυρος"/>
            <p:cNvSpPr/>
            <p:nvPr/>
          </p:nvSpPr>
          <p:spPr>
            <a:xfrm>
              <a:off x="0" y="260648"/>
              <a:ext cx="3275856" cy="6336704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466084" y="980728"/>
              <a:ext cx="2614218" cy="1483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dirty="0" smtClean="0"/>
                <a:t>…</a:t>
              </a:r>
              <a:endParaRPr lang="el-GR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162925" cy="42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- Ομάδα"/>
          <p:cNvGrpSpPr/>
          <p:nvPr/>
        </p:nvGrpSpPr>
        <p:grpSpPr>
          <a:xfrm>
            <a:off x="0" y="214290"/>
            <a:ext cx="4286248" cy="6383062"/>
            <a:chOff x="0" y="260648"/>
            <a:chExt cx="3275856" cy="6336704"/>
          </a:xfrm>
        </p:grpSpPr>
        <p:sp>
          <p:nvSpPr>
            <p:cNvPr id="8" name="7 - Κατακόρυφος πάπυρος"/>
            <p:cNvSpPr/>
            <p:nvPr/>
          </p:nvSpPr>
          <p:spPr>
            <a:xfrm>
              <a:off x="0" y="260648"/>
              <a:ext cx="3275856" cy="6336704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522431" y="1021520"/>
              <a:ext cx="2164350" cy="76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dirty="0" smtClean="0"/>
                <a:t>…</a:t>
              </a:r>
              <a:endParaRPr lang="el-GR" sz="44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85794"/>
            <a:ext cx="49657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33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14554"/>
            <a:ext cx="639921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4 - Ομάδα"/>
          <p:cNvGrpSpPr/>
          <p:nvPr/>
        </p:nvGrpSpPr>
        <p:grpSpPr>
          <a:xfrm>
            <a:off x="285720" y="2000240"/>
            <a:ext cx="3286148" cy="4382798"/>
            <a:chOff x="0" y="260648"/>
            <a:chExt cx="3275856" cy="6336704"/>
          </a:xfrm>
        </p:grpSpPr>
        <p:sp>
          <p:nvSpPr>
            <p:cNvPr id="6" name="5 - Κατακόρυφος πάπυρος"/>
            <p:cNvSpPr/>
            <p:nvPr/>
          </p:nvSpPr>
          <p:spPr>
            <a:xfrm>
              <a:off x="0" y="260648"/>
              <a:ext cx="3275856" cy="6336704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683568" y="980728"/>
              <a:ext cx="1944216" cy="763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dirty="0" smtClean="0"/>
                <a:t>…</a:t>
              </a:r>
              <a:endParaRPr lang="el-GR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785794"/>
            <a:ext cx="9501254" cy="524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1263650"/>
            <a:ext cx="86725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79</Words>
  <Application>Microsoft Office PowerPoint</Application>
  <PresentationFormat>Προβολή στην οθόνη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«7. Το τέλος του Ηρακλή» Το μάθημά μου στο βιβλίο μου σελ. 38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fujitsu</cp:lastModifiedBy>
  <cp:revision>26</cp:revision>
  <dcterms:created xsi:type="dcterms:W3CDTF">2020-11-25T05:02:26Z</dcterms:created>
  <dcterms:modified xsi:type="dcterms:W3CDTF">2020-12-01T11:21:58Z</dcterms:modified>
</cp:coreProperties>
</file>