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662738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650" y="-2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DF5E7-B07C-41A8-8701-025FD7CF6C47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A4956-8484-4811-9D42-44E5408AEC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251D-75E0-4AFF-98F7-2708126ECA82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59481-6678-41EB-86ED-43719A62FC2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6AA16-1F02-4129-BDCB-C6E982383CD6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86ECC-F051-4844-81E9-A772F8C44C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05226-F1AF-47F8-B46A-0B2F3EA44B00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3961F-D931-4031-AF97-47F7E872148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C4F7D-17BD-4367-A13A-3FA4B53C9E4C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93000-6748-4AD1-A57F-E63D92FA0B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3C94-5607-4077-8765-E40312A6B275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8274-88DC-49A3-8C51-AB67000B46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C5B55-A12F-4C81-9159-6985D96B4BC2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7917-1334-4DF7-8619-4BC06B71A70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61E08-0D3F-4EB3-8337-1371E3D51701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2453-3504-496D-AEB5-9DDB4310E0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1D70-1FD6-4BED-AD55-0AB571C049B3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CA167-FDC9-42A5-9E38-7146B36BF32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AF930-C12B-4350-9867-42BDBC158C24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D8C7C-CD45-4216-A741-B48342D0F67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6AB24-F0FF-44A5-8379-78273C4656FB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B9E94-3198-4537-B159-B325C3C8E32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DD4C2A-059F-4E91-8D0B-4353D9F93C08}" type="datetimeFigureOut">
              <a:rPr lang="el-GR"/>
              <a:pPr>
                <a:defRPr/>
              </a:pPr>
              <a:t>18/5/2020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15679-5C2D-4E5D-8A85-CD4D54438C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endParaRPr lang="el-GR" smtClean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smtClean="0"/>
          </a:p>
        </p:txBody>
      </p:sp>
      <p:pic>
        <p:nvPicPr>
          <p:cNvPr id="2052" name="3 - Εικόνα" descr="sqs-page-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0963" y="-428625"/>
            <a:ext cx="7224713" cy="980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4 - TextBox"/>
          <p:cNvSpPr txBox="1">
            <a:spLocks noChangeArrowheads="1"/>
          </p:cNvSpPr>
          <p:nvPr/>
        </p:nvSpPr>
        <p:spPr bwMode="auto">
          <a:xfrm>
            <a:off x="3286125" y="8358188"/>
            <a:ext cx="4572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>
                <a:latin typeface="Calibri" pitchFamily="34" charset="0"/>
              </a:rPr>
              <a:t>Ημερομηνία: ………../………./……………</a:t>
            </a:r>
          </a:p>
          <a:p>
            <a:r>
              <a:rPr lang="el-GR" sz="1400">
                <a:latin typeface="Calibri" pitchFamily="34" charset="0"/>
              </a:rPr>
              <a:t>Υπογραφή, σφραγίδα ιατρού: ……………………………….</a:t>
            </a:r>
          </a:p>
          <a:p>
            <a:r>
              <a:rPr lang="el-GR" sz="1400">
                <a:latin typeface="Calibri" pitchFamily="34" charset="0"/>
              </a:rPr>
              <a:t>……………………………………………………………………………….</a:t>
            </a:r>
          </a:p>
        </p:txBody>
      </p:sp>
      <p:sp>
        <p:nvSpPr>
          <p:cNvPr id="2054" name="5 - Ορθογώνιο"/>
          <p:cNvSpPr>
            <a:spLocks noChangeArrowheads="1"/>
          </p:cNvSpPr>
          <p:nvPr/>
        </p:nvSpPr>
        <p:spPr bwMode="auto">
          <a:xfrm>
            <a:off x="0" y="8286750"/>
            <a:ext cx="31432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>
                <a:latin typeface="Calibri" pitchFamily="34" charset="0"/>
              </a:rPr>
              <a:t>Ονοματεπώνυμο γονέα: ……………………………………………………………</a:t>
            </a:r>
          </a:p>
          <a:p>
            <a:r>
              <a:rPr lang="el-GR" sz="1400">
                <a:latin typeface="Calibri" pitchFamily="34" charset="0"/>
              </a:rPr>
              <a:t>Υπογραφή γονέα: ……………………………………………………………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80" y="8376"/>
            <a:ext cx="5760640" cy="912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Σχέδιο-Δράσης-Αναφυλαξίας-Έγγραφο-για-συμπλήρωση-απ΄τον-γονέ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Σχέδιο-Δράσης-Αναφυλαξίας-Έγγραφο-για-συμπλήρωση-απ΄τον-γονέα</Template>
  <TotalTime>6</TotalTime>
  <Words>18</Words>
  <Application>Microsoft Office PowerPoint</Application>
  <PresentationFormat>Προβολή στην οθόνη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Σχέδιο-Δράσης-Αναφυλαξίας-Έγγραφο-για-συμπλήρωση-απ΄τον-γονέα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fujitsu</dc:creator>
  <cp:lastModifiedBy>fujitsu</cp:lastModifiedBy>
  <cp:revision>2</cp:revision>
  <dcterms:created xsi:type="dcterms:W3CDTF">2019-12-02T10:24:59Z</dcterms:created>
  <dcterms:modified xsi:type="dcterms:W3CDTF">2020-05-18T09:02:32Z</dcterms:modified>
</cp:coreProperties>
</file>