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>
        <p:scale>
          <a:sx n="117" d="100"/>
          <a:sy n="117" d="100"/>
        </p:scale>
        <p:origin x="-15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A399E-B04D-4003-ADB6-21CAD0055817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175394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835E-86E8-4972-AB4D-54F7D4FE18CA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124193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5871-7584-4AA8-A5F3-54E5FD762E05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285863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EC14-FEFE-4EA6-8AAF-74BF282B6A1C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64213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33A2-F8B5-40A2-AAA7-558D8D148F9D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399262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349D-A66F-43D1-B4FE-A5FEF8F8D25A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177632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A3728-30D8-47B4-920D-50D1EF310C17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50131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472B-D1EF-4596-8546-CC213893D6D8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380964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A454-4BC4-4354-AC3F-7721E7B653CA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206881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4139-5C71-4815-B4FA-D343CDF1E229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11885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1FE65-6B50-48FB-B080-57F5385BA8D0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365887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l-G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l-GR" smtClean="0"/>
              <a:t>Haga clic para modificar el estilo de texto del patrón</a:t>
            </a:r>
          </a:p>
          <a:p>
            <a:pPr lvl="1"/>
            <a:r>
              <a:rPr lang="es-ES" altLang="el-GR" smtClean="0"/>
              <a:t>Segundo nivel</a:t>
            </a:r>
          </a:p>
          <a:p>
            <a:pPr lvl="2"/>
            <a:r>
              <a:rPr lang="es-ES" altLang="el-GR" smtClean="0"/>
              <a:t>Tercer nivel</a:t>
            </a:r>
          </a:p>
          <a:p>
            <a:pPr lvl="3"/>
            <a:r>
              <a:rPr lang="es-ES" altLang="el-GR" smtClean="0"/>
              <a:t>Cuarto nivel</a:t>
            </a:r>
          </a:p>
          <a:p>
            <a:pPr lvl="4"/>
            <a:r>
              <a:rPr lang="es-ES" altLang="el-G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DEEF90-83C6-4BBB-804C-BF4F0B10471B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0907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0638"/>
            <a:ext cx="9139237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4450"/>
            <a:ext cx="9144000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763"/>
            <a:ext cx="9118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440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0350"/>
            <a:ext cx="914241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770413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090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0"/>
            <a:ext cx="9144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5888"/>
            <a:ext cx="9132887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5888"/>
            <a:ext cx="91249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60350"/>
            <a:ext cx="91313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805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" b="-107"/>
          <a:stretch>
            <a:fillRect/>
          </a:stretch>
        </p:blipFill>
        <p:spPr bwMode="auto">
          <a:xfrm>
            <a:off x="-17463" y="0"/>
            <a:ext cx="9144001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2388"/>
            <a:ext cx="903605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0716" y="-1838078"/>
            <a:ext cx="5445225" cy="9147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88913"/>
            <a:ext cx="91106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>
        <p:cover/>
      </p:transition>
    </mc:Choice>
    <mc:Fallback>
      <p:transition spd="slow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0</Words>
  <Application>Microsoft Office PowerPoint</Application>
  <PresentationFormat>Προβολή στην οθόνη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Diseño predeterminado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vaso sotos</cp:lastModifiedBy>
  <cp:revision>243</cp:revision>
  <dcterms:created xsi:type="dcterms:W3CDTF">2010-05-23T14:28:12Z</dcterms:created>
  <dcterms:modified xsi:type="dcterms:W3CDTF">2025-03-10T18:24:47Z</dcterms:modified>
</cp:coreProperties>
</file>