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</p:sldIdLst>
  <p:sldSz cx="7556500" cy="10693400"/>
  <p:notesSz cx="7556500" cy="106934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020" y="352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425053" y="8341885"/>
            <a:ext cx="7131447" cy="3713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- Τίτλος"/>
          <p:cNvSpPr>
            <a:spLocks noGrp="1"/>
          </p:cNvSpPr>
          <p:nvPr>
            <p:ph type="ctrTitle"/>
          </p:nvPr>
        </p:nvSpPr>
        <p:spPr>
          <a:xfrm>
            <a:off x="314854" y="7567727"/>
            <a:ext cx="6989763" cy="1906000"/>
          </a:xfrm>
        </p:spPr>
        <p:txBody>
          <a:bodyPr anchor="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314854" y="6059593"/>
            <a:ext cx="6989763" cy="1425787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6" name="1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800850" y="10094570"/>
            <a:ext cx="627190" cy="384962"/>
          </a:xfrm>
        </p:spPr>
        <p:txBody>
          <a:bodyPr/>
          <a:lstStyle/>
          <a:p>
            <a:fld id="{B6F15528-21DE-4FAA-801E-634DDDAF4B2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5667375" y="856464"/>
            <a:ext cx="1511300" cy="912404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77825" y="856464"/>
            <a:ext cx="5163608" cy="912404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1/22/2022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7" name="26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959629" y="118816"/>
            <a:ext cx="2392892" cy="450509"/>
          </a:xfrm>
        </p:spPr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800850" y="10094570"/>
            <a:ext cx="627190" cy="384962"/>
          </a:xfrm>
        </p:spPr>
        <p:txBody>
          <a:bodyPr/>
          <a:lstStyle/>
          <a:p>
            <a:fld id="{B6F15528-21DE-4FAA-801E-634DDDAF4B2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425053" y="5371496"/>
            <a:ext cx="7131447" cy="3713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314854" y="2613942"/>
            <a:ext cx="6989763" cy="1901049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>
          <a:xfrm>
            <a:off x="149143" y="4595271"/>
            <a:ext cx="7178675" cy="1847449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- Τίτλος"/>
          <p:cNvSpPr>
            <a:spLocks noGrp="1"/>
          </p:cNvSpPr>
          <p:nvPr>
            <p:ph type="title"/>
          </p:nvPr>
        </p:nvSpPr>
        <p:spPr>
          <a:xfrm>
            <a:off x="249365" y="712893"/>
            <a:ext cx="7178675" cy="1311724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251883" y="2495127"/>
            <a:ext cx="3463396" cy="73665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2"/>
          </p:nvPr>
        </p:nvSpPr>
        <p:spPr>
          <a:xfrm>
            <a:off x="3841221" y="2495127"/>
            <a:ext cx="3589338" cy="73665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- Τίτλος"/>
          <p:cNvSpPr>
            <a:spLocks noGrp="1"/>
          </p:cNvSpPr>
          <p:nvPr>
            <p:ph type="title"/>
          </p:nvPr>
        </p:nvSpPr>
        <p:spPr>
          <a:xfrm>
            <a:off x="251883" y="8435905"/>
            <a:ext cx="7115704" cy="137628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232582" y="1039636"/>
            <a:ext cx="3545668" cy="997555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5" name="24 - Θέση κειμένου"/>
          <p:cNvSpPr>
            <a:spLocks noGrp="1"/>
          </p:cNvSpPr>
          <p:nvPr>
            <p:ph type="body" sz="half" idx="3"/>
          </p:nvPr>
        </p:nvSpPr>
        <p:spPr>
          <a:xfrm>
            <a:off x="3838598" y="1039636"/>
            <a:ext cx="3547060" cy="997555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232582" y="2052044"/>
            <a:ext cx="3545668" cy="61462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8" name="27 - Θέση περιεχομένου"/>
          <p:cNvSpPr>
            <a:spLocks noGrp="1"/>
          </p:cNvSpPr>
          <p:nvPr>
            <p:ph sz="quarter" idx="4"/>
          </p:nvPr>
        </p:nvSpPr>
        <p:spPr>
          <a:xfrm>
            <a:off x="3841659" y="2052044"/>
            <a:ext cx="3543999" cy="61462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800850" y="10099322"/>
            <a:ext cx="629708" cy="384962"/>
          </a:xfrm>
        </p:spPr>
        <p:txBody>
          <a:bodyPr/>
          <a:lstStyle/>
          <a:p>
            <a:fld id="{B6F15528-21DE-4FAA-801E-634DDDAF4B2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425053" y="9386429"/>
            <a:ext cx="7131447" cy="3713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- Τίτλος"/>
          <p:cNvSpPr>
            <a:spLocks noGrp="1"/>
          </p:cNvSpPr>
          <p:nvPr>
            <p:ph type="title"/>
          </p:nvPr>
        </p:nvSpPr>
        <p:spPr>
          <a:xfrm>
            <a:off x="249365" y="712893"/>
            <a:ext cx="7178675" cy="1311724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24" name="2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425053" y="9120290"/>
            <a:ext cx="7131447" cy="3713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title"/>
          </p:nvPr>
        </p:nvSpPr>
        <p:spPr>
          <a:xfrm>
            <a:off x="377825" y="8554720"/>
            <a:ext cx="6989763" cy="811906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idx="2"/>
          </p:nvPr>
        </p:nvSpPr>
        <p:spPr>
          <a:xfrm>
            <a:off x="377826" y="950524"/>
            <a:ext cx="2486036" cy="748538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2954382" y="950524"/>
            <a:ext cx="4413206" cy="74853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29" name="2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Θέση εικόνας"/>
          <p:cNvSpPr>
            <a:spLocks noGrp="1"/>
          </p:cNvSpPr>
          <p:nvPr>
            <p:ph type="pic" idx="1"/>
          </p:nvPr>
        </p:nvSpPr>
        <p:spPr>
          <a:xfrm>
            <a:off x="2896658" y="961492"/>
            <a:ext cx="4156075" cy="5703147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7" name="16 - Τίτλος"/>
          <p:cNvSpPr>
            <a:spLocks noGrp="1"/>
          </p:cNvSpPr>
          <p:nvPr>
            <p:ph type="title"/>
          </p:nvPr>
        </p:nvSpPr>
        <p:spPr>
          <a:xfrm>
            <a:off x="314854" y="7786567"/>
            <a:ext cx="4848754" cy="814382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14854" y="8627721"/>
            <a:ext cx="4848754" cy="1198057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425053" y="1638623"/>
            <a:ext cx="7131447" cy="3713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Θέση κειμένου"/>
          <p:cNvSpPr>
            <a:spLocks noGrp="1"/>
          </p:cNvSpPr>
          <p:nvPr>
            <p:ph type="body" idx="1"/>
          </p:nvPr>
        </p:nvSpPr>
        <p:spPr>
          <a:xfrm>
            <a:off x="251883" y="2423342"/>
            <a:ext cx="7178675" cy="705715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52521" y="118816"/>
            <a:ext cx="2078038" cy="450509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1/22/2022</a:t>
            </a:fld>
            <a:endParaRPr lang="en-US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581804" y="118816"/>
            <a:ext cx="2770717" cy="450509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800850" y="10099323"/>
            <a:ext cx="629708" cy="381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τίτλου"/>
          <p:cNvSpPr>
            <a:spLocks noGrp="1"/>
          </p:cNvSpPr>
          <p:nvPr>
            <p:ph type="title"/>
          </p:nvPr>
        </p:nvSpPr>
        <p:spPr>
          <a:xfrm>
            <a:off x="251883" y="712893"/>
            <a:ext cx="7178675" cy="1306971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425053" y="1638623"/>
            <a:ext cx="7131447" cy="3713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425053" y="1649675"/>
            <a:ext cx="7131447" cy="3713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89096" y="9883850"/>
            <a:ext cx="18161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latin typeface="Calibri"/>
                <a:cs typeface="Calibri"/>
              </a:rPr>
              <a:t>[</a:t>
            </a:r>
            <a:r>
              <a:rPr sz="1100" spc="-10" dirty="0">
                <a:latin typeface="Calibri"/>
                <a:cs typeface="Calibri"/>
              </a:rPr>
              <a:t>1</a:t>
            </a:r>
            <a:r>
              <a:rPr sz="1100" dirty="0">
                <a:latin typeface="Calibri"/>
                <a:cs typeface="Calibri"/>
              </a:rPr>
              <a:t>]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604" y="850900"/>
            <a:ext cx="5695646" cy="9003042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737870" marR="740410" algn="ctr">
              <a:lnSpc>
                <a:spcPts val="2300"/>
              </a:lnSpc>
              <a:spcBef>
                <a:spcPts val="250"/>
              </a:spcBef>
            </a:pPr>
            <a:r>
              <a:rPr sz="2000" b="1" spc="-5" dirty="0">
                <a:solidFill>
                  <a:srgbClr val="006FC0"/>
                </a:solidFill>
                <a:latin typeface="Arial"/>
                <a:cs typeface="Arial"/>
              </a:rPr>
              <a:t>ΑΠΟΛΥΤΙΚΙΟ </a:t>
            </a:r>
            <a:r>
              <a:rPr sz="2000" b="1" spc="-5">
                <a:solidFill>
                  <a:srgbClr val="006FC0"/>
                </a:solidFill>
                <a:latin typeface="Arial"/>
                <a:cs typeface="Arial"/>
              </a:rPr>
              <a:t>ΤΡΙΩΝ </a:t>
            </a:r>
            <a:r>
              <a:rPr sz="2000" b="1" spc="-10" smtClean="0">
                <a:solidFill>
                  <a:srgbClr val="006FC0"/>
                </a:solidFill>
                <a:latin typeface="Arial"/>
                <a:cs typeface="Arial"/>
              </a:rPr>
              <a:t>ΙΕΡΑΡΧΩΝ</a:t>
            </a:r>
            <a:endParaRPr lang="el-GR" sz="2000" b="1" spc="-10" dirty="0" smtClean="0">
              <a:solidFill>
                <a:srgbClr val="006FC0"/>
              </a:solidFill>
              <a:latin typeface="Arial"/>
              <a:cs typeface="Arial"/>
            </a:endParaRPr>
          </a:p>
          <a:p>
            <a:pPr marL="737870" marR="740410" algn="ctr">
              <a:lnSpc>
                <a:spcPts val="2300"/>
              </a:lnSpc>
              <a:spcBef>
                <a:spcPts val="250"/>
              </a:spcBef>
            </a:pPr>
            <a:r>
              <a:rPr sz="2000" b="1" spc="-10" smtClean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000" b="1" spc="-545" smtClean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006FC0"/>
                </a:solidFill>
                <a:latin typeface="Arial"/>
                <a:cs typeface="Arial"/>
              </a:rPr>
              <a:t>(30</a:t>
            </a:r>
            <a:r>
              <a:rPr sz="2000" b="1" spc="-2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000" b="1" spc="-5">
                <a:solidFill>
                  <a:srgbClr val="006FC0"/>
                </a:solidFill>
                <a:latin typeface="Arial"/>
                <a:cs typeface="Arial"/>
              </a:rPr>
              <a:t>ΙΑΝΟΥΑΡΙΟΥ</a:t>
            </a:r>
            <a:r>
              <a:rPr sz="2000" b="1" spc="-5" smtClean="0">
                <a:solidFill>
                  <a:srgbClr val="006FC0"/>
                </a:solidFill>
                <a:latin typeface="Arial"/>
                <a:cs typeface="Arial"/>
              </a:rPr>
              <a:t>)</a:t>
            </a:r>
            <a:endParaRPr lang="el-GR" sz="2000" b="1" spc="-5" smtClean="0">
              <a:solidFill>
                <a:srgbClr val="006FC0"/>
              </a:solidFill>
              <a:latin typeface="Arial"/>
              <a:cs typeface="Arial"/>
            </a:endParaRPr>
          </a:p>
          <a:p>
            <a:pPr marL="737870" marR="740410" algn="ctr">
              <a:lnSpc>
                <a:spcPts val="2300"/>
              </a:lnSpc>
              <a:spcBef>
                <a:spcPts val="250"/>
              </a:spcBef>
            </a:pPr>
            <a:endParaRPr sz="2000">
              <a:latin typeface="Arial"/>
              <a:cs typeface="Arial"/>
            </a:endParaRPr>
          </a:p>
          <a:p>
            <a:pPr marL="12700" marR="6985" algn="just">
              <a:lnSpc>
                <a:spcPts val="2060"/>
              </a:lnSpc>
              <a:spcBef>
                <a:spcPts val="30"/>
              </a:spcBef>
            </a:pPr>
            <a:r>
              <a:rPr sz="2000" spc="-35" dirty="0">
                <a:latin typeface="Microsoft Sans Serif"/>
                <a:cs typeface="Microsoft Sans Serif"/>
              </a:rPr>
              <a:t>Τούς</a:t>
            </a:r>
            <a:r>
              <a:rPr sz="2000" spc="-30" dirty="0">
                <a:latin typeface="Microsoft Sans Serif"/>
                <a:cs typeface="Microsoft Sans Serif"/>
              </a:rPr>
              <a:t> </a:t>
            </a:r>
            <a:r>
              <a:rPr sz="2000" spc="-85" dirty="0">
                <a:latin typeface="Microsoft Sans Serif"/>
                <a:cs typeface="Microsoft Sans Serif"/>
              </a:rPr>
              <a:t>τρεῖς</a:t>
            </a:r>
            <a:r>
              <a:rPr sz="2000" spc="-80" dirty="0">
                <a:latin typeface="Microsoft Sans Serif"/>
                <a:cs typeface="Microsoft Sans Serif"/>
              </a:rPr>
              <a:t> </a:t>
            </a:r>
            <a:r>
              <a:rPr sz="2000" spc="-50" dirty="0">
                <a:latin typeface="Microsoft Sans Serif"/>
                <a:cs typeface="Microsoft Sans Serif"/>
              </a:rPr>
              <a:t>μεγίστους</a:t>
            </a:r>
            <a:r>
              <a:rPr sz="2000" spc="-4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φωστῆρας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90" dirty="0">
                <a:latin typeface="Microsoft Sans Serif"/>
                <a:cs typeface="Microsoft Sans Serif"/>
              </a:rPr>
              <a:t>τῆς</a:t>
            </a:r>
            <a:r>
              <a:rPr sz="2000" spc="-85" dirty="0">
                <a:latin typeface="Microsoft Sans Serif"/>
                <a:cs typeface="Microsoft Sans Serif"/>
              </a:rPr>
              <a:t> </a:t>
            </a:r>
            <a:r>
              <a:rPr sz="2000" spc="-30" dirty="0">
                <a:latin typeface="Microsoft Sans Serif"/>
                <a:cs typeface="Microsoft Sans Serif"/>
              </a:rPr>
              <a:t>τρισηλίου </a:t>
            </a:r>
            <a:r>
              <a:rPr sz="2000" spc="-25" dirty="0">
                <a:latin typeface="Microsoft Sans Serif"/>
                <a:cs typeface="Microsoft Sans Serif"/>
              </a:rPr>
              <a:t> </a:t>
            </a:r>
            <a:r>
              <a:rPr sz="2000" spc="-65" dirty="0">
                <a:latin typeface="Microsoft Sans Serif"/>
                <a:cs typeface="Microsoft Sans Serif"/>
              </a:rPr>
              <a:t>Θεότητος,</a:t>
            </a:r>
            <a:r>
              <a:rPr sz="2000" spc="685" dirty="0">
                <a:latin typeface="Microsoft Sans Serif"/>
                <a:cs typeface="Microsoft Sans Serif"/>
              </a:rPr>
              <a:t> </a:t>
            </a:r>
            <a:r>
              <a:rPr sz="2000" spc="-80" dirty="0">
                <a:latin typeface="Microsoft Sans Serif"/>
                <a:cs typeface="Microsoft Sans Serif"/>
              </a:rPr>
              <a:t>τούς</a:t>
            </a:r>
            <a:r>
              <a:rPr sz="2000" spc="680" dirty="0">
                <a:latin typeface="Microsoft Sans Serif"/>
                <a:cs typeface="Microsoft Sans Serif"/>
              </a:rPr>
              <a:t> </a:t>
            </a:r>
            <a:r>
              <a:rPr sz="2000" spc="-60" dirty="0">
                <a:latin typeface="Microsoft Sans Serif"/>
                <a:cs typeface="Microsoft Sans Serif"/>
              </a:rPr>
              <a:t>τήν</a:t>
            </a:r>
            <a:r>
              <a:rPr sz="2000" spc="675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οἰκουμένην</a:t>
            </a:r>
            <a:r>
              <a:rPr sz="2000" spc="685" dirty="0">
                <a:latin typeface="Microsoft Sans Serif"/>
                <a:cs typeface="Microsoft Sans Serif"/>
              </a:rPr>
              <a:t> </a:t>
            </a:r>
            <a:r>
              <a:rPr sz="2000" spc="-35">
                <a:latin typeface="Microsoft Sans Serif"/>
                <a:cs typeface="Microsoft Sans Serif"/>
              </a:rPr>
              <a:t>ἀκτῖσι</a:t>
            </a:r>
            <a:r>
              <a:rPr sz="2000" spc="690">
                <a:latin typeface="Microsoft Sans Serif"/>
                <a:cs typeface="Microsoft Sans Serif"/>
              </a:rPr>
              <a:t> </a:t>
            </a:r>
            <a:r>
              <a:rPr sz="2000" spc="-10" smtClean="0">
                <a:latin typeface="Microsoft Sans Serif"/>
                <a:cs typeface="Microsoft Sans Serif"/>
              </a:rPr>
              <a:t>δογμάτων</a:t>
            </a:r>
            <a:r>
              <a:rPr lang="el-GR" sz="2000" spc="-10" dirty="0">
                <a:latin typeface="Microsoft Sans Serif"/>
                <a:cs typeface="Microsoft Sans Serif"/>
              </a:rPr>
              <a:t> </a:t>
            </a:r>
            <a:r>
              <a:rPr sz="2000" spc="5" smtClean="0">
                <a:latin typeface="Microsoft Sans Serif"/>
                <a:cs typeface="Microsoft Sans Serif"/>
              </a:rPr>
              <a:t>θείων</a:t>
            </a:r>
            <a:r>
              <a:rPr sz="2000" spc="380" smtClean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πυρσεύσαντας,</a:t>
            </a:r>
            <a:r>
              <a:rPr sz="2000" spc="390" dirty="0">
                <a:latin typeface="Microsoft Sans Serif"/>
                <a:cs typeface="Microsoft Sans Serif"/>
              </a:rPr>
              <a:t> </a:t>
            </a:r>
            <a:r>
              <a:rPr sz="2000" spc="-75" dirty="0">
                <a:latin typeface="Microsoft Sans Serif"/>
                <a:cs typeface="Microsoft Sans Serif"/>
              </a:rPr>
              <a:t>τούς</a:t>
            </a:r>
            <a:r>
              <a:rPr sz="2000" spc="395" dirty="0">
                <a:latin typeface="Microsoft Sans Serif"/>
                <a:cs typeface="Microsoft Sans Serif"/>
              </a:rPr>
              <a:t> </a:t>
            </a:r>
            <a:r>
              <a:rPr sz="2000" spc="-40">
                <a:latin typeface="Microsoft Sans Serif"/>
                <a:cs typeface="Microsoft Sans Serif"/>
              </a:rPr>
              <a:t>μελιρρύτους</a:t>
            </a:r>
            <a:r>
              <a:rPr sz="2000" spc="390">
                <a:latin typeface="Microsoft Sans Serif"/>
                <a:cs typeface="Microsoft Sans Serif"/>
              </a:rPr>
              <a:t> </a:t>
            </a:r>
            <a:r>
              <a:rPr sz="2000" spc="-10" smtClean="0">
                <a:latin typeface="Microsoft Sans Serif"/>
                <a:cs typeface="Microsoft Sans Serif"/>
              </a:rPr>
              <a:t>ποταμούς</a:t>
            </a:r>
            <a:r>
              <a:rPr lang="el-GR" sz="2000" spc="-10" dirty="0">
                <a:latin typeface="Microsoft Sans Serif"/>
                <a:cs typeface="Microsoft Sans Serif"/>
              </a:rPr>
              <a:t> </a:t>
            </a:r>
            <a:r>
              <a:rPr sz="2000" spc="-90" smtClean="0">
                <a:latin typeface="Microsoft Sans Serif"/>
                <a:cs typeface="Microsoft Sans Serif"/>
              </a:rPr>
              <a:t>τῆς</a:t>
            </a:r>
            <a:r>
              <a:rPr sz="2000" spc="-85" smtClean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σοφίας,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75" dirty="0">
                <a:latin typeface="Microsoft Sans Serif"/>
                <a:cs typeface="Microsoft Sans Serif"/>
              </a:rPr>
              <a:t>τούς</a:t>
            </a:r>
            <a:r>
              <a:rPr sz="2000" spc="-70" dirty="0">
                <a:latin typeface="Microsoft Sans Serif"/>
                <a:cs typeface="Microsoft Sans Serif"/>
              </a:rPr>
              <a:t> </a:t>
            </a:r>
            <a:r>
              <a:rPr sz="2000" spc="-60" dirty="0">
                <a:latin typeface="Microsoft Sans Serif"/>
                <a:cs typeface="Microsoft Sans Serif"/>
              </a:rPr>
              <a:t>τήν</a:t>
            </a:r>
            <a:r>
              <a:rPr sz="2000" spc="-55" dirty="0">
                <a:latin typeface="Microsoft Sans Serif"/>
                <a:cs typeface="Microsoft Sans Serif"/>
              </a:rPr>
              <a:t> </a:t>
            </a:r>
            <a:r>
              <a:rPr sz="2000" spc="-35" dirty="0">
                <a:latin typeface="Microsoft Sans Serif"/>
                <a:cs typeface="Microsoft Sans Serif"/>
              </a:rPr>
              <a:t>κτίσιν</a:t>
            </a:r>
            <a:r>
              <a:rPr sz="2000" spc="-30" dirty="0">
                <a:latin typeface="Microsoft Sans Serif"/>
                <a:cs typeface="Microsoft Sans Serif"/>
              </a:rPr>
              <a:t> </a:t>
            </a:r>
            <a:r>
              <a:rPr sz="2000" spc="50" dirty="0">
                <a:latin typeface="Microsoft Sans Serif"/>
                <a:cs typeface="Microsoft Sans Serif"/>
              </a:rPr>
              <a:t>πᾶσαν,</a:t>
            </a:r>
            <a:r>
              <a:rPr sz="2000" spc="5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θεογνωσίας 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5" dirty="0">
                <a:latin typeface="Microsoft Sans Serif"/>
                <a:cs typeface="Microsoft Sans Serif"/>
              </a:rPr>
              <a:t>νάμασι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40" dirty="0">
                <a:latin typeface="Microsoft Sans Serif"/>
                <a:cs typeface="Microsoft Sans Serif"/>
              </a:rPr>
              <a:t>καταρδεύσαντας,</a:t>
            </a:r>
            <a:r>
              <a:rPr sz="2000" spc="-3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Βασίλειον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60" dirty="0">
                <a:latin typeface="Microsoft Sans Serif"/>
                <a:cs typeface="Microsoft Sans Serif"/>
              </a:rPr>
              <a:t>τόν</a:t>
            </a:r>
            <a:r>
              <a:rPr sz="2000" spc="-55" dirty="0">
                <a:latin typeface="Microsoft Sans Serif"/>
                <a:cs typeface="Microsoft Sans Serif"/>
              </a:rPr>
              <a:t> </a:t>
            </a:r>
            <a:r>
              <a:rPr sz="2000" spc="-35" dirty="0">
                <a:latin typeface="Microsoft Sans Serif"/>
                <a:cs typeface="Microsoft Sans Serif"/>
              </a:rPr>
              <a:t>μέγαν</a:t>
            </a:r>
            <a:r>
              <a:rPr sz="2000" spc="40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καί 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60" dirty="0">
                <a:latin typeface="Microsoft Sans Serif"/>
                <a:cs typeface="Microsoft Sans Serif"/>
              </a:rPr>
              <a:t>τόν </a:t>
            </a:r>
            <a:r>
              <a:rPr sz="2000" spc="-25" dirty="0">
                <a:latin typeface="Microsoft Sans Serif"/>
                <a:cs typeface="Microsoft Sans Serif"/>
              </a:rPr>
              <a:t>θεολόγον </a:t>
            </a:r>
            <a:r>
              <a:rPr sz="2000" spc="-20" dirty="0">
                <a:latin typeface="Microsoft Sans Serif"/>
                <a:cs typeface="Microsoft Sans Serif"/>
              </a:rPr>
              <a:t>Γρηγόριον, </a:t>
            </a:r>
            <a:r>
              <a:rPr sz="2000" spc="10" dirty="0">
                <a:latin typeface="Microsoft Sans Serif"/>
                <a:cs typeface="Microsoft Sans Serif"/>
              </a:rPr>
              <a:t>σύν τῷ </a:t>
            </a:r>
            <a:r>
              <a:rPr sz="2000" dirty="0">
                <a:latin typeface="Microsoft Sans Serif"/>
                <a:cs typeface="Microsoft Sans Serif"/>
              </a:rPr>
              <a:t>κλεινῷ </a:t>
            </a:r>
            <a:r>
              <a:rPr sz="2000" spc="25" dirty="0">
                <a:latin typeface="Microsoft Sans Serif"/>
                <a:cs typeface="Microsoft Sans Serif"/>
              </a:rPr>
              <a:t>Ἰωάννῃ, </a:t>
            </a:r>
            <a:r>
              <a:rPr sz="2000" spc="-10" dirty="0">
                <a:latin typeface="Microsoft Sans Serif"/>
                <a:cs typeface="Microsoft Sans Serif"/>
              </a:rPr>
              <a:t>τῷ </a:t>
            </a:r>
            <a:r>
              <a:rPr sz="2000" spc="-465" dirty="0">
                <a:latin typeface="Microsoft Sans Serif"/>
                <a:cs typeface="Microsoft Sans Serif"/>
              </a:rPr>
              <a:t> </a:t>
            </a:r>
            <a:r>
              <a:rPr sz="2000" spc="-60" dirty="0">
                <a:latin typeface="Microsoft Sans Serif"/>
                <a:cs typeface="Microsoft Sans Serif"/>
              </a:rPr>
              <a:t>τήν</a:t>
            </a:r>
            <a:r>
              <a:rPr sz="2000" spc="-55" dirty="0">
                <a:latin typeface="Microsoft Sans Serif"/>
                <a:cs typeface="Microsoft Sans Serif"/>
              </a:rPr>
              <a:t> </a:t>
            </a:r>
            <a:r>
              <a:rPr sz="2000" spc="-45" dirty="0">
                <a:latin typeface="Microsoft Sans Serif"/>
                <a:cs typeface="Microsoft Sans Serif"/>
              </a:rPr>
              <a:t>γλῶτταν</a:t>
            </a:r>
            <a:r>
              <a:rPr sz="2000" spc="-4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χρυσορρήμονι, </a:t>
            </a:r>
            <a:r>
              <a:rPr sz="2000" spc="-30" dirty="0">
                <a:latin typeface="Microsoft Sans Serif"/>
                <a:cs typeface="Microsoft Sans Serif"/>
              </a:rPr>
              <a:t>πάντες</a:t>
            </a:r>
            <a:r>
              <a:rPr sz="2000" spc="-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οἱ </a:t>
            </a:r>
            <a:r>
              <a:rPr sz="2000" spc="-5" dirty="0">
                <a:latin typeface="Microsoft Sans Serif"/>
                <a:cs typeface="Microsoft Sans Serif"/>
              </a:rPr>
              <a:t>τῶν </a:t>
            </a:r>
            <a:r>
              <a:rPr sz="2000" spc="15" dirty="0">
                <a:latin typeface="Microsoft Sans Serif"/>
                <a:cs typeface="Microsoft Sans Serif"/>
              </a:rPr>
              <a:t>λόγων 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αὐτῶν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40" dirty="0">
                <a:latin typeface="Microsoft Sans Serif"/>
                <a:cs typeface="Microsoft Sans Serif"/>
              </a:rPr>
              <a:t>ἐρασταί,</a:t>
            </a:r>
            <a:r>
              <a:rPr sz="2000" spc="-35" dirty="0">
                <a:latin typeface="Microsoft Sans Serif"/>
                <a:cs typeface="Microsoft Sans Serif"/>
              </a:rPr>
              <a:t> </a:t>
            </a:r>
            <a:r>
              <a:rPr sz="2000" spc="-45" dirty="0">
                <a:latin typeface="Microsoft Sans Serif"/>
                <a:cs typeface="Microsoft Sans Serif"/>
              </a:rPr>
              <a:t>συνελθόντες</a:t>
            </a:r>
            <a:r>
              <a:rPr sz="2000" spc="-40" dirty="0">
                <a:latin typeface="Microsoft Sans Serif"/>
                <a:cs typeface="Microsoft Sans Serif"/>
              </a:rPr>
              <a:t> </a:t>
            </a:r>
            <a:r>
              <a:rPr sz="2000" spc="-25" dirty="0">
                <a:latin typeface="Microsoft Sans Serif"/>
                <a:cs typeface="Microsoft Sans Serif"/>
              </a:rPr>
              <a:t>ὕμνοις</a:t>
            </a:r>
            <a:r>
              <a:rPr sz="2000" spc="43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τιμήσωμεν˙ 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50" dirty="0">
                <a:latin typeface="Microsoft Sans Serif"/>
                <a:cs typeface="Microsoft Sans Serif"/>
              </a:rPr>
              <a:t>αὐτοί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pc="-25" dirty="0">
                <a:latin typeface="Microsoft Sans Serif"/>
                <a:cs typeface="Microsoft Sans Serif"/>
              </a:rPr>
              <a:t>γάρ</a:t>
            </a:r>
            <a:r>
              <a:rPr spc="5" dirty="0">
                <a:latin typeface="Microsoft Sans Serif"/>
                <a:cs typeface="Microsoft Sans Serif"/>
              </a:rPr>
              <a:t> </a:t>
            </a:r>
            <a:r>
              <a:rPr spc="-90" dirty="0">
                <a:latin typeface="Microsoft Sans Serif"/>
                <a:cs typeface="Microsoft Sans Serif"/>
              </a:rPr>
              <a:t>τῇ</a:t>
            </a:r>
            <a:r>
              <a:rPr spc="35" dirty="0">
                <a:latin typeface="Microsoft Sans Serif"/>
                <a:cs typeface="Microsoft Sans Serif"/>
              </a:rPr>
              <a:t> </a:t>
            </a:r>
            <a:r>
              <a:rPr spc="-15" dirty="0">
                <a:latin typeface="Microsoft Sans Serif"/>
                <a:cs typeface="Microsoft Sans Serif"/>
              </a:rPr>
              <a:t>Τριάδι</a:t>
            </a:r>
            <a:r>
              <a:rPr spc="15" dirty="0">
                <a:latin typeface="Microsoft Sans Serif"/>
                <a:cs typeface="Microsoft Sans Serif"/>
              </a:rPr>
              <a:t> </a:t>
            </a:r>
            <a:r>
              <a:rPr spc="25" dirty="0">
                <a:latin typeface="Microsoft Sans Serif"/>
                <a:cs typeface="Microsoft Sans Serif"/>
              </a:rPr>
              <a:t>ὑπέρ</a:t>
            </a:r>
            <a:r>
              <a:rPr spc="40" dirty="0">
                <a:latin typeface="Microsoft Sans Serif"/>
                <a:cs typeface="Microsoft Sans Serif"/>
              </a:rPr>
              <a:t> ἡμῶν</a:t>
            </a:r>
            <a:r>
              <a:rPr spc="10" dirty="0">
                <a:latin typeface="Microsoft Sans Serif"/>
                <a:cs typeface="Microsoft Sans Serif"/>
              </a:rPr>
              <a:t> </a:t>
            </a:r>
            <a:r>
              <a:rPr spc="-55" dirty="0">
                <a:latin typeface="Microsoft Sans Serif"/>
                <a:cs typeface="Microsoft Sans Serif"/>
              </a:rPr>
              <a:t>ἀεί</a:t>
            </a:r>
            <a:r>
              <a:rPr spc="30" dirty="0">
                <a:latin typeface="Microsoft Sans Serif"/>
                <a:cs typeface="Microsoft Sans Serif"/>
              </a:rPr>
              <a:t> </a:t>
            </a:r>
            <a:r>
              <a:rPr dirty="0">
                <a:latin typeface="Microsoft Sans Serif"/>
                <a:cs typeface="Microsoft Sans Serif"/>
              </a:rPr>
              <a:t>πρεσβεύουσιν.</a:t>
            </a:r>
            <a:endParaRPr>
              <a:latin typeface="Microsoft Sans Serif"/>
              <a:cs typeface="Microsoft Sans Serif"/>
            </a:endParaRPr>
          </a:p>
          <a:p>
            <a:pPr algn="ctr">
              <a:lnSpc>
                <a:spcPts val="3150"/>
              </a:lnSpc>
            </a:pPr>
            <a:r>
              <a:rPr sz="2800" b="1" spc="-5" dirty="0">
                <a:solidFill>
                  <a:srgbClr val="006FC0"/>
                </a:solidFill>
                <a:latin typeface="Arial"/>
                <a:cs typeface="Arial"/>
              </a:rPr>
              <a:t>Απόδοση</a:t>
            </a:r>
            <a:endParaRPr sz="2800">
              <a:latin typeface="Arial"/>
              <a:cs typeface="Arial"/>
            </a:endParaRPr>
          </a:p>
          <a:p>
            <a:pPr marL="12700" marR="5080" indent="57785" algn="just">
              <a:lnSpc>
                <a:spcPct val="95800"/>
              </a:lnSpc>
              <a:spcBef>
                <a:spcPts val="65"/>
              </a:spcBef>
            </a:pPr>
            <a:r>
              <a:rPr sz="2000" spc="-50" dirty="0">
                <a:latin typeface="Microsoft Sans Serif"/>
                <a:cs typeface="Microsoft Sans Serif"/>
              </a:rPr>
              <a:t>Αυτά </a:t>
            </a:r>
            <a:r>
              <a:rPr sz="2000" spc="-95" dirty="0">
                <a:latin typeface="Microsoft Sans Serif"/>
                <a:cs typeface="Microsoft Sans Serif"/>
              </a:rPr>
              <a:t>τα </a:t>
            </a:r>
            <a:r>
              <a:rPr sz="2000" spc="-60" dirty="0">
                <a:latin typeface="Microsoft Sans Serif"/>
                <a:cs typeface="Microsoft Sans Serif"/>
              </a:rPr>
              <a:t>τρία </a:t>
            </a:r>
            <a:r>
              <a:rPr sz="2000" spc="-30" dirty="0">
                <a:latin typeface="Microsoft Sans Serif"/>
                <a:cs typeface="Microsoft Sans Serif"/>
              </a:rPr>
              <a:t>φωτεινά </a:t>
            </a:r>
            <a:r>
              <a:rPr sz="2000" spc="-40" dirty="0">
                <a:latin typeface="Microsoft Sans Serif"/>
                <a:cs typeface="Microsoft Sans Serif"/>
              </a:rPr>
              <a:t>αστέρια </a:t>
            </a:r>
            <a:r>
              <a:rPr sz="2000" spc="75" dirty="0">
                <a:latin typeface="Microsoft Sans Serif"/>
                <a:cs typeface="Microsoft Sans Serif"/>
              </a:rPr>
              <a:t>που </a:t>
            </a:r>
            <a:r>
              <a:rPr sz="2000" spc="20" dirty="0">
                <a:latin typeface="Microsoft Sans Serif"/>
                <a:cs typeface="Microsoft Sans Serif"/>
              </a:rPr>
              <a:t>παίρνουν </a:t>
            </a:r>
            <a:r>
              <a:rPr sz="2000" spc="10" dirty="0">
                <a:latin typeface="Microsoft Sans Serif"/>
                <a:cs typeface="Microsoft Sans Serif"/>
              </a:rPr>
              <a:t>λάμψη 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spc="75" dirty="0">
                <a:latin typeface="Microsoft Sans Serif"/>
                <a:cs typeface="Microsoft Sans Serif"/>
              </a:rPr>
              <a:t>από </a:t>
            </a:r>
            <a:r>
              <a:rPr sz="2000" spc="-60" dirty="0">
                <a:latin typeface="Microsoft Sans Serif"/>
                <a:cs typeface="Microsoft Sans Serif"/>
              </a:rPr>
              <a:t>τον </a:t>
            </a:r>
            <a:r>
              <a:rPr sz="2000" spc="-45" dirty="0">
                <a:latin typeface="Microsoft Sans Serif"/>
                <a:cs typeface="Microsoft Sans Serif"/>
              </a:rPr>
              <a:t>Θεό </a:t>
            </a:r>
            <a:r>
              <a:rPr sz="2000" spc="-55" dirty="0">
                <a:latin typeface="Microsoft Sans Serif"/>
                <a:cs typeface="Microsoft Sans Serif"/>
              </a:rPr>
              <a:t>αυτούς </a:t>
            </a:r>
            <a:r>
              <a:rPr sz="2000" spc="75" dirty="0">
                <a:latin typeface="Microsoft Sans Serif"/>
                <a:cs typeface="Microsoft Sans Serif"/>
              </a:rPr>
              <a:t>που </a:t>
            </a:r>
            <a:r>
              <a:rPr sz="2000" spc="-10" dirty="0">
                <a:latin typeface="Microsoft Sans Serif"/>
                <a:cs typeface="Microsoft Sans Serif"/>
              </a:rPr>
              <a:t>φώτισαν </a:t>
            </a:r>
            <a:r>
              <a:rPr sz="2000" spc="-60" dirty="0">
                <a:latin typeface="Microsoft Sans Serif"/>
                <a:cs typeface="Microsoft Sans Serif"/>
              </a:rPr>
              <a:t>την </a:t>
            </a:r>
            <a:r>
              <a:rPr sz="2000" spc="-15" dirty="0">
                <a:latin typeface="Microsoft Sans Serif"/>
                <a:cs typeface="Microsoft Sans Serif"/>
              </a:rPr>
              <a:t>οικουμένη </a:t>
            </a:r>
            <a:r>
              <a:rPr sz="2000" spc="-40" dirty="0">
                <a:latin typeface="Microsoft Sans Serif"/>
                <a:cs typeface="Microsoft Sans Serif"/>
              </a:rPr>
              <a:t>με </a:t>
            </a:r>
            <a:r>
              <a:rPr sz="2000" spc="-35" dirty="0">
                <a:latin typeface="Microsoft Sans Serif"/>
                <a:cs typeface="Microsoft Sans Serif"/>
              </a:rPr>
              <a:t> </a:t>
            </a:r>
            <a:r>
              <a:rPr sz="2000" spc="-95" dirty="0">
                <a:latin typeface="Microsoft Sans Serif"/>
                <a:cs typeface="Microsoft Sans Serif"/>
              </a:rPr>
              <a:t>τη</a:t>
            </a:r>
            <a:r>
              <a:rPr sz="2000" spc="-90" dirty="0">
                <a:latin typeface="Microsoft Sans Serif"/>
                <a:cs typeface="Microsoft Sans Serif"/>
              </a:rPr>
              <a:t> </a:t>
            </a:r>
            <a:r>
              <a:rPr sz="2000" spc="-50" dirty="0">
                <a:latin typeface="Microsoft Sans Serif"/>
                <a:cs typeface="Microsoft Sans Serif"/>
              </a:rPr>
              <a:t>θεϊκή</a:t>
            </a:r>
            <a:r>
              <a:rPr sz="2000" spc="-4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διδασκαλία </a:t>
            </a:r>
            <a:r>
              <a:rPr sz="2000" spc="-55" dirty="0">
                <a:latin typeface="Microsoft Sans Serif"/>
                <a:cs typeface="Microsoft Sans Serif"/>
              </a:rPr>
              <a:t>αυτά</a:t>
            </a:r>
            <a:r>
              <a:rPr sz="2000" spc="-50" dirty="0">
                <a:latin typeface="Microsoft Sans Serif"/>
                <a:cs typeface="Microsoft Sans Serif"/>
              </a:rPr>
              <a:t> </a:t>
            </a:r>
            <a:r>
              <a:rPr sz="2000" spc="-95" dirty="0">
                <a:latin typeface="Microsoft Sans Serif"/>
                <a:cs typeface="Microsoft Sans Serif"/>
              </a:rPr>
              <a:t>τα</a:t>
            </a:r>
            <a:r>
              <a:rPr sz="2000" spc="-90" dirty="0">
                <a:latin typeface="Microsoft Sans Serif"/>
                <a:cs typeface="Microsoft Sans Serif"/>
              </a:rPr>
              <a:t> </a:t>
            </a:r>
            <a:r>
              <a:rPr sz="2000" spc="5" dirty="0">
                <a:latin typeface="Microsoft Sans Serif"/>
                <a:cs typeface="Microsoft Sans Serif"/>
              </a:rPr>
              <a:t>ποτάμια </a:t>
            </a:r>
            <a:r>
              <a:rPr sz="2000" spc="-95" dirty="0">
                <a:latin typeface="Microsoft Sans Serif"/>
                <a:cs typeface="Microsoft Sans Serif"/>
              </a:rPr>
              <a:t>της</a:t>
            </a:r>
            <a:r>
              <a:rPr sz="2000" spc="285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σοφίας, 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75" dirty="0">
                <a:latin typeface="Microsoft Sans Serif"/>
                <a:cs typeface="Microsoft Sans Serif"/>
              </a:rPr>
              <a:t>που </a:t>
            </a:r>
            <a:r>
              <a:rPr sz="2000" spc="-20" dirty="0">
                <a:latin typeface="Microsoft Sans Serif"/>
                <a:cs typeface="Microsoft Sans Serif"/>
              </a:rPr>
              <a:t>ξεδίψασαν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5" dirty="0">
                <a:latin typeface="Microsoft Sans Serif"/>
                <a:cs typeface="Microsoft Sans Serif"/>
              </a:rPr>
              <a:t>όλη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60" dirty="0">
                <a:latin typeface="Microsoft Sans Serif"/>
                <a:cs typeface="Microsoft Sans Serif"/>
              </a:rPr>
              <a:t>την</a:t>
            </a:r>
            <a:r>
              <a:rPr sz="2000" spc="-55" dirty="0">
                <a:latin typeface="Microsoft Sans Serif"/>
                <a:cs typeface="Microsoft Sans Serif"/>
              </a:rPr>
              <a:t> </a:t>
            </a:r>
            <a:r>
              <a:rPr sz="2000" spc="55" dirty="0">
                <a:latin typeface="Microsoft Sans Serif"/>
                <a:cs typeface="Microsoft Sans Serif"/>
              </a:rPr>
              <a:t>πλάση </a:t>
            </a:r>
            <a:r>
              <a:rPr sz="2000" spc="-35" dirty="0">
                <a:latin typeface="Microsoft Sans Serif"/>
                <a:cs typeface="Microsoft Sans Serif"/>
              </a:rPr>
              <a:t>με</a:t>
            </a:r>
            <a:r>
              <a:rPr sz="2000" spc="-30" dirty="0">
                <a:latin typeface="Microsoft Sans Serif"/>
                <a:cs typeface="Microsoft Sans Serif"/>
              </a:rPr>
              <a:t> </a:t>
            </a:r>
            <a:r>
              <a:rPr sz="2000" spc="-95" dirty="0">
                <a:latin typeface="Microsoft Sans Serif"/>
                <a:cs typeface="Microsoft Sans Serif"/>
              </a:rPr>
              <a:t>τη</a:t>
            </a:r>
            <a:r>
              <a:rPr sz="2000" spc="-90" dirty="0">
                <a:latin typeface="Microsoft Sans Serif"/>
                <a:cs typeface="Microsoft Sans Serif"/>
              </a:rPr>
              <a:t> </a:t>
            </a:r>
            <a:r>
              <a:rPr sz="2000" spc="25" dirty="0">
                <a:latin typeface="Microsoft Sans Serif"/>
                <a:cs typeface="Microsoft Sans Serif"/>
              </a:rPr>
              <a:t>γνώση </a:t>
            </a:r>
            <a:r>
              <a:rPr sz="2000" spc="-70" dirty="0">
                <a:latin typeface="Microsoft Sans Serif"/>
                <a:cs typeface="Microsoft Sans Serif"/>
              </a:rPr>
              <a:t>του </a:t>
            </a:r>
            <a:r>
              <a:rPr sz="2000" spc="-65" dirty="0">
                <a:latin typeface="Microsoft Sans Serif"/>
                <a:cs typeface="Microsoft Sans Serif"/>
              </a:rPr>
              <a:t> </a:t>
            </a:r>
            <a:r>
              <a:rPr sz="2000" spc="-35" dirty="0">
                <a:latin typeface="Microsoft Sans Serif"/>
                <a:cs typeface="Microsoft Sans Serif"/>
              </a:rPr>
              <a:t>Θεού </a:t>
            </a:r>
            <a:r>
              <a:rPr sz="2000" spc="-60" dirty="0">
                <a:latin typeface="Microsoft Sans Serif"/>
                <a:cs typeface="Microsoft Sans Serif"/>
              </a:rPr>
              <a:t>τον </a:t>
            </a:r>
            <a:r>
              <a:rPr sz="2000" spc="-50" dirty="0">
                <a:latin typeface="Microsoft Sans Serif"/>
                <a:cs typeface="Microsoft Sans Serif"/>
              </a:rPr>
              <a:t>Μέγα </a:t>
            </a:r>
            <a:r>
              <a:rPr sz="2000" spc="-15" dirty="0">
                <a:latin typeface="Microsoft Sans Serif"/>
                <a:cs typeface="Microsoft Sans Serif"/>
              </a:rPr>
              <a:t>Βασίλειο, </a:t>
            </a:r>
            <a:r>
              <a:rPr sz="2000" spc="-60" dirty="0">
                <a:latin typeface="Microsoft Sans Serif"/>
                <a:cs typeface="Microsoft Sans Serif"/>
              </a:rPr>
              <a:t>τον </a:t>
            </a:r>
            <a:r>
              <a:rPr sz="2000" spc="-20" dirty="0">
                <a:latin typeface="Microsoft Sans Serif"/>
                <a:cs typeface="Microsoft Sans Serif"/>
              </a:rPr>
              <a:t>Γρηγόριο </a:t>
            </a:r>
            <a:r>
              <a:rPr sz="2000" spc="-60" dirty="0">
                <a:latin typeface="Microsoft Sans Serif"/>
                <a:cs typeface="Microsoft Sans Serif"/>
              </a:rPr>
              <a:t>τον </a:t>
            </a:r>
            <a:r>
              <a:rPr sz="2000" spc="-25" dirty="0">
                <a:latin typeface="Microsoft Sans Serif"/>
                <a:cs typeface="Microsoft Sans Serif"/>
              </a:rPr>
              <a:t>Θεολόγο 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και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60" dirty="0">
                <a:latin typeface="Microsoft Sans Serif"/>
                <a:cs typeface="Microsoft Sans Serif"/>
              </a:rPr>
              <a:t>τον</a:t>
            </a:r>
            <a:r>
              <a:rPr sz="2000" spc="-55" dirty="0">
                <a:latin typeface="Microsoft Sans Serif"/>
                <a:cs typeface="Microsoft Sans Serif"/>
              </a:rPr>
              <a:t> </a:t>
            </a:r>
            <a:r>
              <a:rPr sz="2000" spc="-30" dirty="0">
                <a:latin typeface="Microsoft Sans Serif"/>
                <a:cs typeface="Microsoft Sans Serif"/>
              </a:rPr>
              <a:t>ξακουστό</a:t>
            </a:r>
            <a:r>
              <a:rPr sz="2000" spc="-25" dirty="0">
                <a:latin typeface="Microsoft Sans Serif"/>
                <a:cs typeface="Microsoft Sans Serif"/>
              </a:rPr>
              <a:t> </a:t>
            </a:r>
            <a:r>
              <a:rPr sz="2000" spc="20" dirty="0">
                <a:latin typeface="Microsoft Sans Serif"/>
                <a:cs typeface="Microsoft Sans Serif"/>
              </a:rPr>
              <a:t>Ιωάννη </a:t>
            </a:r>
            <a:r>
              <a:rPr sz="2000" spc="65" dirty="0">
                <a:latin typeface="Microsoft Sans Serif"/>
                <a:cs typeface="Microsoft Sans Serif"/>
              </a:rPr>
              <a:t>που </a:t>
            </a:r>
            <a:r>
              <a:rPr sz="2000" spc="-95" dirty="0">
                <a:latin typeface="Microsoft Sans Serif"/>
                <a:cs typeface="Microsoft Sans Serif"/>
              </a:rPr>
              <a:t>τα</a:t>
            </a:r>
            <a:r>
              <a:rPr sz="2000" spc="-90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λόγια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75" dirty="0">
                <a:latin typeface="Microsoft Sans Serif"/>
                <a:cs typeface="Microsoft Sans Serif"/>
              </a:rPr>
              <a:t>του</a:t>
            </a:r>
            <a:r>
              <a:rPr sz="2000" spc="-70" dirty="0">
                <a:latin typeface="Microsoft Sans Serif"/>
                <a:cs typeface="Microsoft Sans Serif"/>
              </a:rPr>
              <a:t> </a:t>
            </a:r>
            <a:r>
              <a:rPr sz="2000" spc="-50" dirty="0">
                <a:latin typeface="Microsoft Sans Serif"/>
                <a:cs typeface="Microsoft Sans Serif"/>
              </a:rPr>
              <a:t>ήταν </a:t>
            </a:r>
            <a:r>
              <a:rPr sz="2000" spc="-4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χρυσάφι, </a:t>
            </a:r>
            <a:r>
              <a:rPr sz="2000" spc="-10" dirty="0">
                <a:latin typeface="Microsoft Sans Serif"/>
                <a:cs typeface="Microsoft Sans Serif"/>
              </a:rPr>
              <a:t>όλοι </a:t>
            </a:r>
            <a:r>
              <a:rPr sz="2000" spc="-65" dirty="0">
                <a:latin typeface="Microsoft Sans Serif"/>
                <a:cs typeface="Microsoft Sans Serif"/>
              </a:rPr>
              <a:t>εμείς </a:t>
            </a:r>
            <a:r>
              <a:rPr sz="2000" spc="75" dirty="0">
                <a:latin typeface="Microsoft Sans Serif"/>
                <a:cs typeface="Microsoft Sans Serif"/>
              </a:rPr>
              <a:t>που </a:t>
            </a:r>
            <a:r>
              <a:rPr sz="2000" spc="-20" dirty="0">
                <a:latin typeface="Microsoft Sans Serif"/>
                <a:cs typeface="Microsoft Sans Serif"/>
              </a:rPr>
              <a:t>θαυμάζουμε </a:t>
            </a:r>
            <a:r>
              <a:rPr sz="2000" spc="-95" dirty="0">
                <a:latin typeface="Microsoft Sans Serif"/>
                <a:cs typeface="Microsoft Sans Serif"/>
              </a:rPr>
              <a:t>τη </a:t>
            </a:r>
            <a:r>
              <a:rPr sz="2000" spc="5" dirty="0">
                <a:latin typeface="Microsoft Sans Serif"/>
                <a:cs typeface="Microsoft Sans Serif"/>
              </a:rPr>
              <a:t>σοφία </a:t>
            </a:r>
            <a:r>
              <a:rPr sz="2000" spc="-60" dirty="0">
                <a:latin typeface="Microsoft Sans Serif"/>
                <a:cs typeface="Microsoft Sans Serif"/>
              </a:rPr>
              <a:t>τους, </a:t>
            </a:r>
            <a:r>
              <a:rPr sz="2000" spc="-55" dirty="0">
                <a:latin typeface="Microsoft Sans Serif"/>
                <a:cs typeface="Microsoft Sans Serif"/>
              </a:rPr>
              <a:t> ας </a:t>
            </a:r>
            <a:r>
              <a:rPr sz="2000" spc="-45" dirty="0">
                <a:latin typeface="Microsoft Sans Serif"/>
                <a:cs typeface="Microsoft Sans Serif"/>
              </a:rPr>
              <a:t>μαζευτούμε </a:t>
            </a:r>
            <a:r>
              <a:rPr sz="2000" spc="-10" dirty="0">
                <a:latin typeface="Microsoft Sans Serif"/>
                <a:cs typeface="Microsoft Sans Serif"/>
              </a:rPr>
              <a:t>να </a:t>
            </a:r>
            <a:r>
              <a:rPr sz="2000" spc="-75" dirty="0">
                <a:latin typeface="Microsoft Sans Serif"/>
                <a:cs typeface="Microsoft Sans Serif"/>
              </a:rPr>
              <a:t>τους </a:t>
            </a:r>
            <a:r>
              <a:rPr sz="2000" spc="-30" dirty="0">
                <a:latin typeface="Microsoft Sans Serif"/>
                <a:cs typeface="Microsoft Sans Serif"/>
              </a:rPr>
              <a:t>τιμήσουμε </a:t>
            </a:r>
            <a:r>
              <a:rPr sz="2000" spc="-35" dirty="0">
                <a:latin typeface="Microsoft Sans Serif"/>
                <a:cs typeface="Microsoft Sans Serif"/>
              </a:rPr>
              <a:t>με </a:t>
            </a:r>
            <a:r>
              <a:rPr sz="2000" spc="-20" dirty="0">
                <a:latin typeface="Microsoft Sans Serif"/>
                <a:cs typeface="Microsoft Sans Serif"/>
              </a:rPr>
              <a:t>ύμνους, </a:t>
            </a:r>
            <a:r>
              <a:rPr sz="2000" spc="-70" dirty="0">
                <a:latin typeface="Microsoft Sans Serif"/>
                <a:cs typeface="Microsoft Sans Serif"/>
              </a:rPr>
              <a:t>γιατί </a:t>
            </a:r>
            <a:r>
              <a:rPr sz="2000" spc="-65" dirty="0">
                <a:latin typeface="Microsoft Sans Serif"/>
                <a:cs typeface="Microsoft Sans Serif"/>
              </a:rPr>
              <a:t> </a:t>
            </a:r>
            <a:r>
              <a:rPr sz="2000" spc="-50" dirty="0">
                <a:latin typeface="Microsoft Sans Serif"/>
                <a:cs typeface="Microsoft Sans Serif"/>
              </a:rPr>
              <a:t>αυτοί</a:t>
            </a:r>
            <a:r>
              <a:rPr sz="2000" spc="-45" dirty="0">
                <a:latin typeface="Microsoft Sans Serif"/>
                <a:cs typeface="Microsoft Sans Serif"/>
              </a:rPr>
              <a:t> </a:t>
            </a:r>
            <a:r>
              <a:rPr sz="2000" spc="-35" dirty="0">
                <a:latin typeface="Microsoft Sans Serif"/>
                <a:cs typeface="Microsoft Sans Serif"/>
              </a:rPr>
              <a:t>πάντοτε</a:t>
            </a:r>
            <a:r>
              <a:rPr sz="2000" spc="-30" dirty="0">
                <a:latin typeface="Microsoft Sans Serif"/>
                <a:cs typeface="Microsoft Sans Serif"/>
              </a:rPr>
              <a:t> </a:t>
            </a:r>
            <a:r>
              <a:rPr sz="2000" spc="20" dirty="0">
                <a:latin typeface="Microsoft Sans Serif"/>
                <a:cs typeface="Microsoft Sans Serif"/>
              </a:rPr>
              <a:t>παρακαλούν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60" dirty="0">
                <a:latin typeface="Microsoft Sans Serif"/>
                <a:cs typeface="Microsoft Sans Serif"/>
              </a:rPr>
              <a:t>την</a:t>
            </a:r>
            <a:r>
              <a:rPr sz="2000" spc="-55" dirty="0">
                <a:latin typeface="Microsoft Sans Serif"/>
                <a:cs typeface="Microsoft Sans Serif"/>
              </a:rPr>
              <a:t> </a:t>
            </a:r>
            <a:r>
              <a:rPr sz="2000" spc="-25" dirty="0">
                <a:latin typeface="Microsoft Sans Serif"/>
                <a:cs typeface="Microsoft Sans Serif"/>
              </a:rPr>
              <a:t>Αγία</a:t>
            </a:r>
            <a:r>
              <a:rPr sz="2000" spc="42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Τριάδα</a:t>
            </a:r>
            <a:r>
              <a:rPr sz="2000" spc="459" dirty="0">
                <a:latin typeface="Microsoft Sans Serif"/>
                <a:cs typeface="Microsoft Sans Serif"/>
              </a:rPr>
              <a:t> </a:t>
            </a:r>
            <a:r>
              <a:rPr sz="2000" spc="-30" dirty="0">
                <a:latin typeface="Microsoft Sans Serif"/>
                <a:cs typeface="Microsoft Sans Serif"/>
              </a:rPr>
              <a:t>για </a:t>
            </a:r>
            <a:r>
              <a:rPr sz="2000" spc="-25" dirty="0">
                <a:latin typeface="Microsoft Sans Serif"/>
                <a:cs typeface="Microsoft Sans Serif"/>
              </a:rPr>
              <a:t> </a:t>
            </a:r>
            <a:r>
              <a:rPr sz="2000" spc="-20">
                <a:latin typeface="Microsoft Sans Serif"/>
                <a:cs typeface="Microsoft Sans Serif"/>
              </a:rPr>
              <a:t>μας</a:t>
            </a:r>
            <a:r>
              <a:rPr sz="2000" spc="-20" smtClean="0">
                <a:latin typeface="Microsoft Sans Serif"/>
                <a:cs typeface="Microsoft Sans Serif"/>
              </a:rPr>
              <a:t>.</a:t>
            </a:r>
            <a:endParaRPr lang="en-US" sz="2000" spc="-20" dirty="0" smtClean="0">
              <a:latin typeface="Microsoft Sans Serif"/>
              <a:cs typeface="Microsoft Sans Serif"/>
            </a:endParaRPr>
          </a:p>
          <a:p>
            <a:pPr marL="12700" marR="5080" indent="57785" algn="just">
              <a:lnSpc>
                <a:spcPct val="95800"/>
              </a:lnSpc>
              <a:spcBef>
                <a:spcPts val="65"/>
              </a:spcBef>
            </a:pPr>
            <a:endParaRPr lang="en-US" spc="-20" dirty="0">
              <a:latin typeface="Microsoft Sans Serif"/>
              <a:cs typeface="Microsoft Sans Serif"/>
            </a:endParaRPr>
          </a:p>
          <a:p>
            <a:pPr marL="12700" marR="5080" indent="57785" algn="just">
              <a:lnSpc>
                <a:spcPct val="95800"/>
              </a:lnSpc>
              <a:spcBef>
                <a:spcPts val="65"/>
              </a:spcBef>
            </a:pPr>
            <a:endParaRPr lang="en-US" sz="1800" spc="-20" dirty="0" smtClean="0">
              <a:latin typeface="Microsoft Sans Serif"/>
              <a:cs typeface="Microsoft Sans Serif"/>
            </a:endParaRPr>
          </a:p>
          <a:p>
            <a:pPr marL="12700" marR="5080" indent="57785" algn="just">
              <a:lnSpc>
                <a:spcPct val="95800"/>
              </a:lnSpc>
              <a:spcBef>
                <a:spcPts val="65"/>
              </a:spcBef>
            </a:pPr>
            <a:endParaRPr lang="en-US" spc="-20" dirty="0">
              <a:latin typeface="Microsoft Sans Serif"/>
              <a:cs typeface="Microsoft Sans Serif"/>
            </a:endParaRPr>
          </a:p>
          <a:p>
            <a:pPr marL="12700" marR="5080" indent="57785" algn="ctr">
              <a:lnSpc>
                <a:spcPct val="95800"/>
              </a:lnSpc>
              <a:spcBef>
                <a:spcPts val="65"/>
              </a:spcBef>
            </a:pPr>
            <a:r>
              <a:rPr lang="el-GR" sz="3600" b="1" spc="-20" dirty="0" err="1" smtClean="0">
                <a:solidFill>
                  <a:srgbClr val="0070C0"/>
                </a:solidFill>
                <a:latin typeface="Microsoft Sans Serif"/>
                <a:cs typeface="Microsoft Sans Serif"/>
              </a:rPr>
              <a:t>Πιτσά</a:t>
            </a:r>
            <a:r>
              <a:rPr lang="el-GR" sz="3600" b="1" spc="-20" dirty="0" smtClean="0">
                <a:solidFill>
                  <a:srgbClr val="0070C0"/>
                </a:solidFill>
                <a:latin typeface="Microsoft Sans Serif"/>
                <a:cs typeface="Microsoft Sans Serif"/>
              </a:rPr>
              <a:t> </a:t>
            </a:r>
            <a:r>
              <a:rPr lang="el-GR" sz="3600" b="1" spc="-20" dirty="0" err="1" smtClean="0">
                <a:solidFill>
                  <a:srgbClr val="0070C0"/>
                </a:solidFill>
                <a:latin typeface="Microsoft Sans Serif"/>
                <a:cs typeface="Microsoft Sans Serif"/>
              </a:rPr>
              <a:t>Νικολέττα</a:t>
            </a:r>
            <a:endParaRPr lang="en-US" sz="3600" b="1" spc="-20" dirty="0" smtClean="0">
              <a:solidFill>
                <a:srgbClr val="0070C0"/>
              </a:solidFill>
              <a:latin typeface="Microsoft Sans Serif"/>
              <a:cs typeface="Microsoft Sans Serif"/>
            </a:endParaRPr>
          </a:p>
          <a:p>
            <a:pPr marL="12700" marR="5080" indent="57785" algn="just">
              <a:lnSpc>
                <a:spcPct val="95800"/>
              </a:lnSpc>
              <a:spcBef>
                <a:spcPts val="65"/>
              </a:spcBef>
            </a:pPr>
            <a:endParaRPr lang="en-US" spc="-20" dirty="0">
              <a:latin typeface="Microsoft Sans Serif"/>
              <a:cs typeface="Microsoft Sans Serif"/>
            </a:endParaRPr>
          </a:p>
          <a:p>
            <a:pPr marL="12700" marR="5080" indent="57785" algn="just">
              <a:lnSpc>
                <a:spcPct val="95800"/>
              </a:lnSpc>
              <a:spcBef>
                <a:spcPts val="65"/>
              </a:spcBef>
            </a:pP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04800" y="304748"/>
            <a:ext cx="6953884" cy="10087610"/>
          </a:xfrm>
          <a:custGeom>
            <a:avLst/>
            <a:gdLst/>
            <a:ahLst/>
            <a:cxnLst/>
            <a:rect l="l" t="t" r="r" b="b"/>
            <a:pathLst>
              <a:path w="6953884" h="10087610">
                <a:moveTo>
                  <a:pt x="0" y="10082834"/>
                </a:moveTo>
                <a:lnTo>
                  <a:pt x="137464" y="10082834"/>
                </a:lnTo>
                <a:lnTo>
                  <a:pt x="137464" y="9945674"/>
                </a:lnTo>
                <a:lnTo>
                  <a:pt x="0" y="9945674"/>
                </a:lnTo>
                <a:lnTo>
                  <a:pt x="0" y="10082834"/>
                </a:lnTo>
                <a:close/>
              </a:path>
              <a:path w="6953884" h="10087610">
                <a:moveTo>
                  <a:pt x="21640" y="10061194"/>
                </a:moveTo>
                <a:lnTo>
                  <a:pt x="115824" y="10061194"/>
                </a:lnTo>
                <a:lnTo>
                  <a:pt x="115824" y="9967010"/>
                </a:lnTo>
                <a:lnTo>
                  <a:pt x="21640" y="9967010"/>
                </a:lnTo>
                <a:lnTo>
                  <a:pt x="21640" y="10061194"/>
                </a:lnTo>
                <a:close/>
              </a:path>
              <a:path w="6953884" h="10087610">
                <a:moveTo>
                  <a:pt x="142036" y="9968534"/>
                </a:moveTo>
                <a:lnTo>
                  <a:pt x="163677" y="9968534"/>
                </a:lnTo>
                <a:lnTo>
                  <a:pt x="163677" y="10087406"/>
                </a:lnTo>
                <a:lnTo>
                  <a:pt x="261823" y="10087406"/>
                </a:lnTo>
                <a:lnTo>
                  <a:pt x="261823" y="9968534"/>
                </a:lnTo>
                <a:lnTo>
                  <a:pt x="283464" y="9968534"/>
                </a:lnTo>
                <a:lnTo>
                  <a:pt x="294436" y="9968534"/>
                </a:lnTo>
              </a:path>
              <a:path w="6953884" h="10087610">
                <a:moveTo>
                  <a:pt x="142036" y="9947198"/>
                </a:moveTo>
                <a:lnTo>
                  <a:pt x="185623" y="9947198"/>
                </a:lnTo>
                <a:lnTo>
                  <a:pt x="185623" y="10065766"/>
                </a:lnTo>
                <a:lnTo>
                  <a:pt x="239877" y="10065766"/>
                </a:lnTo>
                <a:lnTo>
                  <a:pt x="239877" y="9947198"/>
                </a:lnTo>
                <a:lnTo>
                  <a:pt x="294436" y="9947198"/>
                </a:lnTo>
              </a:path>
              <a:path w="6953884" h="10087610">
                <a:moveTo>
                  <a:pt x="294436" y="9968534"/>
                </a:moveTo>
                <a:lnTo>
                  <a:pt x="316077" y="9968534"/>
                </a:lnTo>
                <a:lnTo>
                  <a:pt x="316077" y="10087406"/>
                </a:lnTo>
                <a:lnTo>
                  <a:pt x="414223" y="10087406"/>
                </a:lnTo>
                <a:lnTo>
                  <a:pt x="414223" y="9968534"/>
                </a:lnTo>
                <a:lnTo>
                  <a:pt x="435864" y="9968534"/>
                </a:lnTo>
                <a:lnTo>
                  <a:pt x="446836" y="9968534"/>
                </a:lnTo>
              </a:path>
              <a:path w="6953884" h="10087610">
                <a:moveTo>
                  <a:pt x="294436" y="9947198"/>
                </a:moveTo>
                <a:lnTo>
                  <a:pt x="338023" y="9947198"/>
                </a:lnTo>
                <a:lnTo>
                  <a:pt x="338023" y="10065766"/>
                </a:lnTo>
                <a:lnTo>
                  <a:pt x="392277" y="10065766"/>
                </a:lnTo>
                <a:lnTo>
                  <a:pt x="392277" y="9947198"/>
                </a:lnTo>
                <a:lnTo>
                  <a:pt x="446836" y="9947198"/>
                </a:lnTo>
              </a:path>
              <a:path w="6953884" h="10087610">
                <a:moveTo>
                  <a:pt x="446836" y="9968534"/>
                </a:moveTo>
                <a:lnTo>
                  <a:pt x="468477" y="9968534"/>
                </a:lnTo>
                <a:lnTo>
                  <a:pt x="468477" y="10087406"/>
                </a:lnTo>
                <a:lnTo>
                  <a:pt x="566623" y="10087406"/>
                </a:lnTo>
                <a:lnTo>
                  <a:pt x="566623" y="9968534"/>
                </a:lnTo>
                <a:lnTo>
                  <a:pt x="588263" y="9968534"/>
                </a:lnTo>
                <a:lnTo>
                  <a:pt x="599236" y="9968534"/>
                </a:lnTo>
              </a:path>
              <a:path w="6953884" h="10087610">
                <a:moveTo>
                  <a:pt x="446836" y="9947198"/>
                </a:moveTo>
                <a:lnTo>
                  <a:pt x="490423" y="9947198"/>
                </a:lnTo>
                <a:lnTo>
                  <a:pt x="490423" y="10065766"/>
                </a:lnTo>
                <a:lnTo>
                  <a:pt x="544982" y="10065766"/>
                </a:lnTo>
                <a:lnTo>
                  <a:pt x="544982" y="9947198"/>
                </a:lnTo>
                <a:lnTo>
                  <a:pt x="599236" y="9947198"/>
                </a:lnTo>
              </a:path>
              <a:path w="6953884" h="10087610">
                <a:moveTo>
                  <a:pt x="599236" y="9968534"/>
                </a:moveTo>
                <a:lnTo>
                  <a:pt x="621182" y="9968534"/>
                </a:lnTo>
                <a:lnTo>
                  <a:pt x="621182" y="10087406"/>
                </a:lnTo>
                <a:lnTo>
                  <a:pt x="719023" y="10087406"/>
                </a:lnTo>
                <a:lnTo>
                  <a:pt x="719023" y="9968534"/>
                </a:lnTo>
                <a:lnTo>
                  <a:pt x="740968" y="9968534"/>
                </a:lnTo>
                <a:lnTo>
                  <a:pt x="751636" y="9968534"/>
                </a:lnTo>
              </a:path>
              <a:path w="6953884" h="10087610">
                <a:moveTo>
                  <a:pt x="599236" y="9947198"/>
                </a:moveTo>
                <a:lnTo>
                  <a:pt x="642823" y="9947198"/>
                </a:lnTo>
                <a:lnTo>
                  <a:pt x="642823" y="10065766"/>
                </a:lnTo>
                <a:lnTo>
                  <a:pt x="697382" y="10065766"/>
                </a:lnTo>
                <a:lnTo>
                  <a:pt x="697382" y="9947198"/>
                </a:lnTo>
                <a:lnTo>
                  <a:pt x="751636" y="9947198"/>
                </a:lnTo>
              </a:path>
              <a:path w="6953884" h="10087610">
                <a:moveTo>
                  <a:pt x="751636" y="9968534"/>
                </a:moveTo>
                <a:lnTo>
                  <a:pt x="773582" y="9968534"/>
                </a:lnTo>
                <a:lnTo>
                  <a:pt x="773582" y="10087406"/>
                </a:lnTo>
                <a:lnTo>
                  <a:pt x="871423" y="10087406"/>
                </a:lnTo>
                <a:lnTo>
                  <a:pt x="871423" y="9968534"/>
                </a:lnTo>
                <a:lnTo>
                  <a:pt x="893368" y="9968534"/>
                </a:lnTo>
                <a:lnTo>
                  <a:pt x="904341" y="9968534"/>
                </a:lnTo>
              </a:path>
              <a:path w="6953884" h="10087610">
                <a:moveTo>
                  <a:pt x="751636" y="9947198"/>
                </a:moveTo>
                <a:lnTo>
                  <a:pt x="795223" y="9947198"/>
                </a:lnTo>
                <a:lnTo>
                  <a:pt x="795223" y="10065766"/>
                </a:lnTo>
                <a:lnTo>
                  <a:pt x="849782" y="10065766"/>
                </a:lnTo>
                <a:lnTo>
                  <a:pt x="849782" y="9947198"/>
                </a:lnTo>
                <a:lnTo>
                  <a:pt x="904341" y="9947198"/>
                </a:lnTo>
              </a:path>
              <a:path w="6953884" h="10087610">
                <a:moveTo>
                  <a:pt x="904341" y="9968534"/>
                </a:moveTo>
                <a:lnTo>
                  <a:pt x="926287" y="9968534"/>
                </a:lnTo>
                <a:lnTo>
                  <a:pt x="926287" y="10087406"/>
                </a:lnTo>
                <a:lnTo>
                  <a:pt x="1026287" y="10087406"/>
                </a:lnTo>
                <a:lnTo>
                  <a:pt x="1026287" y="9968534"/>
                </a:lnTo>
                <a:lnTo>
                  <a:pt x="1048512" y="9968534"/>
                </a:lnTo>
                <a:lnTo>
                  <a:pt x="1059815" y="9968534"/>
                </a:lnTo>
              </a:path>
              <a:path w="6953884" h="10087610">
                <a:moveTo>
                  <a:pt x="904341" y="9947198"/>
                </a:moveTo>
                <a:lnTo>
                  <a:pt x="948537" y="9947198"/>
                </a:lnTo>
                <a:lnTo>
                  <a:pt x="948537" y="10065766"/>
                </a:lnTo>
                <a:lnTo>
                  <a:pt x="1004316" y="10065766"/>
                </a:lnTo>
                <a:lnTo>
                  <a:pt x="1004316" y="9947198"/>
                </a:lnTo>
                <a:lnTo>
                  <a:pt x="1059815" y="9947198"/>
                </a:lnTo>
              </a:path>
              <a:path w="6953884" h="10087610">
                <a:moveTo>
                  <a:pt x="1059815" y="9968534"/>
                </a:moveTo>
                <a:lnTo>
                  <a:pt x="1082040" y="9968534"/>
                </a:lnTo>
                <a:lnTo>
                  <a:pt x="1082040" y="10087406"/>
                </a:lnTo>
                <a:lnTo>
                  <a:pt x="1181989" y="10087406"/>
                </a:lnTo>
                <a:lnTo>
                  <a:pt x="1181989" y="9968534"/>
                </a:lnTo>
                <a:lnTo>
                  <a:pt x="1203960" y="9968534"/>
                </a:lnTo>
                <a:lnTo>
                  <a:pt x="1215263" y="9968534"/>
                </a:lnTo>
              </a:path>
              <a:path w="6953884" h="10087610">
                <a:moveTo>
                  <a:pt x="1059815" y="9947198"/>
                </a:moveTo>
                <a:lnTo>
                  <a:pt x="1104011" y="9947198"/>
                </a:lnTo>
                <a:lnTo>
                  <a:pt x="1104011" y="10065766"/>
                </a:lnTo>
                <a:lnTo>
                  <a:pt x="1159764" y="10065766"/>
                </a:lnTo>
                <a:lnTo>
                  <a:pt x="1159764" y="9947198"/>
                </a:lnTo>
                <a:lnTo>
                  <a:pt x="1215263" y="9947198"/>
                </a:lnTo>
              </a:path>
              <a:path w="6953884" h="10087610">
                <a:moveTo>
                  <a:pt x="1215263" y="9968534"/>
                </a:moveTo>
                <a:lnTo>
                  <a:pt x="1237488" y="9968534"/>
                </a:lnTo>
                <a:lnTo>
                  <a:pt x="1237488" y="10087406"/>
                </a:lnTo>
                <a:lnTo>
                  <a:pt x="1337437" y="10087406"/>
                </a:lnTo>
                <a:lnTo>
                  <a:pt x="1337437" y="9968534"/>
                </a:lnTo>
                <a:lnTo>
                  <a:pt x="1359662" y="9968534"/>
                </a:lnTo>
                <a:lnTo>
                  <a:pt x="1370711" y="9968534"/>
                </a:lnTo>
              </a:path>
              <a:path w="6953884" h="10087610">
                <a:moveTo>
                  <a:pt x="1215263" y="9947198"/>
                </a:moveTo>
                <a:lnTo>
                  <a:pt x="1259713" y="9947198"/>
                </a:lnTo>
                <a:lnTo>
                  <a:pt x="1259713" y="10065766"/>
                </a:lnTo>
                <a:lnTo>
                  <a:pt x="1315212" y="10065766"/>
                </a:lnTo>
                <a:lnTo>
                  <a:pt x="1315212" y="9947198"/>
                </a:lnTo>
                <a:lnTo>
                  <a:pt x="1370711" y="9947198"/>
                </a:lnTo>
              </a:path>
              <a:path w="6953884" h="10087610">
                <a:moveTo>
                  <a:pt x="1370711" y="9968534"/>
                </a:moveTo>
                <a:lnTo>
                  <a:pt x="1392936" y="9968534"/>
                </a:lnTo>
                <a:lnTo>
                  <a:pt x="1392936" y="10087406"/>
                </a:lnTo>
                <a:lnTo>
                  <a:pt x="1492885" y="10087406"/>
                </a:lnTo>
                <a:lnTo>
                  <a:pt x="1492885" y="9968534"/>
                </a:lnTo>
                <a:lnTo>
                  <a:pt x="1515110" y="9968534"/>
                </a:lnTo>
                <a:lnTo>
                  <a:pt x="1526158" y="9968534"/>
                </a:lnTo>
              </a:path>
              <a:path w="6953884" h="10087610">
                <a:moveTo>
                  <a:pt x="1370711" y="9947198"/>
                </a:moveTo>
                <a:lnTo>
                  <a:pt x="1415161" y="9947198"/>
                </a:lnTo>
                <a:lnTo>
                  <a:pt x="1415161" y="10065766"/>
                </a:lnTo>
                <a:lnTo>
                  <a:pt x="1470660" y="10065766"/>
                </a:lnTo>
                <a:lnTo>
                  <a:pt x="1470660" y="9947198"/>
                </a:lnTo>
                <a:lnTo>
                  <a:pt x="1526158" y="9947198"/>
                </a:lnTo>
              </a:path>
              <a:path w="6953884" h="10087610">
                <a:moveTo>
                  <a:pt x="1526158" y="9968534"/>
                </a:moveTo>
                <a:lnTo>
                  <a:pt x="1548383" y="9968534"/>
                </a:lnTo>
                <a:lnTo>
                  <a:pt x="1548383" y="10087406"/>
                </a:lnTo>
                <a:lnTo>
                  <a:pt x="1648333" y="10087406"/>
                </a:lnTo>
                <a:lnTo>
                  <a:pt x="1648333" y="9968534"/>
                </a:lnTo>
                <a:lnTo>
                  <a:pt x="1670558" y="9968534"/>
                </a:lnTo>
                <a:lnTo>
                  <a:pt x="1681861" y="9968534"/>
                </a:lnTo>
              </a:path>
              <a:path w="6953884" h="10087610">
                <a:moveTo>
                  <a:pt x="1526158" y="9947198"/>
                </a:moveTo>
                <a:lnTo>
                  <a:pt x="1570608" y="9947198"/>
                </a:lnTo>
                <a:lnTo>
                  <a:pt x="1570608" y="10065766"/>
                </a:lnTo>
                <a:lnTo>
                  <a:pt x="1626108" y="10065766"/>
                </a:lnTo>
                <a:lnTo>
                  <a:pt x="1626108" y="9947198"/>
                </a:lnTo>
                <a:lnTo>
                  <a:pt x="1681861" y="9947198"/>
                </a:lnTo>
              </a:path>
              <a:path w="6953884" h="10087610">
                <a:moveTo>
                  <a:pt x="1681861" y="9968534"/>
                </a:moveTo>
                <a:lnTo>
                  <a:pt x="1703832" y="9968534"/>
                </a:lnTo>
                <a:lnTo>
                  <a:pt x="1703832" y="10087406"/>
                </a:lnTo>
                <a:lnTo>
                  <a:pt x="1803781" y="10087406"/>
                </a:lnTo>
                <a:lnTo>
                  <a:pt x="1803781" y="9968534"/>
                </a:lnTo>
                <a:lnTo>
                  <a:pt x="1826006" y="9968534"/>
                </a:lnTo>
                <a:lnTo>
                  <a:pt x="1837308" y="9968534"/>
                </a:lnTo>
              </a:path>
              <a:path w="6953884" h="10087610">
                <a:moveTo>
                  <a:pt x="1681861" y="9947198"/>
                </a:moveTo>
                <a:lnTo>
                  <a:pt x="1726057" y="9947198"/>
                </a:lnTo>
                <a:lnTo>
                  <a:pt x="1726057" y="10065766"/>
                </a:lnTo>
                <a:lnTo>
                  <a:pt x="1781810" y="10065766"/>
                </a:lnTo>
                <a:lnTo>
                  <a:pt x="1781810" y="9947198"/>
                </a:lnTo>
                <a:lnTo>
                  <a:pt x="1837308" y="9947198"/>
                </a:lnTo>
              </a:path>
              <a:path w="6953884" h="10087610">
                <a:moveTo>
                  <a:pt x="1837308" y="9968534"/>
                </a:moveTo>
                <a:lnTo>
                  <a:pt x="1859533" y="9968534"/>
                </a:lnTo>
                <a:lnTo>
                  <a:pt x="1859533" y="10087406"/>
                </a:lnTo>
                <a:lnTo>
                  <a:pt x="1959610" y="10087406"/>
                </a:lnTo>
                <a:lnTo>
                  <a:pt x="1959610" y="9968534"/>
                </a:lnTo>
                <a:lnTo>
                  <a:pt x="1981454" y="9968534"/>
                </a:lnTo>
                <a:lnTo>
                  <a:pt x="1992757" y="9968534"/>
                </a:lnTo>
              </a:path>
              <a:path w="6953884" h="10087610">
                <a:moveTo>
                  <a:pt x="1837308" y="9947198"/>
                </a:moveTo>
                <a:lnTo>
                  <a:pt x="1881505" y="9947198"/>
                </a:lnTo>
                <a:lnTo>
                  <a:pt x="1881505" y="10065766"/>
                </a:lnTo>
                <a:lnTo>
                  <a:pt x="1937258" y="10065766"/>
                </a:lnTo>
                <a:lnTo>
                  <a:pt x="1937258" y="9947198"/>
                </a:lnTo>
                <a:lnTo>
                  <a:pt x="1992757" y="9947198"/>
                </a:lnTo>
              </a:path>
              <a:path w="6953884" h="10087610">
                <a:moveTo>
                  <a:pt x="1992757" y="9968534"/>
                </a:moveTo>
                <a:lnTo>
                  <a:pt x="2014982" y="9968534"/>
                </a:lnTo>
                <a:lnTo>
                  <a:pt x="2014982" y="10087406"/>
                </a:lnTo>
                <a:lnTo>
                  <a:pt x="2115058" y="10087406"/>
                </a:lnTo>
                <a:lnTo>
                  <a:pt x="2115058" y="9968534"/>
                </a:lnTo>
                <a:lnTo>
                  <a:pt x="2137283" y="9968534"/>
                </a:lnTo>
                <a:lnTo>
                  <a:pt x="2148205" y="9968534"/>
                </a:lnTo>
              </a:path>
              <a:path w="6953884" h="10087610">
                <a:moveTo>
                  <a:pt x="1992757" y="9947198"/>
                </a:moveTo>
                <a:lnTo>
                  <a:pt x="2037333" y="9947198"/>
                </a:lnTo>
                <a:lnTo>
                  <a:pt x="2037333" y="10065766"/>
                </a:lnTo>
                <a:lnTo>
                  <a:pt x="2092706" y="10065766"/>
                </a:lnTo>
                <a:lnTo>
                  <a:pt x="2092706" y="9947198"/>
                </a:lnTo>
                <a:lnTo>
                  <a:pt x="2148205" y="9947198"/>
                </a:lnTo>
              </a:path>
              <a:path w="6953884" h="10087610">
                <a:moveTo>
                  <a:pt x="2148205" y="9968534"/>
                </a:moveTo>
                <a:lnTo>
                  <a:pt x="2170430" y="9968534"/>
                </a:lnTo>
                <a:lnTo>
                  <a:pt x="2170430" y="10087406"/>
                </a:lnTo>
                <a:lnTo>
                  <a:pt x="2270506" y="10087406"/>
                </a:lnTo>
                <a:lnTo>
                  <a:pt x="2270506" y="9968534"/>
                </a:lnTo>
                <a:lnTo>
                  <a:pt x="2292731" y="9968534"/>
                </a:lnTo>
                <a:lnTo>
                  <a:pt x="2303653" y="9968534"/>
                </a:lnTo>
              </a:path>
              <a:path w="6953884" h="10087610">
                <a:moveTo>
                  <a:pt x="2148205" y="9947198"/>
                </a:moveTo>
                <a:lnTo>
                  <a:pt x="2192782" y="9947198"/>
                </a:lnTo>
                <a:lnTo>
                  <a:pt x="2192782" y="10065766"/>
                </a:lnTo>
                <a:lnTo>
                  <a:pt x="2248154" y="10065766"/>
                </a:lnTo>
                <a:lnTo>
                  <a:pt x="2248154" y="9947198"/>
                </a:lnTo>
                <a:lnTo>
                  <a:pt x="2303653" y="9947198"/>
                </a:lnTo>
              </a:path>
              <a:path w="6953884" h="10087610">
                <a:moveTo>
                  <a:pt x="2303653" y="9968534"/>
                </a:moveTo>
                <a:lnTo>
                  <a:pt x="2325878" y="9968534"/>
                </a:lnTo>
                <a:lnTo>
                  <a:pt x="2325878" y="10087406"/>
                </a:lnTo>
                <a:lnTo>
                  <a:pt x="2425954" y="10087406"/>
                </a:lnTo>
                <a:lnTo>
                  <a:pt x="2425954" y="9968534"/>
                </a:lnTo>
                <a:lnTo>
                  <a:pt x="2448179" y="9968534"/>
                </a:lnTo>
                <a:lnTo>
                  <a:pt x="2459101" y="9968534"/>
                </a:lnTo>
              </a:path>
              <a:path w="6953884" h="10087610">
                <a:moveTo>
                  <a:pt x="2303653" y="9947198"/>
                </a:moveTo>
                <a:lnTo>
                  <a:pt x="2348230" y="9947198"/>
                </a:lnTo>
                <a:lnTo>
                  <a:pt x="2348230" y="10065766"/>
                </a:lnTo>
                <a:lnTo>
                  <a:pt x="2403602" y="10065766"/>
                </a:lnTo>
                <a:lnTo>
                  <a:pt x="2403602" y="9947198"/>
                </a:lnTo>
                <a:lnTo>
                  <a:pt x="2459101" y="9947198"/>
                </a:lnTo>
              </a:path>
              <a:path w="6953884" h="10087610">
                <a:moveTo>
                  <a:pt x="2459101" y="9968534"/>
                </a:moveTo>
                <a:lnTo>
                  <a:pt x="2481326" y="9968534"/>
                </a:lnTo>
                <a:lnTo>
                  <a:pt x="2481326" y="10087406"/>
                </a:lnTo>
                <a:lnTo>
                  <a:pt x="2581402" y="10087406"/>
                </a:lnTo>
                <a:lnTo>
                  <a:pt x="2581402" y="9968534"/>
                </a:lnTo>
                <a:lnTo>
                  <a:pt x="2603627" y="9968534"/>
                </a:lnTo>
                <a:lnTo>
                  <a:pt x="2614930" y="9968534"/>
                </a:lnTo>
              </a:path>
              <a:path w="6953884" h="10087610">
                <a:moveTo>
                  <a:pt x="2459101" y="9947198"/>
                </a:moveTo>
                <a:lnTo>
                  <a:pt x="2503678" y="9947198"/>
                </a:lnTo>
                <a:lnTo>
                  <a:pt x="2503678" y="10065766"/>
                </a:lnTo>
                <a:lnTo>
                  <a:pt x="2559050" y="10065766"/>
                </a:lnTo>
                <a:lnTo>
                  <a:pt x="2559050" y="9947198"/>
                </a:lnTo>
                <a:lnTo>
                  <a:pt x="2614930" y="9947198"/>
                </a:lnTo>
              </a:path>
              <a:path w="6953884" h="10087610">
                <a:moveTo>
                  <a:pt x="2614930" y="9968534"/>
                </a:moveTo>
                <a:lnTo>
                  <a:pt x="2637155" y="9968534"/>
                </a:lnTo>
                <a:lnTo>
                  <a:pt x="2637155" y="10087406"/>
                </a:lnTo>
                <a:lnTo>
                  <a:pt x="2737104" y="10087406"/>
                </a:lnTo>
                <a:lnTo>
                  <a:pt x="2737104" y="9968534"/>
                </a:lnTo>
                <a:lnTo>
                  <a:pt x="2759075" y="9968534"/>
                </a:lnTo>
                <a:lnTo>
                  <a:pt x="2770378" y="9968534"/>
                </a:lnTo>
              </a:path>
              <a:path w="6953884" h="10087610">
                <a:moveTo>
                  <a:pt x="2614930" y="9947198"/>
                </a:moveTo>
                <a:lnTo>
                  <a:pt x="2659126" y="9947198"/>
                </a:lnTo>
                <a:lnTo>
                  <a:pt x="2659126" y="10065766"/>
                </a:lnTo>
                <a:lnTo>
                  <a:pt x="2714879" y="10065766"/>
                </a:lnTo>
                <a:lnTo>
                  <a:pt x="2714879" y="9947198"/>
                </a:lnTo>
                <a:lnTo>
                  <a:pt x="2770378" y="9947198"/>
                </a:lnTo>
              </a:path>
              <a:path w="6953884" h="10087610">
                <a:moveTo>
                  <a:pt x="2770378" y="9968534"/>
                </a:moveTo>
                <a:lnTo>
                  <a:pt x="2792603" y="9968534"/>
                </a:lnTo>
                <a:lnTo>
                  <a:pt x="2792603" y="10087406"/>
                </a:lnTo>
                <a:lnTo>
                  <a:pt x="2892552" y="10087406"/>
                </a:lnTo>
                <a:lnTo>
                  <a:pt x="2892552" y="9968534"/>
                </a:lnTo>
                <a:lnTo>
                  <a:pt x="2914777" y="9968534"/>
                </a:lnTo>
                <a:lnTo>
                  <a:pt x="2925826" y="9968534"/>
                </a:lnTo>
              </a:path>
              <a:path w="6953884" h="10087610">
                <a:moveTo>
                  <a:pt x="2770378" y="9947198"/>
                </a:moveTo>
                <a:lnTo>
                  <a:pt x="2814828" y="9947198"/>
                </a:lnTo>
                <a:lnTo>
                  <a:pt x="2814828" y="10065766"/>
                </a:lnTo>
                <a:lnTo>
                  <a:pt x="2870327" y="10065766"/>
                </a:lnTo>
                <a:lnTo>
                  <a:pt x="2870327" y="9947198"/>
                </a:lnTo>
                <a:lnTo>
                  <a:pt x="2925826" y="9947198"/>
                </a:lnTo>
              </a:path>
              <a:path w="6953884" h="10087610">
                <a:moveTo>
                  <a:pt x="2925826" y="9968534"/>
                </a:moveTo>
                <a:lnTo>
                  <a:pt x="2948051" y="9968534"/>
                </a:lnTo>
                <a:lnTo>
                  <a:pt x="2948051" y="10087406"/>
                </a:lnTo>
                <a:lnTo>
                  <a:pt x="3048000" y="10087406"/>
                </a:lnTo>
                <a:lnTo>
                  <a:pt x="3048000" y="9968534"/>
                </a:lnTo>
                <a:lnTo>
                  <a:pt x="3070225" y="9968534"/>
                </a:lnTo>
                <a:lnTo>
                  <a:pt x="3081274" y="9968534"/>
                </a:lnTo>
              </a:path>
              <a:path w="6953884" h="10087610">
                <a:moveTo>
                  <a:pt x="2925826" y="9947198"/>
                </a:moveTo>
                <a:lnTo>
                  <a:pt x="2970276" y="9947198"/>
                </a:lnTo>
                <a:lnTo>
                  <a:pt x="2970276" y="10065766"/>
                </a:lnTo>
                <a:lnTo>
                  <a:pt x="3025775" y="10065766"/>
                </a:lnTo>
                <a:lnTo>
                  <a:pt x="3025775" y="9947198"/>
                </a:lnTo>
                <a:lnTo>
                  <a:pt x="3081274" y="9947198"/>
                </a:lnTo>
              </a:path>
              <a:path w="6953884" h="10087610">
                <a:moveTo>
                  <a:pt x="3081274" y="9968534"/>
                </a:moveTo>
                <a:lnTo>
                  <a:pt x="3103499" y="9968534"/>
                </a:lnTo>
                <a:lnTo>
                  <a:pt x="3103499" y="10087406"/>
                </a:lnTo>
                <a:lnTo>
                  <a:pt x="3203448" y="10087406"/>
                </a:lnTo>
                <a:lnTo>
                  <a:pt x="3203448" y="9968534"/>
                </a:lnTo>
                <a:lnTo>
                  <a:pt x="3225673" y="9968534"/>
                </a:lnTo>
                <a:lnTo>
                  <a:pt x="3236722" y="9968534"/>
                </a:lnTo>
              </a:path>
              <a:path w="6953884" h="10087610">
                <a:moveTo>
                  <a:pt x="3081274" y="9947198"/>
                </a:moveTo>
                <a:lnTo>
                  <a:pt x="3125724" y="9947198"/>
                </a:lnTo>
                <a:lnTo>
                  <a:pt x="3125724" y="10065766"/>
                </a:lnTo>
                <a:lnTo>
                  <a:pt x="3181223" y="10065766"/>
                </a:lnTo>
                <a:lnTo>
                  <a:pt x="3181223" y="9947198"/>
                </a:lnTo>
                <a:lnTo>
                  <a:pt x="3236722" y="9947198"/>
                </a:lnTo>
              </a:path>
              <a:path w="6953884" h="10087610">
                <a:moveTo>
                  <a:pt x="3236722" y="9968534"/>
                </a:moveTo>
                <a:lnTo>
                  <a:pt x="3258947" y="9968534"/>
                </a:lnTo>
                <a:lnTo>
                  <a:pt x="3258947" y="10087406"/>
                </a:lnTo>
                <a:lnTo>
                  <a:pt x="3358896" y="10087406"/>
                </a:lnTo>
                <a:lnTo>
                  <a:pt x="3358896" y="9968534"/>
                </a:lnTo>
                <a:lnTo>
                  <a:pt x="3381121" y="9968534"/>
                </a:lnTo>
                <a:lnTo>
                  <a:pt x="3392424" y="9968534"/>
                </a:lnTo>
              </a:path>
              <a:path w="6953884" h="10087610">
                <a:moveTo>
                  <a:pt x="3236722" y="9947198"/>
                </a:moveTo>
                <a:lnTo>
                  <a:pt x="3281172" y="9947198"/>
                </a:lnTo>
                <a:lnTo>
                  <a:pt x="3281172" y="10065766"/>
                </a:lnTo>
                <a:lnTo>
                  <a:pt x="3336671" y="10065766"/>
                </a:lnTo>
                <a:lnTo>
                  <a:pt x="3336671" y="9947198"/>
                </a:lnTo>
                <a:lnTo>
                  <a:pt x="3392424" y="9947198"/>
                </a:lnTo>
              </a:path>
              <a:path w="6953884" h="10087610">
                <a:moveTo>
                  <a:pt x="3392424" y="9968534"/>
                </a:moveTo>
                <a:lnTo>
                  <a:pt x="3414649" y="9968534"/>
                </a:lnTo>
                <a:lnTo>
                  <a:pt x="3414649" y="10087406"/>
                </a:lnTo>
                <a:lnTo>
                  <a:pt x="3514598" y="10087406"/>
                </a:lnTo>
                <a:lnTo>
                  <a:pt x="3514598" y="9968534"/>
                </a:lnTo>
                <a:lnTo>
                  <a:pt x="3536569" y="9968534"/>
                </a:lnTo>
                <a:lnTo>
                  <a:pt x="3547872" y="9968534"/>
                </a:lnTo>
              </a:path>
              <a:path w="6953884" h="10087610">
                <a:moveTo>
                  <a:pt x="3392424" y="9947198"/>
                </a:moveTo>
                <a:lnTo>
                  <a:pt x="3436620" y="9947198"/>
                </a:lnTo>
                <a:lnTo>
                  <a:pt x="3436620" y="10065766"/>
                </a:lnTo>
                <a:lnTo>
                  <a:pt x="3492373" y="10065766"/>
                </a:lnTo>
                <a:lnTo>
                  <a:pt x="3492373" y="9947198"/>
                </a:lnTo>
                <a:lnTo>
                  <a:pt x="3547872" y="9947198"/>
                </a:lnTo>
              </a:path>
              <a:path w="6953884" h="10087610">
                <a:moveTo>
                  <a:pt x="3547872" y="9968534"/>
                </a:moveTo>
                <a:lnTo>
                  <a:pt x="3570097" y="9968534"/>
                </a:lnTo>
                <a:lnTo>
                  <a:pt x="3570097" y="10087406"/>
                </a:lnTo>
                <a:lnTo>
                  <a:pt x="3670046" y="10087406"/>
                </a:lnTo>
                <a:lnTo>
                  <a:pt x="3670046" y="9968534"/>
                </a:lnTo>
                <a:lnTo>
                  <a:pt x="3692398" y="9968534"/>
                </a:lnTo>
                <a:lnTo>
                  <a:pt x="3703320" y="9968534"/>
                </a:lnTo>
              </a:path>
              <a:path w="6953884" h="10087610">
                <a:moveTo>
                  <a:pt x="3547872" y="9947198"/>
                </a:moveTo>
                <a:lnTo>
                  <a:pt x="3592322" y="9947198"/>
                </a:lnTo>
                <a:lnTo>
                  <a:pt x="3592322" y="10065766"/>
                </a:lnTo>
                <a:lnTo>
                  <a:pt x="3647821" y="10065766"/>
                </a:lnTo>
                <a:lnTo>
                  <a:pt x="3647821" y="9947198"/>
                </a:lnTo>
                <a:lnTo>
                  <a:pt x="3703320" y="9947198"/>
                </a:lnTo>
              </a:path>
              <a:path w="6953884" h="10087610">
                <a:moveTo>
                  <a:pt x="3703320" y="9968534"/>
                </a:moveTo>
                <a:lnTo>
                  <a:pt x="3725545" y="9968534"/>
                </a:lnTo>
                <a:lnTo>
                  <a:pt x="3725545" y="10087406"/>
                </a:lnTo>
                <a:lnTo>
                  <a:pt x="3825494" y="10087406"/>
                </a:lnTo>
                <a:lnTo>
                  <a:pt x="3825494" y="9968534"/>
                </a:lnTo>
                <a:lnTo>
                  <a:pt x="3847846" y="9968534"/>
                </a:lnTo>
                <a:lnTo>
                  <a:pt x="3858767" y="9968534"/>
                </a:lnTo>
              </a:path>
              <a:path w="6953884" h="10087610">
                <a:moveTo>
                  <a:pt x="3703320" y="9947198"/>
                </a:moveTo>
                <a:lnTo>
                  <a:pt x="3747770" y="9947198"/>
                </a:lnTo>
                <a:lnTo>
                  <a:pt x="3747770" y="10065766"/>
                </a:lnTo>
                <a:lnTo>
                  <a:pt x="3803269" y="10065766"/>
                </a:lnTo>
                <a:lnTo>
                  <a:pt x="3803269" y="9947198"/>
                </a:lnTo>
                <a:lnTo>
                  <a:pt x="3858767" y="9947198"/>
                </a:lnTo>
              </a:path>
              <a:path w="6953884" h="10087610">
                <a:moveTo>
                  <a:pt x="3858767" y="9968534"/>
                </a:moveTo>
                <a:lnTo>
                  <a:pt x="3880992" y="9968534"/>
                </a:lnTo>
                <a:lnTo>
                  <a:pt x="3880992" y="10087406"/>
                </a:lnTo>
                <a:lnTo>
                  <a:pt x="3980941" y="10087406"/>
                </a:lnTo>
                <a:lnTo>
                  <a:pt x="3980941" y="9968534"/>
                </a:lnTo>
                <a:lnTo>
                  <a:pt x="4003294" y="9968534"/>
                </a:lnTo>
                <a:lnTo>
                  <a:pt x="4014216" y="9968534"/>
                </a:lnTo>
              </a:path>
              <a:path w="6953884" h="10087610">
                <a:moveTo>
                  <a:pt x="3858767" y="9947198"/>
                </a:moveTo>
                <a:lnTo>
                  <a:pt x="3903217" y="9947198"/>
                </a:lnTo>
                <a:lnTo>
                  <a:pt x="3903217" y="10065766"/>
                </a:lnTo>
                <a:lnTo>
                  <a:pt x="3958716" y="10065766"/>
                </a:lnTo>
                <a:lnTo>
                  <a:pt x="3958716" y="9947198"/>
                </a:lnTo>
                <a:lnTo>
                  <a:pt x="4014216" y="9947198"/>
                </a:lnTo>
              </a:path>
              <a:path w="6953884" h="10087610">
                <a:moveTo>
                  <a:pt x="4014216" y="9968534"/>
                </a:moveTo>
                <a:lnTo>
                  <a:pt x="4036441" y="9968534"/>
                </a:lnTo>
                <a:lnTo>
                  <a:pt x="4036441" y="10087406"/>
                </a:lnTo>
                <a:lnTo>
                  <a:pt x="4136390" y="10087406"/>
                </a:lnTo>
                <a:lnTo>
                  <a:pt x="4136390" y="9968534"/>
                </a:lnTo>
                <a:lnTo>
                  <a:pt x="4158741" y="9968534"/>
                </a:lnTo>
                <a:lnTo>
                  <a:pt x="4169917" y="9968534"/>
                </a:lnTo>
              </a:path>
              <a:path w="6953884" h="10087610">
                <a:moveTo>
                  <a:pt x="4014216" y="9947198"/>
                </a:moveTo>
                <a:lnTo>
                  <a:pt x="4058666" y="9947198"/>
                </a:lnTo>
                <a:lnTo>
                  <a:pt x="4058666" y="10065766"/>
                </a:lnTo>
                <a:lnTo>
                  <a:pt x="4114165" y="10065766"/>
                </a:lnTo>
                <a:lnTo>
                  <a:pt x="4114165" y="9947198"/>
                </a:lnTo>
                <a:lnTo>
                  <a:pt x="4169917" y="9947198"/>
                </a:lnTo>
              </a:path>
              <a:path w="6953884" h="10087610">
                <a:moveTo>
                  <a:pt x="4169917" y="9968534"/>
                </a:moveTo>
                <a:lnTo>
                  <a:pt x="4191889" y="9968534"/>
                </a:lnTo>
                <a:lnTo>
                  <a:pt x="4191889" y="10087406"/>
                </a:lnTo>
                <a:lnTo>
                  <a:pt x="4291838" y="10087406"/>
                </a:lnTo>
                <a:lnTo>
                  <a:pt x="4291838" y="9968534"/>
                </a:lnTo>
                <a:lnTo>
                  <a:pt x="4314190" y="9968534"/>
                </a:lnTo>
                <a:lnTo>
                  <a:pt x="4325366" y="9968534"/>
                </a:lnTo>
              </a:path>
              <a:path w="6953884" h="10087610">
                <a:moveTo>
                  <a:pt x="4169917" y="9947198"/>
                </a:moveTo>
                <a:lnTo>
                  <a:pt x="4214114" y="9947198"/>
                </a:lnTo>
                <a:lnTo>
                  <a:pt x="4214114" y="10065766"/>
                </a:lnTo>
                <a:lnTo>
                  <a:pt x="4269994" y="10065766"/>
                </a:lnTo>
                <a:lnTo>
                  <a:pt x="4269994" y="9947198"/>
                </a:lnTo>
                <a:lnTo>
                  <a:pt x="4325366" y="9947198"/>
                </a:lnTo>
              </a:path>
              <a:path w="6953884" h="10087610">
                <a:moveTo>
                  <a:pt x="4325366" y="9968534"/>
                </a:moveTo>
                <a:lnTo>
                  <a:pt x="4347718" y="9968534"/>
                </a:lnTo>
                <a:lnTo>
                  <a:pt x="4347718" y="10087406"/>
                </a:lnTo>
                <a:lnTo>
                  <a:pt x="4447667" y="10087406"/>
                </a:lnTo>
                <a:lnTo>
                  <a:pt x="4447667" y="9968534"/>
                </a:lnTo>
                <a:lnTo>
                  <a:pt x="4469892" y="9968534"/>
                </a:lnTo>
                <a:lnTo>
                  <a:pt x="4480814" y="9968534"/>
                </a:lnTo>
              </a:path>
              <a:path w="6953884" h="10087610">
                <a:moveTo>
                  <a:pt x="4325366" y="9947198"/>
                </a:moveTo>
                <a:lnTo>
                  <a:pt x="4369943" y="9947198"/>
                </a:lnTo>
                <a:lnTo>
                  <a:pt x="4369943" y="10065766"/>
                </a:lnTo>
                <a:lnTo>
                  <a:pt x="4425442" y="10065766"/>
                </a:lnTo>
                <a:lnTo>
                  <a:pt x="4425442" y="9947198"/>
                </a:lnTo>
                <a:lnTo>
                  <a:pt x="4480814" y="9947198"/>
                </a:lnTo>
              </a:path>
              <a:path w="6953884" h="10087610">
                <a:moveTo>
                  <a:pt x="4480814" y="9968534"/>
                </a:moveTo>
                <a:lnTo>
                  <a:pt x="4503166" y="9968534"/>
                </a:lnTo>
                <a:lnTo>
                  <a:pt x="4503166" y="10087406"/>
                </a:lnTo>
                <a:lnTo>
                  <a:pt x="4603115" y="10087406"/>
                </a:lnTo>
                <a:lnTo>
                  <a:pt x="4603115" y="9968534"/>
                </a:lnTo>
                <a:lnTo>
                  <a:pt x="4625340" y="9968534"/>
                </a:lnTo>
                <a:lnTo>
                  <a:pt x="4636262" y="9968534"/>
                </a:lnTo>
              </a:path>
              <a:path w="6953884" h="10087610">
                <a:moveTo>
                  <a:pt x="4480814" y="9947198"/>
                </a:moveTo>
                <a:lnTo>
                  <a:pt x="4525391" y="9947198"/>
                </a:lnTo>
                <a:lnTo>
                  <a:pt x="4525391" y="10065766"/>
                </a:lnTo>
                <a:lnTo>
                  <a:pt x="4580890" y="10065766"/>
                </a:lnTo>
                <a:lnTo>
                  <a:pt x="4580890" y="9947198"/>
                </a:lnTo>
                <a:lnTo>
                  <a:pt x="4636262" y="9947198"/>
                </a:lnTo>
              </a:path>
              <a:path w="6953884" h="10087610">
                <a:moveTo>
                  <a:pt x="4636262" y="9968534"/>
                </a:moveTo>
                <a:lnTo>
                  <a:pt x="4658614" y="9968534"/>
                </a:lnTo>
                <a:lnTo>
                  <a:pt x="4658614" y="10087406"/>
                </a:lnTo>
                <a:lnTo>
                  <a:pt x="4758563" y="10087406"/>
                </a:lnTo>
                <a:lnTo>
                  <a:pt x="4758563" y="9968534"/>
                </a:lnTo>
                <a:lnTo>
                  <a:pt x="4780788" y="9968534"/>
                </a:lnTo>
                <a:lnTo>
                  <a:pt x="4791710" y="9968534"/>
                </a:lnTo>
              </a:path>
              <a:path w="6953884" h="10087610">
                <a:moveTo>
                  <a:pt x="4636262" y="9947198"/>
                </a:moveTo>
                <a:lnTo>
                  <a:pt x="4680839" y="9947198"/>
                </a:lnTo>
                <a:lnTo>
                  <a:pt x="4680839" y="10065766"/>
                </a:lnTo>
                <a:lnTo>
                  <a:pt x="4736338" y="10065766"/>
                </a:lnTo>
                <a:lnTo>
                  <a:pt x="4736338" y="9947198"/>
                </a:lnTo>
                <a:lnTo>
                  <a:pt x="4791710" y="9947198"/>
                </a:lnTo>
              </a:path>
              <a:path w="6953884" h="10087610">
                <a:moveTo>
                  <a:pt x="4791710" y="9968534"/>
                </a:moveTo>
                <a:lnTo>
                  <a:pt x="4814062" y="9968534"/>
                </a:lnTo>
                <a:lnTo>
                  <a:pt x="4814062" y="10087406"/>
                </a:lnTo>
                <a:lnTo>
                  <a:pt x="4914011" y="10087406"/>
                </a:lnTo>
                <a:lnTo>
                  <a:pt x="4914011" y="9968534"/>
                </a:lnTo>
                <a:lnTo>
                  <a:pt x="4936236" y="9968534"/>
                </a:lnTo>
                <a:lnTo>
                  <a:pt x="4947539" y="9968534"/>
                </a:lnTo>
              </a:path>
              <a:path w="6953884" h="10087610">
                <a:moveTo>
                  <a:pt x="4791710" y="9947198"/>
                </a:moveTo>
                <a:lnTo>
                  <a:pt x="4836287" y="9947198"/>
                </a:lnTo>
                <a:lnTo>
                  <a:pt x="4836287" y="10065766"/>
                </a:lnTo>
                <a:lnTo>
                  <a:pt x="4891786" y="10065766"/>
                </a:lnTo>
                <a:lnTo>
                  <a:pt x="4891786" y="9947198"/>
                </a:lnTo>
                <a:lnTo>
                  <a:pt x="4947539" y="9947198"/>
                </a:lnTo>
              </a:path>
              <a:path w="6953884" h="10087610">
                <a:moveTo>
                  <a:pt x="4947539" y="9968534"/>
                </a:moveTo>
                <a:lnTo>
                  <a:pt x="4969510" y="9968534"/>
                </a:lnTo>
                <a:lnTo>
                  <a:pt x="4969510" y="10087406"/>
                </a:lnTo>
                <a:lnTo>
                  <a:pt x="5069459" y="10087406"/>
                </a:lnTo>
                <a:lnTo>
                  <a:pt x="5069459" y="9968534"/>
                </a:lnTo>
                <a:lnTo>
                  <a:pt x="5091684" y="9968534"/>
                </a:lnTo>
                <a:lnTo>
                  <a:pt x="5102987" y="9968534"/>
                </a:lnTo>
              </a:path>
              <a:path w="6953884" h="10087610">
                <a:moveTo>
                  <a:pt x="4947539" y="9947198"/>
                </a:moveTo>
                <a:lnTo>
                  <a:pt x="4991735" y="9947198"/>
                </a:lnTo>
                <a:lnTo>
                  <a:pt x="4991735" y="10065766"/>
                </a:lnTo>
                <a:lnTo>
                  <a:pt x="5047488" y="10065766"/>
                </a:lnTo>
                <a:lnTo>
                  <a:pt x="5047488" y="9947198"/>
                </a:lnTo>
                <a:lnTo>
                  <a:pt x="5102987" y="9947198"/>
                </a:lnTo>
              </a:path>
              <a:path w="6953884" h="10087610">
                <a:moveTo>
                  <a:pt x="5102987" y="9968534"/>
                </a:moveTo>
                <a:lnTo>
                  <a:pt x="5125212" y="9968534"/>
                </a:lnTo>
                <a:lnTo>
                  <a:pt x="5125212" y="10087406"/>
                </a:lnTo>
                <a:lnTo>
                  <a:pt x="5225161" y="10087406"/>
                </a:lnTo>
                <a:lnTo>
                  <a:pt x="5225161" y="9968534"/>
                </a:lnTo>
                <a:lnTo>
                  <a:pt x="5247386" y="9968534"/>
                </a:lnTo>
                <a:lnTo>
                  <a:pt x="5258435" y="9968534"/>
                </a:lnTo>
              </a:path>
              <a:path w="6953884" h="10087610">
                <a:moveTo>
                  <a:pt x="5102987" y="9947198"/>
                </a:moveTo>
                <a:lnTo>
                  <a:pt x="5147437" y="9947198"/>
                </a:lnTo>
                <a:lnTo>
                  <a:pt x="5147437" y="10065766"/>
                </a:lnTo>
                <a:lnTo>
                  <a:pt x="5202936" y="10065766"/>
                </a:lnTo>
                <a:lnTo>
                  <a:pt x="5202936" y="9947198"/>
                </a:lnTo>
                <a:lnTo>
                  <a:pt x="5258435" y="9947198"/>
                </a:lnTo>
              </a:path>
              <a:path w="6953884" h="10087610">
                <a:moveTo>
                  <a:pt x="5258435" y="9968534"/>
                </a:moveTo>
                <a:lnTo>
                  <a:pt x="5280660" y="9968534"/>
                </a:lnTo>
                <a:lnTo>
                  <a:pt x="5280660" y="10087406"/>
                </a:lnTo>
                <a:lnTo>
                  <a:pt x="5380609" y="10087406"/>
                </a:lnTo>
                <a:lnTo>
                  <a:pt x="5380609" y="9968534"/>
                </a:lnTo>
                <a:lnTo>
                  <a:pt x="5402834" y="9968534"/>
                </a:lnTo>
                <a:lnTo>
                  <a:pt x="5413883" y="9968534"/>
                </a:lnTo>
              </a:path>
              <a:path w="6953884" h="10087610">
                <a:moveTo>
                  <a:pt x="5258435" y="9947198"/>
                </a:moveTo>
                <a:lnTo>
                  <a:pt x="5302885" y="9947198"/>
                </a:lnTo>
                <a:lnTo>
                  <a:pt x="5302885" y="10065766"/>
                </a:lnTo>
                <a:lnTo>
                  <a:pt x="5358384" y="10065766"/>
                </a:lnTo>
                <a:lnTo>
                  <a:pt x="5358384" y="9947198"/>
                </a:lnTo>
                <a:lnTo>
                  <a:pt x="5413883" y="9947198"/>
                </a:lnTo>
              </a:path>
              <a:path w="6953884" h="10087610">
                <a:moveTo>
                  <a:pt x="5413883" y="9968534"/>
                </a:moveTo>
                <a:lnTo>
                  <a:pt x="5436108" y="9968534"/>
                </a:lnTo>
                <a:lnTo>
                  <a:pt x="5436108" y="10087406"/>
                </a:lnTo>
                <a:lnTo>
                  <a:pt x="5536057" y="10087406"/>
                </a:lnTo>
                <a:lnTo>
                  <a:pt x="5536057" y="9968534"/>
                </a:lnTo>
                <a:lnTo>
                  <a:pt x="5558282" y="9968534"/>
                </a:lnTo>
                <a:lnTo>
                  <a:pt x="5569331" y="9968534"/>
                </a:lnTo>
              </a:path>
              <a:path w="6953884" h="10087610">
                <a:moveTo>
                  <a:pt x="5413883" y="9947198"/>
                </a:moveTo>
                <a:lnTo>
                  <a:pt x="5458333" y="9947198"/>
                </a:lnTo>
                <a:lnTo>
                  <a:pt x="5458333" y="10065766"/>
                </a:lnTo>
                <a:lnTo>
                  <a:pt x="5513832" y="10065766"/>
                </a:lnTo>
                <a:lnTo>
                  <a:pt x="5513832" y="9947198"/>
                </a:lnTo>
                <a:lnTo>
                  <a:pt x="5569331" y="9947198"/>
                </a:lnTo>
              </a:path>
              <a:path w="6953884" h="10087610">
                <a:moveTo>
                  <a:pt x="5569331" y="9968534"/>
                </a:moveTo>
                <a:lnTo>
                  <a:pt x="5591556" y="9968534"/>
                </a:lnTo>
                <a:lnTo>
                  <a:pt x="5591556" y="10087406"/>
                </a:lnTo>
                <a:lnTo>
                  <a:pt x="5691505" y="10087406"/>
                </a:lnTo>
                <a:lnTo>
                  <a:pt x="5691505" y="9968534"/>
                </a:lnTo>
                <a:lnTo>
                  <a:pt x="5713730" y="9968534"/>
                </a:lnTo>
                <a:lnTo>
                  <a:pt x="5725033" y="9968534"/>
                </a:lnTo>
              </a:path>
              <a:path w="6953884" h="10087610">
                <a:moveTo>
                  <a:pt x="5569331" y="9947198"/>
                </a:moveTo>
                <a:lnTo>
                  <a:pt x="5613781" y="9947198"/>
                </a:lnTo>
                <a:lnTo>
                  <a:pt x="5613781" y="10065766"/>
                </a:lnTo>
                <a:lnTo>
                  <a:pt x="5669280" y="10065766"/>
                </a:lnTo>
                <a:lnTo>
                  <a:pt x="5669280" y="9947198"/>
                </a:lnTo>
                <a:lnTo>
                  <a:pt x="5725033" y="9947198"/>
                </a:lnTo>
              </a:path>
              <a:path w="6953884" h="10087610">
                <a:moveTo>
                  <a:pt x="5725033" y="9968534"/>
                </a:moveTo>
                <a:lnTo>
                  <a:pt x="5747004" y="9968534"/>
                </a:lnTo>
                <a:lnTo>
                  <a:pt x="5747004" y="10087406"/>
                </a:lnTo>
                <a:lnTo>
                  <a:pt x="5846953" y="10087406"/>
                </a:lnTo>
                <a:lnTo>
                  <a:pt x="5846953" y="9968534"/>
                </a:lnTo>
                <a:lnTo>
                  <a:pt x="5869178" y="9968534"/>
                </a:lnTo>
                <a:lnTo>
                  <a:pt x="5880481" y="9968534"/>
                </a:lnTo>
              </a:path>
              <a:path w="6953884" h="10087610">
                <a:moveTo>
                  <a:pt x="5725033" y="9947198"/>
                </a:moveTo>
                <a:lnTo>
                  <a:pt x="5769229" y="9947198"/>
                </a:lnTo>
                <a:lnTo>
                  <a:pt x="5769229" y="10065766"/>
                </a:lnTo>
                <a:lnTo>
                  <a:pt x="5824982" y="10065766"/>
                </a:lnTo>
                <a:lnTo>
                  <a:pt x="5824982" y="9947198"/>
                </a:lnTo>
                <a:lnTo>
                  <a:pt x="5880481" y="9947198"/>
                </a:lnTo>
              </a:path>
              <a:path w="6953884" h="10087610">
                <a:moveTo>
                  <a:pt x="5880481" y="9968534"/>
                </a:moveTo>
                <a:lnTo>
                  <a:pt x="5902706" y="9968534"/>
                </a:lnTo>
                <a:lnTo>
                  <a:pt x="5902706" y="10087406"/>
                </a:lnTo>
                <a:lnTo>
                  <a:pt x="6002782" y="10087406"/>
                </a:lnTo>
                <a:lnTo>
                  <a:pt x="6002782" y="9968534"/>
                </a:lnTo>
                <a:lnTo>
                  <a:pt x="6025007" y="9968534"/>
                </a:lnTo>
                <a:lnTo>
                  <a:pt x="6035929" y="9968534"/>
                </a:lnTo>
              </a:path>
              <a:path w="6953884" h="10087610">
                <a:moveTo>
                  <a:pt x="5880481" y="9947198"/>
                </a:moveTo>
                <a:lnTo>
                  <a:pt x="5925058" y="9947198"/>
                </a:lnTo>
                <a:lnTo>
                  <a:pt x="5925058" y="10065766"/>
                </a:lnTo>
                <a:lnTo>
                  <a:pt x="5980430" y="10065766"/>
                </a:lnTo>
                <a:lnTo>
                  <a:pt x="5980430" y="9947198"/>
                </a:lnTo>
                <a:lnTo>
                  <a:pt x="6035929" y="9947198"/>
                </a:lnTo>
              </a:path>
              <a:path w="6953884" h="10087610">
                <a:moveTo>
                  <a:pt x="6035929" y="9968534"/>
                </a:moveTo>
                <a:lnTo>
                  <a:pt x="6058154" y="9968534"/>
                </a:lnTo>
                <a:lnTo>
                  <a:pt x="6058154" y="10087406"/>
                </a:lnTo>
                <a:lnTo>
                  <a:pt x="6158230" y="10087406"/>
                </a:lnTo>
                <a:lnTo>
                  <a:pt x="6158230" y="9968534"/>
                </a:lnTo>
                <a:lnTo>
                  <a:pt x="6180455" y="9968534"/>
                </a:lnTo>
                <a:lnTo>
                  <a:pt x="6191377" y="9968534"/>
                </a:lnTo>
              </a:path>
              <a:path w="6953884" h="10087610">
                <a:moveTo>
                  <a:pt x="6035929" y="9947198"/>
                </a:moveTo>
                <a:lnTo>
                  <a:pt x="6080506" y="9947198"/>
                </a:lnTo>
                <a:lnTo>
                  <a:pt x="6080506" y="10065766"/>
                </a:lnTo>
                <a:lnTo>
                  <a:pt x="6135878" y="10065766"/>
                </a:lnTo>
                <a:lnTo>
                  <a:pt x="6135878" y="9947198"/>
                </a:lnTo>
                <a:lnTo>
                  <a:pt x="6191377" y="9947198"/>
                </a:lnTo>
              </a:path>
              <a:path w="6953884" h="10087610">
                <a:moveTo>
                  <a:pt x="6191377" y="9968534"/>
                </a:moveTo>
                <a:lnTo>
                  <a:pt x="6213602" y="9968534"/>
                </a:lnTo>
                <a:lnTo>
                  <a:pt x="6213602" y="10087406"/>
                </a:lnTo>
                <a:lnTo>
                  <a:pt x="6313678" y="10087406"/>
                </a:lnTo>
                <a:lnTo>
                  <a:pt x="6313678" y="9968534"/>
                </a:lnTo>
                <a:lnTo>
                  <a:pt x="6335903" y="9968534"/>
                </a:lnTo>
                <a:lnTo>
                  <a:pt x="6346825" y="9968534"/>
                </a:lnTo>
              </a:path>
              <a:path w="6953884" h="10087610">
                <a:moveTo>
                  <a:pt x="6191377" y="9947198"/>
                </a:moveTo>
                <a:lnTo>
                  <a:pt x="6235954" y="9947198"/>
                </a:lnTo>
                <a:lnTo>
                  <a:pt x="6235954" y="10065766"/>
                </a:lnTo>
                <a:lnTo>
                  <a:pt x="6291326" y="10065766"/>
                </a:lnTo>
                <a:lnTo>
                  <a:pt x="6291326" y="9947198"/>
                </a:lnTo>
                <a:lnTo>
                  <a:pt x="6346825" y="9947198"/>
                </a:lnTo>
              </a:path>
              <a:path w="6953884" h="10087610">
                <a:moveTo>
                  <a:pt x="6346825" y="9968534"/>
                </a:moveTo>
                <a:lnTo>
                  <a:pt x="6369050" y="9968534"/>
                </a:lnTo>
                <a:lnTo>
                  <a:pt x="6369050" y="10087406"/>
                </a:lnTo>
                <a:lnTo>
                  <a:pt x="6469126" y="10087406"/>
                </a:lnTo>
                <a:lnTo>
                  <a:pt x="6469126" y="9968534"/>
                </a:lnTo>
                <a:lnTo>
                  <a:pt x="6491351" y="9968534"/>
                </a:lnTo>
                <a:lnTo>
                  <a:pt x="6502654" y="9968534"/>
                </a:lnTo>
              </a:path>
              <a:path w="6953884" h="10087610">
                <a:moveTo>
                  <a:pt x="6346825" y="9947198"/>
                </a:moveTo>
                <a:lnTo>
                  <a:pt x="6391402" y="9947198"/>
                </a:lnTo>
                <a:lnTo>
                  <a:pt x="6391402" y="10065766"/>
                </a:lnTo>
                <a:lnTo>
                  <a:pt x="6446774" y="10065766"/>
                </a:lnTo>
                <a:lnTo>
                  <a:pt x="6446774" y="9947198"/>
                </a:lnTo>
                <a:lnTo>
                  <a:pt x="6502654" y="9947198"/>
                </a:lnTo>
              </a:path>
              <a:path w="6953884" h="10087610">
                <a:moveTo>
                  <a:pt x="6502654" y="9968534"/>
                </a:moveTo>
                <a:lnTo>
                  <a:pt x="6524498" y="9968534"/>
                </a:lnTo>
                <a:lnTo>
                  <a:pt x="6524498" y="10087406"/>
                </a:lnTo>
                <a:lnTo>
                  <a:pt x="6624574" y="10087406"/>
                </a:lnTo>
                <a:lnTo>
                  <a:pt x="6624574" y="9968534"/>
                </a:lnTo>
                <a:lnTo>
                  <a:pt x="6646799" y="9968534"/>
                </a:lnTo>
                <a:lnTo>
                  <a:pt x="6658102" y="9968534"/>
                </a:lnTo>
              </a:path>
              <a:path w="6953884" h="10087610">
                <a:moveTo>
                  <a:pt x="6502654" y="9947198"/>
                </a:moveTo>
                <a:lnTo>
                  <a:pt x="6546850" y="9947198"/>
                </a:lnTo>
                <a:lnTo>
                  <a:pt x="6546850" y="10065766"/>
                </a:lnTo>
                <a:lnTo>
                  <a:pt x="6602603" y="10065766"/>
                </a:lnTo>
                <a:lnTo>
                  <a:pt x="6602603" y="9947198"/>
                </a:lnTo>
                <a:lnTo>
                  <a:pt x="6658102" y="9947198"/>
                </a:lnTo>
              </a:path>
              <a:path w="6953884" h="10087610">
                <a:moveTo>
                  <a:pt x="6658102" y="9968534"/>
                </a:moveTo>
                <a:lnTo>
                  <a:pt x="6680327" y="9968534"/>
                </a:lnTo>
                <a:lnTo>
                  <a:pt x="6680327" y="10087406"/>
                </a:lnTo>
                <a:lnTo>
                  <a:pt x="6780276" y="10087406"/>
                </a:lnTo>
                <a:lnTo>
                  <a:pt x="6780276" y="9968534"/>
                </a:lnTo>
                <a:lnTo>
                  <a:pt x="6802247" y="9968534"/>
                </a:lnTo>
                <a:lnTo>
                  <a:pt x="6813550" y="9968534"/>
                </a:lnTo>
              </a:path>
              <a:path w="6953884" h="10087610">
                <a:moveTo>
                  <a:pt x="6658102" y="9947198"/>
                </a:moveTo>
                <a:lnTo>
                  <a:pt x="6702298" y="9947198"/>
                </a:lnTo>
                <a:lnTo>
                  <a:pt x="6702298" y="10065766"/>
                </a:lnTo>
                <a:lnTo>
                  <a:pt x="6758051" y="10065766"/>
                </a:lnTo>
                <a:lnTo>
                  <a:pt x="6758051" y="9947198"/>
                </a:lnTo>
                <a:lnTo>
                  <a:pt x="6813550" y="9947198"/>
                </a:lnTo>
              </a:path>
              <a:path w="6953884" h="10087610">
                <a:moveTo>
                  <a:pt x="6812026" y="10082834"/>
                </a:moveTo>
                <a:lnTo>
                  <a:pt x="6949490" y="10082834"/>
                </a:lnTo>
                <a:lnTo>
                  <a:pt x="6949490" y="9945674"/>
                </a:lnTo>
                <a:lnTo>
                  <a:pt x="6812026" y="9945674"/>
                </a:lnTo>
                <a:lnTo>
                  <a:pt x="6812026" y="10082834"/>
                </a:lnTo>
                <a:close/>
              </a:path>
              <a:path w="6953884" h="10087610">
                <a:moveTo>
                  <a:pt x="6833616" y="10061194"/>
                </a:moveTo>
                <a:lnTo>
                  <a:pt x="6927799" y="10061194"/>
                </a:lnTo>
                <a:lnTo>
                  <a:pt x="6927799" y="9967010"/>
                </a:lnTo>
                <a:lnTo>
                  <a:pt x="6833616" y="9967010"/>
                </a:lnTo>
                <a:lnTo>
                  <a:pt x="6833616" y="10061194"/>
                </a:lnTo>
                <a:close/>
              </a:path>
              <a:path w="6953884" h="10087610">
                <a:moveTo>
                  <a:pt x="0" y="137464"/>
                </a:moveTo>
                <a:lnTo>
                  <a:pt x="137464" y="137464"/>
                </a:lnTo>
                <a:lnTo>
                  <a:pt x="137464" y="0"/>
                </a:lnTo>
                <a:lnTo>
                  <a:pt x="0" y="0"/>
                </a:lnTo>
                <a:lnTo>
                  <a:pt x="0" y="137464"/>
                </a:lnTo>
                <a:close/>
              </a:path>
              <a:path w="6953884" h="10087610">
                <a:moveTo>
                  <a:pt x="21640" y="115874"/>
                </a:moveTo>
                <a:lnTo>
                  <a:pt x="115824" y="115874"/>
                </a:lnTo>
                <a:lnTo>
                  <a:pt x="115824" y="21691"/>
                </a:lnTo>
                <a:lnTo>
                  <a:pt x="21640" y="21691"/>
                </a:lnTo>
                <a:lnTo>
                  <a:pt x="21640" y="115874"/>
                </a:lnTo>
                <a:close/>
              </a:path>
              <a:path w="6953884" h="10087610">
                <a:moveTo>
                  <a:pt x="142036" y="120446"/>
                </a:moveTo>
                <a:lnTo>
                  <a:pt x="163677" y="120446"/>
                </a:lnTo>
                <a:lnTo>
                  <a:pt x="163677" y="1574"/>
                </a:lnTo>
                <a:lnTo>
                  <a:pt x="261823" y="1574"/>
                </a:lnTo>
                <a:lnTo>
                  <a:pt x="261823" y="120446"/>
                </a:lnTo>
                <a:lnTo>
                  <a:pt x="283464" y="120446"/>
                </a:lnTo>
                <a:lnTo>
                  <a:pt x="294436" y="120446"/>
                </a:lnTo>
              </a:path>
              <a:path w="6953884" h="10087610">
                <a:moveTo>
                  <a:pt x="142036" y="141782"/>
                </a:moveTo>
                <a:lnTo>
                  <a:pt x="185623" y="141782"/>
                </a:lnTo>
                <a:lnTo>
                  <a:pt x="185623" y="23164"/>
                </a:lnTo>
                <a:lnTo>
                  <a:pt x="239877" y="23164"/>
                </a:lnTo>
                <a:lnTo>
                  <a:pt x="239877" y="141782"/>
                </a:lnTo>
                <a:lnTo>
                  <a:pt x="294436" y="141782"/>
                </a:lnTo>
              </a:path>
              <a:path w="6953884" h="10087610">
                <a:moveTo>
                  <a:pt x="294436" y="120446"/>
                </a:moveTo>
                <a:lnTo>
                  <a:pt x="316077" y="120446"/>
                </a:lnTo>
                <a:lnTo>
                  <a:pt x="316077" y="1574"/>
                </a:lnTo>
                <a:lnTo>
                  <a:pt x="414223" y="1574"/>
                </a:lnTo>
                <a:lnTo>
                  <a:pt x="414223" y="120446"/>
                </a:lnTo>
                <a:lnTo>
                  <a:pt x="435864" y="120446"/>
                </a:lnTo>
                <a:lnTo>
                  <a:pt x="446836" y="120446"/>
                </a:lnTo>
              </a:path>
              <a:path w="6953884" h="10087610">
                <a:moveTo>
                  <a:pt x="294436" y="141782"/>
                </a:moveTo>
                <a:lnTo>
                  <a:pt x="338023" y="141782"/>
                </a:lnTo>
                <a:lnTo>
                  <a:pt x="338023" y="23164"/>
                </a:lnTo>
                <a:lnTo>
                  <a:pt x="392277" y="23164"/>
                </a:lnTo>
                <a:lnTo>
                  <a:pt x="392277" y="141782"/>
                </a:lnTo>
                <a:lnTo>
                  <a:pt x="446836" y="141782"/>
                </a:lnTo>
              </a:path>
              <a:path w="6953884" h="10087610">
                <a:moveTo>
                  <a:pt x="446836" y="120446"/>
                </a:moveTo>
                <a:lnTo>
                  <a:pt x="468477" y="120446"/>
                </a:lnTo>
                <a:lnTo>
                  <a:pt x="468477" y="1574"/>
                </a:lnTo>
                <a:lnTo>
                  <a:pt x="566623" y="1574"/>
                </a:lnTo>
                <a:lnTo>
                  <a:pt x="566623" y="120446"/>
                </a:lnTo>
                <a:lnTo>
                  <a:pt x="588263" y="120446"/>
                </a:lnTo>
                <a:lnTo>
                  <a:pt x="599236" y="120446"/>
                </a:lnTo>
              </a:path>
              <a:path w="6953884" h="10087610">
                <a:moveTo>
                  <a:pt x="446836" y="141782"/>
                </a:moveTo>
                <a:lnTo>
                  <a:pt x="490423" y="141782"/>
                </a:lnTo>
                <a:lnTo>
                  <a:pt x="490423" y="23164"/>
                </a:lnTo>
                <a:lnTo>
                  <a:pt x="544982" y="23164"/>
                </a:lnTo>
                <a:lnTo>
                  <a:pt x="544982" y="141782"/>
                </a:lnTo>
                <a:lnTo>
                  <a:pt x="599236" y="141782"/>
                </a:lnTo>
              </a:path>
              <a:path w="6953884" h="10087610">
                <a:moveTo>
                  <a:pt x="599236" y="120446"/>
                </a:moveTo>
                <a:lnTo>
                  <a:pt x="621182" y="120446"/>
                </a:lnTo>
                <a:lnTo>
                  <a:pt x="621182" y="1574"/>
                </a:lnTo>
                <a:lnTo>
                  <a:pt x="719023" y="1574"/>
                </a:lnTo>
                <a:lnTo>
                  <a:pt x="719023" y="120446"/>
                </a:lnTo>
                <a:lnTo>
                  <a:pt x="740968" y="120446"/>
                </a:lnTo>
                <a:lnTo>
                  <a:pt x="751636" y="120446"/>
                </a:lnTo>
              </a:path>
              <a:path w="6953884" h="10087610">
                <a:moveTo>
                  <a:pt x="599236" y="141782"/>
                </a:moveTo>
                <a:lnTo>
                  <a:pt x="642823" y="141782"/>
                </a:lnTo>
                <a:lnTo>
                  <a:pt x="642823" y="23164"/>
                </a:lnTo>
                <a:lnTo>
                  <a:pt x="697382" y="23164"/>
                </a:lnTo>
                <a:lnTo>
                  <a:pt x="697382" y="141782"/>
                </a:lnTo>
                <a:lnTo>
                  <a:pt x="751636" y="141782"/>
                </a:lnTo>
              </a:path>
              <a:path w="6953884" h="10087610">
                <a:moveTo>
                  <a:pt x="751636" y="120446"/>
                </a:moveTo>
                <a:lnTo>
                  <a:pt x="773582" y="120446"/>
                </a:lnTo>
                <a:lnTo>
                  <a:pt x="773582" y="1574"/>
                </a:lnTo>
                <a:lnTo>
                  <a:pt x="871423" y="1574"/>
                </a:lnTo>
                <a:lnTo>
                  <a:pt x="871423" y="120446"/>
                </a:lnTo>
                <a:lnTo>
                  <a:pt x="893368" y="120446"/>
                </a:lnTo>
                <a:lnTo>
                  <a:pt x="904341" y="120446"/>
                </a:lnTo>
              </a:path>
              <a:path w="6953884" h="10087610">
                <a:moveTo>
                  <a:pt x="751636" y="141782"/>
                </a:moveTo>
                <a:lnTo>
                  <a:pt x="795223" y="141782"/>
                </a:lnTo>
                <a:lnTo>
                  <a:pt x="795223" y="23164"/>
                </a:lnTo>
                <a:lnTo>
                  <a:pt x="849782" y="23164"/>
                </a:lnTo>
                <a:lnTo>
                  <a:pt x="849782" y="141782"/>
                </a:lnTo>
                <a:lnTo>
                  <a:pt x="904341" y="141782"/>
                </a:lnTo>
              </a:path>
              <a:path w="6953884" h="10087610">
                <a:moveTo>
                  <a:pt x="904341" y="120446"/>
                </a:moveTo>
                <a:lnTo>
                  <a:pt x="926287" y="120446"/>
                </a:lnTo>
                <a:lnTo>
                  <a:pt x="926287" y="1574"/>
                </a:lnTo>
                <a:lnTo>
                  <a:pt x="1026287" y="1574"/>
                </a:lnTo>
                <a:lnTo>
                  <a:pt x="1026287" y="120446"/>
                </a:lnTo>
                <a:lnTo>
                  <a:pt x="1048512" y="120446"/>
                </a:lnTo>
                <a:lnTo>
                  <a:pt x="1059815" y="120446"/>
                </a:lnTo>
              </a:path>
              <a:path w="6953884" h="10087610">
                <a:moveTo>
                  <a:pt x="904341" y="141782"/>
                </a:moveTo>
                <a:lnTo>
                  <a:pt x="948537" y="141782"/>
                </a:lnTo>
                <a:lnTo>
                  <a:pt x="948537" y="23164"/>
                </a:lnTo>
                <a:lnTo>
                  <a:pt x="1004316" y="23164"/>
                </a:lnTo>
                <a:lnTo>
                  <a:pt x="1004316" y="141782"/>
                </a:lnTo>
                <a:lnTo>
                  <a:pt x="1059815" y="141782"/>
                </a:lnTo>
              </a:path>
              <a:path w="6953884" h="10087610">
                <a:moveTo>
                  <a:pt x="1059815" y="120446"/>
                </a:moveTo>
                <a:lnTo>
                  <a:pt x="1082040" y="120446"/>
                </a:lnTo>
                <a:lnTo>
                  <a:pt x="1082040" y="1574"/>
                </a:lnTo>
                <a:lnTo>
                  <a:pt x="1181989" y="1574"/>
                </a:lnTo>
                <a:lnTo>
                  <a:pt x="1181989" y="120446"/>
                </a:lnTo>
                <a:lnTo>
                  <a:pt x="1203960" y="120446"/>
                </a:lnTo>
                <a:lnTo>
                  <a:pt x="1215263" y="120446"/>
                </a:lnTo>
              </a:path>
              <a:path w="6953884" h="10087610">
                <a:moveTo>
                  <a:pt x="1059815" y="141782"/>
                </a:moveTo>
                <a:lnTo>
                  <a:pt x="1104011" y="141782"/>
                </a:lnTo>
                <a:lnTo>
                  <a:pt x="1104011" y="23164"/>
                </a:lnTo>
                <a:lnTo>
                  <a:pt x="1159764" y="23164"/>
                </a:lnTo>
                <a:lnTo>
                  <a:pt x="1159764" y="141782"/>
                </a:lnTo>
                <a:lnTo>
                  <a:pt x="1215263" y="141782"/>
                </a:lnTo>
              </a:path>
              <a:path w="6953884" h="10087610">
                <a:moveTo>
                  <a:pt x="1215263" y="120446"/>
                </a:moveTo>
                <a:lnTo>
                  <a:pt x="1237488" y="120446"/>
                </a:lnTo>
                <a:lnTo>
                  <a:pt x="1237488" y="1574"/>
                </a:lnTo>
                <a:lnTo>
                  <a:pt x="1337437" y="1574"/>
                </a:lnTo>
                <a:lnTo>
                  <a:pt x="1337437" y="120446"/>
                </a:lnTo>
                <a:lnTo>
                  <a:pt x="1359662" y="120446"/>
                </a:lnTo>
                <a:lnTo>
                  <a:pt x="1370711" y="120446"/>
                </a:lnTo>
              </a:path>
              <a:path w="6953884" h="10087610">
                <a:moveTo>
                  <a:pt x="1215263" y="141782"/>
                </a:moveTo>
                <a:lnTo>
                  <a:pt x="1259713" y="141782"/>
                </a:lnTo>
                <a:lnTo>
                  <a:pt x="1259713" y="23164"/>
                </a:lnTo>
                <a:lnTo>
                  <a:pt x="1315212" y="23164"/>
                </a:lnTo>
                <a:lnTo>
                  <a:pt x="1315212" y="141782"/>
                </a:lnTo>
                <a:lnTo>
                  <a:pt x="1370711" y="141782"/>
                </a:lnTo>
              </a:path>
              <a:path w="6953884" h="10087610">
                <a:moveTo>
                  <a:pt x="1370711" y="120446"/>
                </a:moveTo>
                <a:lnTo>
                  <a:pt x="1392936" y="120446"/>
                </a:lnTo>
                <a:lnTo>
                  <a:pt x="1392936" y="1574"/>
                </a:lnTo>
                <a:lnTo>
                  <a:pt x="1492885" y="1574"/>
                </a:lnTo>
                <a:lnTo>
                  <a:pt x="1492885" y="120446"/>
                </a:lnTo>
                <a:lnTo>
                  <a:pt x="1515110" y="120446"/>
                </a:lnTo>
                <a:lnTo>
                  <a:pt x="1526158" y="120446"/>
                </a:lnTo>
              </a:path>
              <a:path w="6953884" h="10087610">
                <a:moveTo>
                  <a:pt x="1370711" y="141782"/>
                </a:moveTo>
                <a:lnTo>
                  <a:pt x="1415161" y="141782"/>
                </a:lnTo>
                <a:lnTo>
                  <a:pt x="1415161" y="23164"/>
                </a:lnTo>
                <a:lnTo>
                  <a:pt x="1470660" y="23164"/>
                </a:lnTo>
                <a:lnTo>
                  <a:pt x="1470660" y="141782"/>
                </a:lnTo>
                <a:lnTo>
                  <a:pt x="1526158" y="141782"/>
                </a:lnTo>
              </a:path>
              <a:path w="6953884" h="10087610">
                <a:moveTo>
                  <a:pt x="1526158" y="120446"/>
                </a:moveTo>
                <a:lnTo>
                  <a:pt x="1548383" y="120446"/>
                </a:lnTo>
                <a:lnTo>
                  <a:pt x="1548383" y="1574"/>
                </a:lnTo>
                <a:lnTo>
                  <a:pt x="1648333" y="1574"/>
                </a:lnTo>
                <a:lnTo>
                  <a:pt x="1648333" y="120446"/>
                </a:lnTo>
                <a:lnTo>
                  <a:pt x="1670558" y="120446"/>
                </a:lnTo>
                <a:lnTo>
                  <a:pt x="1681861" y="120446"/>
                </a:lnTo>
              </a:path>
              <a:path w="6953884" h="10087610">
                <a:moveTo>
                  <a:pt x="1526158" y="141782"/>
                </a:moveTo>
                <a:lnTo>
                  <a:pt x="1570608" y="141782"/>
                </a:lnTo>
                <a:lnTo>
                  <a:pt x="1570608" y="23164"/>
                </a:lnTo>
                <a:lnTo>
                  <a:pt x="1626108" y="23164"/>
                </a:lnTo>
                <a:lnTo>
                  <a:pt x="1626108" y="141782"/>
                </a:lnTo>
                <a:lnTo>
                  <a:pt x="1681861" y="141782"/>
                </a:lnTo>
              </a:path>
              <a:path w="6953884" h="10087610">
                <a:moveTo>
                  <a:pt x="1681861" y="120446"/>
                </a:moveTo>
                <a:lnTo>
                  <a:pt x="1703832" y="120446"/>
                </a:lnTo>
                <a:lnTo>
                  <a:pt x="1703832" y="1574"/>
                </a:lnTo>
                <a:lnTo>
                  <a:pt x="1803781" y="1574"/>
                </a:lnTo>
                <a:lnTo>
                  <a:pt x="1803781" y="120446"/>
                </a:lnTo>
                <a:lnTo>
                  <a:pt x="1826006" y="120446"/>
                </a:lnTo>
                <a:lnTo>
                  <a:pt x="1837308" y="120446"/>
                </a:lnTo>
              </a:path>
              <a:path w="6953884" h="10087610">
                <a:moveTo>
                  <a:pt x="1681861" y="141782"/>
                </a:moveTo>
                <a:lnTo>
                  <a:pt x="1726057" y="141782"/>
                </a:lnTo>
                <a:lnTo>
                  <a:pt x="1726057" y="23164"/>
                </a:lnTo>
                <a:lnTo>
                  <a:pt x="1781810" y="23164"/>
                </a:lnTo>
                <a:lnTo>
                  <a:pt x="1781810" y="141782"/>
                </a:lnTo>
                <a:lnTo>
                  <a:pt x="1837308" y="141782"/>
                </a:lnTo>
              </a:path>
              <a:path w="6953884" h="10087610">
                <a:moveTo>
                  <a:pt x="1837308" y="120446"/>
                </a:moveTo>
                <a:lnTo>
                  <a:pt x="1859533" y="120446"/>
                </a:lnTo>
                <a:lnTo>
                  <a:pt x="1859533" y="1574"/>
                </a:lnTo>
                <a:lnTo>
                  <a:pt x="1959610" y="1574"/>
                </a:lnTo>
                <a:lnTo>
                  <a:pt x="1959610" y="120446"/>
                </a:lnTo>
                <a:lnTo>
                  <a:pt x="1981454" y="120446"/>
                </a:lnTo>
                <a:lnTo>
                  <a:pt x="1992757" y="120446"/>
                </a:lnTo>
              </a:path>
              <a:path w="6953884" h="10087610">
                <a:moveTo>
                  <a:pt x="1837308" y="141782"/>
                </a:moveTo>
                <a:lnTo>
                  <a:pt x="1881505" y="141782"/>
                </a:lnTo>
                <a:lnTo>
                  <a:pt x="1881505" y="23164"/>
                </a:lnTo>
                <a:lnTo>
                  <a:pt x="1937258" y="23164"/>
                </a:lnTo>
                <a:lnTo>
                  <a:pt x="1937258" y="141782"/>
                </a:lnTo>
                <a:lnTo>
                  <a:pt x="1992757" y="141782"/>
                </a:lnTo>
              </a:path>
              <a:path w="6953884" h="10087610">
                <a:moveTo>
                  <a:pt x="1992757" y="120446"/>
                </a:moveTo>
                <a:lnTo>
                  <a:pt x="2014982" y="120446"/>
                </a:lnTo>
                <a:lnTo>
                  <a:pt x="2014982" y="1574"/>
                </a:lnTo>
                <a:lnTo>
                  <a:pt x="2115058" y="1574"/>
                </a:lnTo>
                <a:lnTo>
                  <a:pt x="2115058" y="120446"/>
                </a:lnTo>
                <a:lnTo>
                  <a:pt x="2137283" y="120446"/>
                </a:lnTo>
                <a:lnTo>
                  <a:pt x="2148205" y="120446"/>
                </a:lnTo>
              </a:path>
              <a:path w="6953884" h="10087610">
                <a:moveTo>
                  <a:pt x="1992757" y="141782"/>
                </a:moveTo>
                <a:lnTo>
                  <a:pt x="2037333" y="141782"/>
                </a:lnTo>
                <a:lnTo>
                  <a:pt x="2037333" y="23164"/>
                </a:lnTo>
                <a:lnTo>
                  <a:pt x="2092706" y="23164"/>
                </a:lnTo>
                <a:lnTo>
                  <a:pt x="2092706" y="141782"/>
                </a:lnTo>
                <a:lnTo>
                  <a:pt x="2148205" y="141782"/>
                </a:lnTo>
              </a:path>
              <a:path w="6953884" h="10087610">
                <a:moveTo>
                  <a:pt x="2148205" y="120446"/>
                </a:moveTo>
                <a:lnTo>
                  <a:pt x="2170430" y="120446"/>
                </a:lnTo>
                <a:lnTo>
                  <a:pt x="2170430" y="1574"/>
                </a:lnTo>
                <a:lnTo>
                  <a:pt x="2270506" y="1574"/>
                </a:lnTo>
                <a:lnTo>
                  <a:pt x="2270506" y="120446"/>
                </a:lnTo>
                <a:lnTo>
                  <a:pt x="2292731" y="120446"/>
                </a:lnTo>
                <a:lnTo>
                  <a:pt x="2303653" y="120446"/>
                </a:lnTo>
              </a:path>
              <a:path w="6953884" h="10087610">
                <a:moveTo>
                  <a:pt x="2148205" y="141782"/>
                </a:moveTo>
                <a:lnTo>
                  <a:pt x="2192782" y="141782"/>
                </a:lnTo>
                <a:lnTo>
                  <a:pt x="2192782" y="23164"/>
                </a:lnTo>
                <a:lnTo>
                  <a:pt x="2248154" y="23164"/>
                </a:lnTo>
                <a:lnTo>
                  <a:pt x="2248154" y="141782"/>
                </a:lnTo>
                <a:lnTo>
                  <a:pt x="2303653" y="141782"/>
                </a:lnTo>
              </a:path>
              <a:path w="6953884" h="10087610">
                <a:moveTo>
                  <a:pt x="2303653" y="120446"/>
                </a:moveTo>
                <a:lnTo>
                  <a:pt x="2325878" y="120446"/>
                </a:lnTo>
                <a:lnTo>
                  <a:pt x="2325878" y="1574"/>
                </a:lnTo>
                <a:lnTo>
                  <a:pt x="2425954" y="1574"/>
                </a:lnTo>
                <a:lnTo>
                  <a:pt x="2425954" y="120446"/>
                </a:lnTo>
                <a:lnTo>
                  <a:pt x="2448179" y="120446"/>
                </a:lnTo>
                <a:lnTo>
                  <a:pt x="2459101" y="120446"/>
                </a:lnTo>
              </a:path>
              <a:path w="6953884" h="10087610">
                <a:moveTo>
                  <a:pt x="2303653" y="141782"/>
                </a:moveTo>
                <a:lnTo>
                  <a:pt x="2348230" y="141782"/>
                </a:lnTo>
                <a:lnTo>
                  <a:pt x="2348230" y="23164"/>
                </a:lnTo>
                <a:lnTo>
                  <a:pt x="2403602" y="23164"/>
                </a:lnTo>
                <a:lnTo>
                  <a:pt x="2403602" y="141782"/>
                </a:lnTo>
                <a:lnTo>
                  <a:pt x="2459101" y="141782"/>
                </a:lnTo>
              </a:path>
              <a:path w="6953884" h="10087610">
                <a:moveTo>
                  <a:pt x="2459101" y="120446"/>
                </a:moveTo>
                <a:lnTo>
                  <a:pt x="2481326" y="120446"/>
                </a:lnTo>
                <a:lnTo>
                  <a:pt x="2481326" y="1574"/>
                </a:lnTo>
                <a:lnTo>
                  <a:pt x="2581402" y="1574"/>
                </a:lnTo>
                <a:lnTo>
                  <a:pt x="2581402" y="120446"/>
                </a:lnTo>
                <a:lnTo>
                  <a:pt x="2603627" y="120446"/>
                </a:lnTo>
                <a:lnTo>
                  <a:pt x="2614930" y="120446"/>
                </a:lnTo>
              </a:path>
              <a:path w="6953884" h="10087610">
                <a:moveTo>
                  <a:pt x="2459101" y="141782"/>
                </a:moveTo>
                <a:lnTo>
                  <a:pt x="2503678" y="141782"/>
                </a:lnTo>
                <a:lnTo>
                  <a:pt x="2503678" y="23164"/>
                </a:lnTo>
                <a:lnTo>
                  <a:pt x="2559050" y="23164"/>
                </a:lnTo>
                <a:lnTo>
                  <a:pt x="2559050" y="141782"/>
                </a:lnTo>
                <a:lnTo>
                  <a:pt x="2614930" y="141782"/>
                </a:lnTo>
              </a:path>
              <a:path w="6953884" h="10087610">
                <a:moveTo>
                  <a:pt x="2614930" y="120446"/>
                </a:moveTo>
                <a:lnTo>
                  <a:pt x="2637155" y="120446"/>
                </a:lnTo>
                <a:lnTo>
                  <a:pt x="2637155" y="1574"/>
                </a:lnTo>
                <a:lnTo>
                  <a:pt x="2737104" y="1574"/>
                </a:lnTo>
                <a:lnTo>
                  <a:pt x="2737104" y="120446"/>
                </a:lnTo>
                <a:lnTo>
                  <a:pt x="2759075" y="120446"/>
                </a:lnTo>
                <a:lnTo>
                  <a:pt x="2770378" y="120446"/>
                </a:lnTo>
              </a:path>
              <a:path w="6953884" h="10087610">
                <a:moveTo>
                  <a:pt x="2614930" y="141782"/>
                </a:moveTo>
                <a:lnTo>
                  <a:pt x="2659126" y="141782"/>
                </a:lnTo>
                <a:lnTo>
                  <a:pt x="2659126" y="23164"/>
                </a:lnTo>
                <a:lnTo>
                  <a:pt x="2714879" y="23164"/>
                </a:lnTo>
                <a:lnTo>
                  <a:pt x="2714879" y="141782"/>
                </a:lnTo>
                <a:lnTo>
                  <a:pt x="2770378" y="141782"/>
                </a:lnTo>
              </a:path>
              <a:path w="6953884" h="10087610">
                <a:moveTo>
                  <a:pt x="2770378" y="120446"/>
                </a:moveTo>
                <a:lnTo>
                  <a:pt x="2792603" y="120446"/>
                </a:lnTo>
                <a:lnTo>
                  <a:pt x="2792603" y="1574"/>
                </a:lnTo>
                <a:lnTo>
                  <a:pt x="2892552" y="1574"/>
                </a:lnTo>
                <a:lnTo>
                  <a:pt x="2892552" y="120446"/>
                </a:lnTo>
                <a:lnTo>
                  <a:pt x="2914777" y="120446"/>
                </a:lnTo>
                <a:lnTo>
                  <a:pt x="2925826" y="120446"/>
                </a:lnTo>
              </a:path>
              <a:path w="6953884" h="10087610">
                <a:moveTo>
                  <a:pt x="2770378" y="141782"/>
                </a:moveTo>
                <a:lnTo>
                  <a:pt x="2814828" y="141782"/>
                </a:lnTo>
                <a:lnTo>
                  <a:pt x="2814828" y="23164"/>
                </a:lnTo>
                <a:lnTo>
                  <a:pt x="2870327" y="23164"/>
                </a:lnTo>
                <a:lnTo>
                  <a:pt x="2870327" y="141782"/>
                </a:lnTo>
                <a:lnTo>
                  <a:pt x="2925826" y="141782"/>
                </a:lnTo>
              </a:path>
              <a:path w="6953884" h="10087610">
                <a:moveTo>
                  <a:pt x="2925826" y="120446"/>
                </a:moveTo>
                <a:lnTo>
                  <a:pt x="2948051" y="120446"/>
                </a:lnTo>
                <a:lnTo>
                  <a:pt x="2948051" y="1574"/>
                </a:lnTo>
                <a:lnTo>
                  <a:pt x="3048000" y="1574"/>
                </a:lnTo>
                <a:lnTo>
                  <a:pt x="3048000" y="120446"/>
                </a:lnTo>
                <a:lnTo>
                  <a:pt x="3070225" y="120446"/>
                </a:lnTo>
                <a:lnTo>
                  <a:pt x="3081274" y="120446"/>
                </a:lnTo>
              </a:path>
              <a:path w="6953884" h="10087610">
                <a:moveTo>
                  <a:pt x="2925826" y="141782"/>
                </a:moveTo>
                <a:lnTo>
                  <a:pt x="2970276" y="141782"/>
                </a:lnTo>
                <a:lnTo>
                  <a:pt x="2970276" y="23164"/>
                </a:lnTo>
                <a:lnTo>
                  <a:pt x="3025775" y="23164"/>
                </a:lnTo>
                <a:lnTo>
                  <a:pt x="3025775" y="141782"/>
                </a:lnTo>
                <a:lnTo>
                  <a:pt x="3081274" y="141782"/>
                </a:lnTo>
              </a:path>
              <a:path w="6953884" h="10087610">
                <a:moveTo>
                  <a:pt x="3081274" y="120446"/>
                </a:moveTo>
                <a:lnTo>
                  <a:pt x="3103499" y="120446"/>
                </a:lnTo>
                <a:lnTo>
                  <a:pt x="3103499" y="1574"/>
                </a:lnTo>
                <a:lnTo>
                  <a:pt x="3203448" y="1574"/>
                </a:lnTo>
                <a:lnTo>
                  <a:pt x="3203448" y="120446"/>
                </a:lnTo>
                <a:lnTo>
                  <a:pt x="3225673" y="120446"/>
                </a:lnTo>
                <a:lnTo>
                  <a:pt x="3236722" y="120446"/>
                </a:lnTo>
              </a:path>
              <a:path w="6953884" h="10087610">
                <a:moveTo>
                  <a:pt x="3081274" y="141782"/>
                </a:moveTo>
                <a:lnTo>
                  <a:pt x="3125724" y="141782"/>
                </a:lnTo>
                <a:lnTo>
                  <a:pt x="3125724" y="23164"/>
                </a:lnTo>
                <a:lnTo>
                  <a:pt x="3181223" y="23164"/>
                </a:lnTo>
                <a:lnTo>
                  <a:pt x="3181223" y="141782"/>
                </a:lnTo>
                <a:lnTo>
                  <a:pt x="3236722" y="141782"/>
                </a:lnTo>
              </a:path>
              <a:path w="6953884" h="10087610">
                <a:moveTo>
                  <a:pt x="3236722" y="120446"/>
                </a:moveTo>
                <a:lnTo>
                  <a:pt x="3258947" y="120446"/>
                </a:lnTo>
                <a:lnTo>
                  <a:pt x="3258947" y="1574"/>
                </a:lnTo>
                <a:lnTo>
                  <a:pt x="3358896" y="1574"/>
                </a:lnTo>
                <a:lnTo>
                  <a:pt x="3358896" y="120446"/>
                </a:lnTo>
                <a:lnTo>
                  <a:pt x="3381121" y="120446"/>
                </a:lnTo>
                <a:lnTo>
                  <a:pt x="3392424" y="120446"/>
                </a:lnTo>
              </a:path>
              <a:path w="6953884" h="10087610">
                <a:moveTo>
                  <a:pt x="3236722" y="141782"/>
                </a:moveTo>
                <a:lnTo>
                  <a:pt x="3281172" y="141782"/>
                </a:lnTo>
                <a:lnTo>
                  <a:pt x="3281172" y="23164"/>
                </a:lnTo>
                <a:lnTo>
                  <a:pt x="3336671" y="23164"/>
                </a:lnTo>
                <a:lnTo>
                  <a:pt x="3336671" y="141782"/>
                </a:lnTo>
                <a:lnTo>
                  <a:pt x="3392424" y="141782"/>
                </a:lnTo>
              </a:path>
              <a:path w="6953884" h="10087610">
                <a:moveTo>
                  <a:pt x="3392424" y="120446"/>
                </a:moveTo>
                <a:lnTo>
                  <a:pt x="3414649" y="120446"/>
                </a:lnTo>
                <a:lnTo>
                  <a:pt x="3414649" y="1574"/>
                </a:lnTo>
                <a:lnTo>
                  <a:pt x="3514598" y="1574"/>
                </a:lnTo>
                <a:lnTo>
                  <a:pt x="3514598" y="120446"/>
                </a:lnTo>
                <a:lnTo>
                  <a:pt x="3536569" y="120446"/>
                </a:lnTo>
                <a:lnTo>
                  <a:pt x="3547872" y="120446"/>
                </a:lnTo>
              </a:path>
              <a:path w="6953884" h="10087610">
                <a:moveTo>
                  <a:pt x="3392424" y="141782"/>
                </a:moveTo>
                <a:lnTo>
                  <a:pt x="3436620" y="141782"/>
                </a:lnTo>
                <a:lnTo>
                  <a:pt x="3436620" y="23164"/>
                </a:lnTo>
                <a:lnTo>
                  <a:pt x="3492373" y="23164"/>
                </a:lnTo>
                <a:lnTo>
                  <a:pt x="3492373" y="141782"/>
                </a:lnTo>
                <a:lnTo>
                  <a:pt x="3547872" y="141782"/>
                </a:lnTo>
              </a:path>
              <a:path w="6953884" h="10087610">
                <a:moveTo>
                  <a:pt x="3547872" y="120446"/>
                </a:moveTo>
                <a:lnTo>
                  <a:pt x="3570097" y="120446"/>
                </a:lnTo>
                <a:lnTo>
                  <a:pt x="3570097" y="1574"/>
                </a:lnTo>
                <a:lnTo>
                  <a:pt x="3670046" y="1574"/>
                </a:lnTo>
                <a:lnTo>
                  <a:pt x="3670046" y="120446"/>
                </a:lnTo>
                <a:lnTo>
                  <a:pt x="3692398" y="120446"/>
                </a:lnTo>
                <a:lnTo>
                  <a:pt x="3703320" y="120446"/>
                </a:lnTo>
              </a:path>
              <a:path w="6953884" h="10087610">
                <a:moveTo>
                  <a:pt x="3547872" y="141782"/>
                </a:moveTo>
                <a:lnTo>
                  <a:pt x="3592322" y="141782"/>
                </a:lnTo>
                <a:lnTo>
                  <a:pt x="3592322" y="23164"/>
                </a:lnTo>
                <a:lnTo>
                  <a:pt x="3647821" y="23164"/>
                </a:lnTo>
                <a:lnTo>
                  <a:pt x="3647821" y="141782"/>
                </a:lnTo>
                <a:lnTo>
                  <a:pt x="3703320" y="141782"/>
                </a:lnTo>
              </a:path>
              <a:path w="6953884" h="10087610">
                <a:moveTo>
                  <a:pt x="3703320" y="120446"/>
                </a:moveTo>
                <a:lnTo>
                  <a:pt x="3725545" y="120446"/>
                </a:lnTo>
                <a:lnTo>
                  <a:pt x="3725545" y="1574"/>
                </a:lnTo>
                <a:lnTo>
                  <a:pt x="3825494" y="1574"/>
                </a:lnTo>
                <a:lnTo>
                  <a:pt x="3825494" y="120446"/>
                </a:lnTo>
                <a:lnTo>
                  <a:pt x="3847846" y="120446"/>
                </a:lnTo>
                <a:lnTo>
                  <a:pt x="3858767" y="120446"/>
                </a:lnTo>
              </a:path>
              <a:path w="6953884" h="10087610">
                <a:moveTo>
                  <a:pt x="3703320" y="141782"/>
                </a:moveTo>
                <a:lnTo>
                  <a:pt x="3747770" y="141782"/>
                </a:lnTo>
                <a:lnTo>
                  <a:pt x="3747770" y="23164"/>
                </a:lnTo>
                <a:lnTo>
                  <a:pt x="3803269" y="23164"/>
                </a:lnTo>
                <a:lnTo>
                  <a:pt x="3803269" y="141782"/>
                </a:lnTo>
                <a:lnTo>
                  <a:pt x="3858767" y="141782"/>
                </a:lnTo>
              </a:path>
              <a:path w="6953884" h="10087610">
                <a:moveTo>
                  <a:pt x="3858767" y="120446"/>
                </a:moveTo>
                <a:lnTo>
                  <a:pt x="3880992" y="120446"/>
                </a:lnTo>
                <a:lnTo>
                  <a:pt x="3880992" y="1574"/>
                </a:lnTo>
                <a:lnTo>
                  <a:pt x="3980941" y="1574"/>
                </a:lnTo>
                <a:lnTo>
                  <a:pt x="3980941" y="120446"/>
                </a:lnTo>
                <a:lnTo>
                  <a:pt x="4003294" y="120446"/>
                </a:lnTo>
                <a:lnTo>
                  <a:pt x="4014216" y="120446"/>
                </a:lnTo>
              </a:path>
              <a:path w="6953884" h="10087610">
                <a:moveTo>
                  <a:pt x="3858767" y="141782"/>
                </a:moveTo>
                <a:lnTo>
                  <a:pt x="3903217" y="141782"/>
                </a:lnTo>
                <a:lnTo>
                  <a:pt x="3903217" y="23164"/>
                </a:lnTo>
                <a:lnTo>
                  <a:pt x="3958716" y="23164"/>
                </a:lnTo>
                <a:lnTo>
                  <a:pt x="3958716" y="141782"/>
                </a:lnTo>
                <a:lnTo>
                  <a:pt x="4014216" y="141782"/>
                </a:lnTo>
              </a:path>
              <a:path w="6953884" h="10087610">
                <a:moveTo>
                  <a:pt x="4014216" y="120446"/>
                </a:moveTo>
                <a:lnTo>
                  <a:pt x="4036441" y="120446"/>
                </a:lnTo>
                <a:lnTo>
                  <a:pt x="4036441" y="1574"/>
                </a:lnTo>
                <a:lnTo>
                  <a:pt x="4136390" y="1574"/>
                </a:lnTo>
                <a:lnTo>
                  <a:pt x="4136390" y="120446"/>
                </a:lnTo>
                <a:lnTo>
                  <a:pt x="4158741" y="120446"/>
                </a:lnTo>
                <a:lnTo>
                  <a:pt x="4169917" y="120446"/>
                </a:lnTo>
              </a:path>
              <a:path w="6953884" h="10087610">
                <a:moveTo>
                  <a:pt x="4014216" y="141782"/>
                </a:moveTo>
                <a:lnTo>
                  <a:pt x="4058666" y="141782"/>
                </a:lnTo>
                <a:lnTo>
                  <a:pt x="4058666" y="23164"/>
                </a:lnTo>
                <a:lnTo>
                  <a:pt x="4114165" y="23164"/>
                </a:lnTo>
                <a:lnTo>
                  <a:pt x="4114165" y="141782"/>
                </a:lnTo>
                <a:lnTo>
                  <a:pt x="4169917" y="141782"/>
                </a:lnTo>
              </a:path>
              <a:path w="6953884" h="10087610">
                <a:moveTo>
                  <a:pt x="4169917" y="120446"/>
                </a:moveTo>
                <a:lnTo>
                  <a:pt x="4191889" y="120446"/>
                </a:lnTo>
                <a:lnTo>
                  <a:pt x="4191889" y="1574"/>
                </a:lnTo>
                <a:lnTo>
                  <a:pt x="4291838" y="1574"/>
                </a:lnTo>
                <a:lnTo>
                  <a:pt x="4291838" y="120446"/>
                </a:lnTo>
                <a:lnTo>
                  <a:pt x="4314190" y="120446"/>
                </a:lnTo>
                <a:lnTo>
                  <a:pt x="4325366" y="120446"/>
                </a:lnTo>
              </a:path>
              <a:path w="6953884" h="10087610">
                <a:moveTo>
                  <a:pt x="4169917" y="141782"/>
                </a:moveTo>
                <a:lnTo>
                  <a:pt x="4214114" y="141782"/>
                </a:lnTo>
                <a:lnTo>
                  <a:pt x="4214114" y="23164"/>
                </a:lnTo>
                <a:lnTo>
                  <a:pt x="4269994" y="23164"/>
                </a:lnTo>
                <a:lnTo>
                  <a:pt x="4269994" y="141782"/>
                </a:lnTo>
                <a:lnTo>
                  <a:pt x="4325366" y="141782"/>
                </a:lnTo>
              </a:path>
              <a:path w="6953884" h="10087610">
                <a:moveTo>
                  <a:pt x="4325366" y="120446"/>
                </a:moveTo>
                <a:lnTo>
                  <a:pt x="4347718" y="120446"/>
                </a:lnTo>
                <a:lnTo>
                  <a:pt x="4347718" y="1574"/>
                </a:lnTo>
                <a:lnTo>
                  <a:pt x="4447667" y="1574"/>
                </a:lnTo>
                <a:lnTo>
                  <a:pt x="4447667" y="120446"/>
                </a:lnTo>
                <a:lnTo>
                  <a:pt x="4469892" y="120446"/>
                </a:lnTo>
                <a:lnTo>
                  <a:pt x="4480814" y="120446"/>
                </a:lnTo>
              </a:path>
              <a:path w="6953884" h="10087610">
                <a:moveTo>
                  <a:pt x="4325366" y="141782"/>
                </a:moveTo>
                <a:lnTo>
                  <a:pt x="4369943" y="141782"/>
                </a:lnTo>
                <a:lnTo>
                  <a:pt x="4369943" y="23164"/>
                </a:lnTo>
                <a:lnTo>
                  <a:pt x="4425442" y="23164"/>
                </a:lnTo>
                <a:lnTo>
                  <a:pt x="4425442" y="141782"/>
                </a:lnTo>
                <a:lnTo>
                  <a:pt x="4480814" y="141782"/>
                </a:lnTo>
              </a:path>
              <a:path w="6953884" h="10087610">
                <a:moveTo>
                  <a:pt x="4480814" y="120446"/>
                </a:moveTo>
                <a:lnTo>
                  <a:pt x="4503166" y="120446"/>
                </a:lnTo>
                <a:lnTo>
                  <a:pt x="4503166" y="1574"/>
                </a:lnTo>
                <a:lnTo>
                  <a:pt x="4603115" y="1574"/>
                </a:lnTo>
                <a:lnTo>
                  <a:pt x="4603115" y="120446"/>
                </a:lnTo>
                <a:lnTo>
                  <a:pt x="4625340" y="120446"/>
                </a:lnTo>
                <a:lnTo>
                  <a:pt x="4636262" y="120446"/>
                </a:lnTo>
              </a:path>
              <a:path w="6953884" h="10087610">
                <a:moveTo>
                  <a:pt x="4480814" y="141782"/>
                </a:moveTo>
                <a:lnTo>
                  <a:pt x="4525391" y="141782"/>
                </a:lnTo>
                <a:lnTo>
                  <a:pt x="4525391" y="23164"/>
                </a:lnTo>
                <a:lnTo>
                  <a:pt x="4580890" y="23164"/>
                </a:lnTo>
                <a:lnTo>
                  <a:pt x="4580890" y="141782"/>
                </a:lnTo>
                <a:lnTo>
                  <a:pt x="4636262" y="141782"/>
                </a:lnTo>
              </a:path>
              <a:path w="6953884" h="10087610">
                <a:moveTo>
                  <a:pt x="4636262" y="120446"/>
                </a:moveTo>
                <a:lnTo>
                  <a:pt x="4658614" y="120446"/>
                </a:lnTo>
                <a:lnTo>
                  <a:pt x="4658614" y="1574"/>
                </a:lnTo>
                <a:lnTo>
                  <a:pt x="4758563" y="1574"/>
                </a:lnTo>
                <a:lnTo>
                  <a:pt x="4758563" y="120446"/>
                </a:lnTo>
                <a:lnTo>
                  <a:pt x="4780788" y="120446"/>
                </a:lnTo>
                <a:lnTo>
                  <a:pt x="4791710" y="120446"/>
                </a:lnTo>
              </a:path>
              <a:path w="6953884" h="10087610">
                <a:moveTo>
                  <a:pt x="4636262" y="141782"/>
                </a:moveTo>
                <a:lnTo>
                  <a:pt x="4680839" y="141782"/>
                </a:lnTo>
                <a:lnTo>
                  <a:pt x="4680839" y="23164"/>
                </a:lnTo>
                <a:lnTo>
                  <a:pt x="4736338" y="23164"/>
                </a:lnTo>
                <a:lnTo>
                  <a:pt x="4736338" y="141782"/>
                </a:lnTo>
                <a:lnTo>
                  <a:pt x="4791710" y="141782"/>
                </a:lnTo>
              </a:path>
              <a:path w="6953884" h="10087610">
                <a:moveTo>
                  <a:pt x="4791710" y="120446"/>
                </a:moveTo>
                <a:lnTo>
                  <a:pt x="4814062" y="120446"/>
                </a:lnTo>
                <a:lnTo>
                  <a:pt x="4814062" y="1574"/>
                </a:lnTo>
                <a:lnTo>
                  <a:pt x="4914011" y="1574"/>
                </a:lnTo>
                <a:lnTo>
                  <a:pt x="4914011" y="120446"/>
                </a:lnTo>
                <a:lnTo>
                  <a:pt x="4936236" y="120446"/>
                </a:lnTo>
                <a:lnTo>
                  <a:pt x="4947539" y="120446"/>
                </a:lnTo>
              </a:path>
              <a:path w="6953884" h="10087610">
                <a:moveTo>
                  <a:pt x="4791710" y="141782"/>
                </a:moveTo>
                <a:lnTo>
                  <a:pt x="4836287" y="141782"/>
                </a:lnTo>
                <a:lnTo>
                  <a:pt x="4836287" y="23164"/>
                </a:lnTo>
                <a:lnTo>
                  <a:pt x="4891786" y="23164"/>
                </a:lnTo>
                <a:lnTo>
                  <a:pt x="4891786" y="141782"/>
                </a:lnTo>
                <a:lnTo>
                  <a:pt x="4947539" y="141782"/>
                </a:lnTo>
              </a:path>
              <a:path w="6953884" h="10087610">
                <a:moveTo>
                  <a:pt x="4947539" y="120446"/>
                </a:moveTo>
                <a:lnTo>
                  <a:pt x="4969510" y="120446"/>
                </a:lnTo>
                <a:lnTo>
                  <a:pt x="4969510" y="1574"/>
                </a:lnTo>
                <a:lnTo>
                  <a:pt x="5069459" y="1574"/>
                </a:lnTo>
                <a:lnTo>
                  <a:pt x="5069459" y="120446"/>
                </a:lnTo>
                <a:lnTo>
                  <a:pt x="5091684" y="120446"/>
                </a:lnTo>
                <a:lnTo>
                  <a:pt x="5102987" y="120446"/>
                </a:lnTo>
              </a:path>
              <a:path w="6953884" h="10087610">
                <a:moveTo>
                  <a:pt x="4947539" y="141782"/>
                </a:moveTo>
                <a:lnTo>
                  <a:pt x="4991735" y="141782"/>
                </a:lnTo>
                <a:lnTo>
                  <a:pt x="4991735" y="23164"/>
                </a:lnTo>
                <a:lnTo>
                  <a:pt x="5047488" y="23164"/>
                </a:lnTo>
                <a:lnTo>
                  <a:pt x="5047488" y="141782"/>
                </a:lnTo>
                <a:lnTo>
                  <a:pt x="5102987" y="141782"/>
                </a:lnTo>
              </a:path>
              <a:path w="6953884" h="10087610">
                <a:moveTo>
                  <a:pt x="5102987" y="120446"/>
                </a:moveTo>
                <a:lnTo>
                  <a:pt x="5125212" y="120446"/>
                </a:lnTo>
                <a:lnTo>
                  <a:pt x="5125212" y="1574"/>
                </a:lnTo>
                <a:lnTo>
                  <a:pt x="5225161" y="1574"/>
                </a:lnTo>
                <a:lnTo>
                  <a:pt x="5225161" y="120446"/>
                </a:lnTo>
                <a:lnTo>
                  <a:pt x="5247386" y="120446"/>
                </a:lnTo>
                <a:lnTo>
                  <a:pt x="5258435" y="120446"/>
                </a:lnTo>
              </a:path>
              <a:path w="6953884" h="10087610">
                <a:moveTo>
                  <a:pt x="5102987" y="141782"/>
                </a:moveTo>
                <a:lnTo>
                  <a:pt x="5147437" y="141782"/>
                </a:lnTo>
                <a:lnTo>
                  <a:pt x="5147437" y="23164"/>
                </a:lnTo>
                <a:lnTo>
                  <a:pt x="5202936" y="23164"/>
                </a:lnTo>
                <a:lnTo>
                  <a:pt x="5202936" y="141782"/>
                </a:lnTo>
                <a:lnTo>
                  <a:pt x="5258435" y="141782"/>
                </a:lnTo>
              </a:path>
              <a:path w="6953884" h="10087610">
                <a:moveTo>
                  <a:pt x="5258435" y="120446"/>
                </a:moveTo>
                <a:lnTo>
                  <a:pt x="5280660" y="120446"/>
                </a:lnTo>
                <a:lnTo>
                  <a:pt x="5280660" y="1574"/>
                </a:lnTo>
                <a:lnTo>
                  <a:pt x="5380609" y="1574"/>
                </a:lnTo>
                <a:lnTo>
                  <a:pt x="5380609" y="120446"/>
                </a:lnTo>
                <a:lnTo>
                  <a:pt x="5402834" y="120446"/>
                </a:lnTo>
                <a:lnTo>
                  <a:pt x="5413883" y="120446"/>
                </a:lnTo>
              </a:path>
              <a:path w="6953884" h="10087610">
                <a:moveTo>
                  <a:pt x="5258435" y="141782"/>
                </a:moveTo>
                <a:lnTo>
                  <a:pt x="5302885" y="141782"/>
                </a:lnTo>
                <a:lnTo>
                  <a:pt x="5302885" y="23164"/>
                </a:lnTo>
                <a:lnTo>
                  <a:pt x="5358384" y="23164"/>
                </a:lnTo>
                <a:lnTo>
                  <a:pt x="5358384" y="141782"/>
                </a:lnTo>
                <a:lnTo>
                  <a:pt x="5413883" y="141782"/>
                </a:lnTo>
              </a:path>
              <a:path w="6953884" h="10087610">
                <a:moveTo>
                  <a:pt x="5413883" y="120446"/>
                </a:moveTo>
                <a:lnTo>
                  <a:pt x="5436108" y="120446"/>
                </a:lnTo>
                <a:lnTo>
                  <a:pt x="5436108" y="1574"/>
                </a:lnTo>
                <a:lnTo>
                  <a:pt x="5536057" y="1574"/>
                </a:lnTo>
                <a:lnTo>
                  <a:pt x="5536057" y="120446"/>
                </a:lnTo>
                <a:lnTo>
                  <a:pt x="5558282" y="120446"/>
                </a:lnTo>
                <a:lnTo>
                  <a:pt x="5569331" y="120446"/>
                </a:lnTo>
              </a:path>
              <a:path w="6953884" h="10087610">
                <a:moveTo>
                  <a:pt x="5413883" y="141782"/>
                </a:moveTo>
                <a:lnTo>
                  <a:pt x="5458333" y="141782"/>
                </a:lnTo>
                <a:lnTo>
                  <a:pt x="5458333" y="23164"/>
                </a:lnTo>
                <a:lnTo>
                  <a:pt x="5513832" y="23164"/>
                </a:lnTo>
                <a:lnTo>
                  <a:pt x="5513832" y="141782"/>
                </a:lnTo>
                <a:lnTo>
                  <a:pt x="5569331" y="141782"/>
                </a:lnTo>
              </a:path>
              <a:path w="6953884" h="10087610">
                <a:moveTo>
                  <a:pt x="5569331" y="120446"/>
                </a:moveTo>
                <a:lnTo>
                  <a:pt x="5591556" y="120446"/>
                </a:lnTo>
                <a:lnTo>
                  <a:pt x="5591556" y="1574"/>
                </a:lnTo>
                <a:lnTo>
                  <a:pt x="5691505" y="1574"/>
                </a:lnTo>
                <a:lnTo>
                  <a:pt x="5691505" y="120446"/>
                </a:lnTo>
                <a:lnTo>
                  <a:pt x="5713730" y="120446"/>
                </a:lnTo>
                <a:lnTo>
                  <a:pt x="5725033" y="120446"/>
                </a:lnTo>
              </a:path>
              <a:path w="6953884" h="10087610">
                <a:moveTo>
                  <a:pt x="5569331" y="141782"/>
                </a:moveTo>
                <a:lnTo>
                  <a:pt x="5613781" y="141782"/>
                </a:lnTo>
                <a:lnTo>
                  <a:pt x="5613781" y="23164"/>
                </a:lnTo>
                <a:lnTo>
                  <a:pt x="5669280" y="23164"/>
                </a:lnTo>
                <a:lnTo>
                  <a:pt x="5669280" y="141782"/>
                </a:lnTo>
                <a:lnTo>
                  <a:pt x="5725033" y="141782"/>
                </a:lnTo>
              </a:path>
              <a:path w="6953884" h="10087610">
                <a:moveTo>
                  <a:pt x="5725033" y="120446"/>
                </a:moveTo>
                <a:lnTo>
                  <a:pt x="5747004" y="120446"/>
                </a:lnTo>
                <a:lnTo>
                  <a:pt x="5747004" y="1574"/>
                </a:lnTo>
                <a:lnTo>
                  <a:pt x="5846953" y="1574"/>
                </a:lnTo>
                <a:lnTo>
                  <a:pt x="5846953" y="120446"/>
                </a:lnTo>
                <a:lnTo>
                  <a:pt x="5869178" y="120446"/>
                </a:lnTo>
                <a:lnTo>
                  <a:pt x="5880481" y="120446"/>
                </a:lnTo>
              </a:path>
              <a:path w="6953884" h="10087610">
                <a:moveTo>
                  <a:pt x="5725033" y="141782"/>
                </a:moveTo>
                <a:lnTo>
                  <a:pt x="5769229" y="141782"/>
                </a:lnTo>
                <a:lnTo>
                  <a:pt x="5769229" y="23164"/>
                </a:lnTo>
                <a:lnTo>
                  <a:pt x="5824982" y="23164"/>
                </a:lnTo>
                <a:lnTo>
                  <a:pt x="5824982" y="141782"/>
                </a:lnTo>
                <a:lnTo>
                  <a:pt x="5880481" y="141782"/>
                </a:lnTo>
              </a:path>
              <a:path w="6953884" h="10087610">
                <a:moveTo>
                  <a:pt x="5880481" y="120446"/>
                </a:moveTo>
                <a:lnTo>
                  <a:pt x="5902706" y="120446"/>
                </a:lnTo>
                <a:lnTo>
                  <a:pt x="5902706" y="1574"/>
                </a:lnTo>
                <a:lnTo>
                  <a:pt x="6002782" y="1574"/>
                </a:lnTo>
                <a:lnTo>
                  <a:pt x="6002782" y="120446"/>
                </a:lnTo>
                <a:lnTo>
                  <a:pt x="6025007" y="120446"/>
                </a:lnTo>
                <a:lnTo>
                  <a:pt x="6035929" y="120446"/>
                </a:lnTo>
              </a:path>
              <a:path w="6953884" h="10087610">
                <a:moveTo>
                  <a:pt x="5880481" y="141782"/>
                </a:moveTo>
                <a:lnTo>
                  <a:pt x="5925058" y="141782"/>
                </a:lnTo>
                <a:lnTo>
                  <a:pt x="5925058" y="23164"/>
                </a:lnTo>
                <a:lnTo>
                  <a:pt x="5980430" y="23164"/>
                </a:lnTo>
                <a:lnTo>
                  <a:pt x="5980430" y="141782"/>
                </a:lnTo>
                <a:lnTo>
                  <a:pt x="6035929" y="141782"/>
                </a:lnTo>
              </a:path>
              <a:path w="6953884" h="10087610">
                <a:moveTo>
                  <a:pt x="6035929" y="120446"/>
                </a:moveTo>
                <a:lnTo>
                  <a:pt x="6058154" y="120446"/>
                </a:lnTo>
                <a:lnTo>
                  <a:pt x="6058154" y="1574"/>
                </a:lnTo>
                <a:lnTo>
                  <a:pt x="6158230" y="1574"/>
                </a:lnTo>
                <a:lnTo>
                  <a:pt x="6158230" y="120446"/>
                </a:lnTo>
                <a:lnTo>
                  <a:pt x="6180455" y="120446"/>
                </a:lnTo>
                <a:lnTo>
                  <a:pt x="6191377" y="120446"/>
                </a:lnTo>
              </a:path>
              <a:path w="6953884" h="10087610">
                <a:moveTo>
                  <a:pt x="6035929" y="141782"/>
                </a:moveTo>
                <a:lnTo>
                  <a:pt x="6080506" y="141782"/>
                </a:lnTo>
                <a:lnTo>
                  <a:pt x="6080506" y="23164"/>
                </a:lnTo>
                <a:lnTo>
                  <a:pt x="6135878" y="23164"/>
                </a:lnTo>
                <a:lnTo>
                  <a:pt x="6135878" y="141782"/>
                </a:lnTo>
                <a:lnTo>
                  <a:pt x="6191377" y="141782"/>
                </a:lnTo>
              </a:path>
              <a:path w="6953884" h="10087610">
                <a:moveTo>
                  <a:pt x="6191377" y="120446"/>
                </a:moveTo>
                <a:lnTo>
                  <a:pt x="6213602" y="120446"/>
                </a:lnTo>
                <a:lnTo>
                  <a:pt x="6213602" y="1574"/>
                </a:lnTo>
                <a:lnTo>
                  <a:pt x="6313678" y="1574"/>
                </a:lnTo>
                <a:lnTo>
                  <a:pt x="6313678" y="120446"/>
                </a:lnTo>
                <a:lnTo>
                  <a:pt x="6335903" y="120446"/>
                </a:lnTo>
                <a:lnTo>
                  <a:pt x="6346825" y="120446"/>
                </a:lnTo>
              </a:path>
              <a:path w="6953884" h="10087610">
                <a:moveTo>
                  <a:pt x="6191377" y="141782"/>
                </a:moveTo>
                <a:lnTo>
                  <a:pt x="6235954" y="141782"/>
                </a:lnTo>
                <a:lnTo>
                  <a:pt x="6235954" y="23164"/>
                </a:lnTo>
                <a:lnTo>
                  <a:pt x="6291326" y="23164"/>
                </a:lnTo>
                <a:lnTo>
                  <a:pt x="6291326" y="141782"/>
                </a:lnTo>
                <a:lnTo>
                  <a:pt x="6346825" y="141782"/>
                </a:lnTo>
              </a:path>
              <a:path w="6953884" h="10087610">
                <a:moveTo>
                  <a:pt x="6346825" y="120446"/>
                </a:moveTo>
                <a:lnTo>
                  <a:pt x="6369050" y="120446"/>
                </a:lnTo>
                <a:lnTo>
                  <a:pt x="6369050" y="1574"/>
                </a:lnTo>
                <a:lnTo>
                  <a:pt x="6469126" y="1574"/>
                </a:lnTo>
                <a:lnTo>
                  <a:pt x="6469126" y="120446"/>
                </a:lnTo>
                <a:lnTo>
                  <a:pt x="6491351" y="120446"/>
                </a:lnTo>
                <a:lnTo>
                  <a:pt x="6502654" y="120446"/>
                </a:lnTo>
              </a:path>
              <a:path w="6953884" h="10087610">
                <a:moveTo>
                  <a:pt x="6346825" y="141782"/>
                </a:moveTo>
                <a:lnTo>
                  <a:pt x="6391402" y="141782"/>
                </a:lnTo>
                <a:lnTo>
                  <a:pt x="6391402" y="23164"/>
                </a:lnTo>
                <a:lnTo>
                  <a:pt x="6446774" y="23164"/>
                </a:lnTo>
                <a:lnTo>
                  <a:pt x="6446774" y="141782"/>
                </a:lnTo>
                <a:lnTo>
                  <a:pt x="6502654" y="141782"/>
                </a:lnTo>
              </a:path>
              <a:path w="6953884" h="10087610">
                <a:moveTo>
                  <a:pt x="6502654" y="120446"/>
                </a:moveTo>
                <a:lnTo>
                  <a:pt x="6524498" y="120446"/>
                </a:lnTo>
                <a:lnTo>
                  <a:pt x="6524498" y="1574"/>
                </a:lnTo>
                <a:lnTo>
                  <a:pt x="6624574" y="1574"/>
                </a:lnTo>
                <a:lnTo>
                  <a:pt x="6624574" y="120446"/>
                </a:lnTo>
                <a:lnTo>
                  <a:pt x="6646799" y="120446"/>
                </a:lnTo>
                <a:lnTo>
                  <a:pt x="6658102" y="120446"/>
                </a:lnTo>
              </a:path>
              <a:path w="6953884" h="10087610">
                <a:moveTo>
                  <a:pt x="6502654" y="141782"/>
                </a:moveTo>
                <a:lnTo>
                  <a:pt x="6546850" y="141782"/>
                </a:lnTo>
                <a:lnTo>
                  <a:pt x="6546850" y="23164"/>
                </a:lnTo>
                <a:lnTo>
                  <a:pt x="6602603" y="23164"/>
                </a:lnTo>
                <a:lnTo>
                  <a:pt x="6602603" y="141782"/>
                </a:lnTo>
                <a:lnTo>
                  <a:pt x="6658102" y="141782"/>
                </a:lnTo>
              </a:path>
              <a:path w="6953884" h="10087610">
                <a:moveTo>
                  <a:pt x="6658102" y="120446"/>
                </a:moveTo>
                <a:lnTo>
                  <a:pt x="6680327" y="120446"/>
                </a:lnTo>
                <a:lnTo>
                  <a:pt x="6680327" y="1574"/>
                </a:lnTo>
                <a:lnTo>
                  <a:pt x="6780276" y="1574"/>
                </a:lnTo>
                <a:lnTo>
                  <a:pt x="6780276" y="120446"/>
                </a:lnTo>
                <a:lnTo>
                  <a:pt x="6802247" y="120446"/>
                </a:lnTo>
                <a:lnTo>
                  <a:pt x="6813550" y="120446"/>
                </a:lnTo>
              </a:path>
              <a:path w="6953884" h="10087610">
                <a:moveTo>
                  <a:pt x="6658102" y="141782"/>
                </a:moveTo>
                <a:lnTo>
                  <a:pt x="6702298" y="141782"/>
                </a:lnTo>
                <a:lnTo>
                  <a:pt x="6702298" y="23164"/>
                </a:lnTo>
                <a:lnTo>
                  <a:pt x="6758051" y="23164"/>
                </a:lnTo>
                <a:lnTo>
                  <a:pt x="6758051" y="141782"/>
                </a:lnTo>
                <a:lnTo>
                  <a:pt x="6813550" y="141782"/>
                </a:lnTo>
              </a:path>
              <a:path w="6953884" h="10087610">
                <a:moveTo>
                  <a:pt x="6812026" y="137464"/>
                </a:moveTo>
                <a:lnTo>
                  <a:pt x="6949490" y="137464"/>
                </a:lnTo>
                <a:lnTo>
                  <a:pt x="6949490" y="0"/>
                </a:lnTo>
                <a:lnTo>
                  <a:pt x="6812026" y="0"/>
                </a:lnTo>
                <a:lnTo>
                  <a:pt x="6812026" y="137464"/>
                </a:lnTo>
                <a:close/>
              </a:path>
              <a:path w="6953884" h="10087610">
                <a:moveTo>
                  <a:pt x="6833616" y="115874"/>
                </a:moveTo>
                <a:lnTo>
                  <a:pt x="6927799" y="115874"/>
                </a:lnTo>
                <a:lnTo>
                  <a:pt x="6927799" y="21691"/>
                </a:lnTo>
                <a:lnTo>
                  <a:pt x="6833616" y="21691"/>
                </a:lnTo>
                <a:lnTo>
                  <a:pt x="6833616" y="115874"/>
                </a:lnTo>
                <a:close/>
              </a:path>
              <a:path w="6953884" h="10087610">
                <a:moveTo>
                  <a:pt x="6835140" y="141782"/>
                </a:moveTo>
                <a:lnTo>
                  <a:pt x="6835140" y="163753"/>
                </a:lnTo>
                <a:lnTo>
                  <a:pt x="6953758" y="163753"/>
                </a:lnTo>
                <a:lnTo>
                  <a:pt x="6953758" y="261543"/>
                </a:lnTo>
                <a:lnTo>
                  <a:pt x="6835140" y="261543"/>
                </a:lnTo>
                <a:lnTo>
                  <a:pt x="6835140" y="283514"/>
                </a:lnTo>
                <a:lnTo>
                  <a:pt x="6835140" y="294436"/>
                </a:lnTo>
              </a:path>
              <a:path w="6953884" h="10087610">
                <a:moveTo>
                  <a:pt x="6813550" y="141782"/>
                </a:moveTo>
                <a:lnTo>
                  <a:pt x="6813550" y="185343"/>
                </a:lnTo>
                <a:lnTo>
                  <a:pt x="6932041" y="185343"/>
                </a:lnTo>
                <a:lnTo>
                  <a:pt x="6932041" y="239953"/>
                </a:lnTo>
                <a:lnTo>
                  <a:pt x="6813550" y="239953"/>
                </a:lnTo>
                <a:lnTo>
                  <a:pt x="6813550" y="294436"/>
                </a:lnTo>
              </a:path>
              <a:path w="6953884" h="10087610">
                <a:moveTo>
                  <a:pt x="6835140" y="294436"/>
                </a:moveTo>
                <a:lnTo>
                  <a:pt x="6835140" y="316153"/>
                </a:lnTo>
                <a:lnTo>
                  <a:pt x="6953758" y="316153"/>
                </a:lnTo>
                <a:lnTo>
                  <a:pt x="6953758" y="414324"/>
                </a:lnTo>
                <a:lnTo>
                  <a:pt x="6835140" y="414324"/>
                </a:lnTo>
                <a:lnTo>
                  <a:pt x="6835140" y="435914"/>
                </a:lnTo>
                <a:lnTo>
                  <a:pt x="6835140" y="446836"/>
                </a:lnTo>
              </a:path>
              <a:path w="6953884" h="10087610">
                <a:moveTo>
                  <a:pt x="6813550" y="294436"/>
                </a:moveTo>
                <a:lnTo>
                  <a:pt x="6813550" y="337743"/>
                </a:lnTo>
                <a:lnTo>
                  <a:pt x="6932041" y="337743"/>
                </a:lnTo>
                <a:lnTo>
                  <a:pt x="6932041" y="392353"/>
                </a:lnTo>
                <a:lnTo>
                  <a:pt x="6813550" y="392353"/>
                </a:lnTo>
                <a:lnTo>
                  <a:pt x="6813550" y="446836"/>
                </a:lnTo>
              </a:path>
              <a:path w="6953884" h="10087610">
                <a:moveTo>
                  <a:pt x="6835140" y="446836"/>
                </a:moveTo>
                <a:lnTo>
                  <a:pt x="6835140" y="468553"/>
                </a:lnTo>
                <a:lnTo>
                  <a:pt x="6953758" y="468553"/>
                </a:lnTo>
                <a:lnTo>
                  <a:pt x="6953758" y="566724"/>
                </a:lnTo>
                <a:lnTo>
                  <a:pt x="6835140" y="566724"/>
                </a:lnTo>
                <a:lnTo>
                  <a:pt x="6835140" y="588314"/>
                </a:lnTo>
                <a:lnTo>
                  <a:pt x="6835140" y="599236"/>
                </a:lnTo>
              </a:path>
              <a:path w="6953884" h="10087610">
                <a:moveTo>
                  <a:pt x="6813550" y="446836"/>
                </a:moveTo>
                <a:lnTo>
                  <a:pt x="6813550" y="490524"/>
                </a:lnTo>
                <a:lnTo>
                  <a:pt x="6932041" y="490524"/>
                </a:lnTo>
                <a:lnTo>
                  <a:pt x="6932041" y="544753"/>
                </a:lnTo>
                <a:lnTo>
                  <a:pt x="6813550" y="544753"/>
                </a:lnTo>
                <a:lnTo>
                  <a:pt x="6813550" y="599236"/>
                </a:lnTo>
              </a:path>
              <a:path w="6953884" h="10087610">
                <a:moveTo>
                  <a:pt x="6835140" y="599236"/>
                </a:moveTo>
                <a:lnTo>
                  <a:pt x="6835140" y="620953"/>
                </a:lnTo>
                <a:lnTo>
                  <a:pt x="6953758" y="620953"/>
                </a:lnTo>
                <a:lnTo>
                  <a:pt x="6953758" y="719124"/>
                </a:lnTo>
                <a:lnTo>
                  <a:pt x="6835140" y="719124"/>
                </a:lnTo>
                <a:lnTo>
                  <a:pt x="6835140" y="740714"/>
                </a:lnTo>
                <a:lnTo>
                  <a:pt x="6835140" y="751636"/>
                </a:lnTo>
              </a:path>
              <a:path w="6953884" h="10087610">
                <a:moveTo>
                  <a:pt x="6813550" y="599236"/>
                </a:moveTo>
                <a:lnTo>
                  <a:pt x="6813550" y="642924"/>
                </a:lnTo>
                <a:lnTo>
                  <a:pt x="6932041" y="642924"/>
                </a:lnTo>
                <a:lnTo>
                  <a:pt x="6932041" y="697153"/>
                </a:lnTo>
                <a:lnTo>
                  <a:pt x="6813550" y="697153"/>
                </a:lnTo>
                <a:lnTo>
                  <a:pt x="6813550" y="751636"/>
                </a:lnTo>
              </a:path>
              <a:path w="6953884" h="10087610">
                <a:moveTo>
                  <a:pt x="6835140" y="751636"/>
                </a:moveTo>
                <a:lnTo>
                  <a:pt x="6835140" y="773353"/>
                </a:lnTo>
                <a:lnTo>
                  <a:pt x="6953758" y="773353"/>
                </a:lnTo>
                <a:lnTo>
                  <a:pt x="6953758" y="871524"/>
                </a:lnTo>
                <a:lnTo>
                  <a:pt x="6835140" y="871524"/>
                </a:lnTo>
                <a:lnTo>
                  <a:pt x="6835140" y="893114"/>
                </a:lnTo>
                <a:lnTo>
                  <a:pt x="6835140" y="904036"/>
                </a:lnTo>
              </a:path>
              <a:path w="6953884" h="10087610">
                <a:moveTo>
                  <a:pt x="6813550" y="751636"/>
                </a:moveTo>
                <a:lnTo>
                  <a:pt x="6813550" y="795324"/>
                </a:lnTo>
                <a:lnTo>
                  <a:pt x="6932041" y="795324"/>
                </a:lnTo>
                <a:lnTo>
                  <a:pt x="6932041" y="849807"/>
                </a:lnTo>
                <a:lnTo>
                  <a:pt x="6813550" y="849807"/>
                </a:lnTo>
                <a:lnTo>
                  <a:pt x="6813550" y="904036"/>
                </a:lnTo>
              </a:path>
              <a:path w="6953884" h="10087610">
                <a:moveTo>
                  <a:pt x="6835140" y="904036"/>
                </a:moveTo>
                <a:lnTo>
                  <a:pt x="6835140" y="926007"/>
                </a:lnTo>
                <a:lnTo>
                  <a:pt x="6953758" y="926007"/>
                </a:lnTo>
                <a:lnTo>
                  <a:pt x="6953758" y="1023924"/>
                </a:lnTo>
                <a:lnTo>
                  <a:pt x="6835140" y="1023924"/>
                </a:lnTo>
                <a:lnTo>
                  <a:pt x="6835140" y="1045768"/>
                </a:lnTo>
                <a:lnTo>
                  <a:pt x="6835140" y="1056436"/>
                </a:lnTo>
              </a:path>
              <a:path w="6953884" h="10087610">
                <a:moveTo>
                  <a:pt x="6813550" y="904036"/>
                </a:moveTo>
                <a:lnTo>
                  <a:pt x="6813550" y="947724"/>
                </a:lnTo>
                <a:lnTo>
                  <a:pt x="6932041" y="947724"/>
                </a:lnTo>
                <a:lnTo>
                  <a:pt x="6932041" y="1002207"/>
                </a:lnTo>
                <a:lnTo>
                  <a:pt x="6813550" y="1002207"/>
                </a:lnTo>
                <a:lnTo>
                  <a:pt x="6813550" y="1056436"/>
                </a:lnTo>
              </a:path>
              <a:path w="6953884" h="10087610">
                <a:moveTo>
                  <a:pt x="6835140" y="1056436"/>
                </a:moveTo>
                <a:lnTo>
                  <a:pt x="6835140" y="1078407"/>
                </a:lnTo>
                <a:lnTo>
                  <a:pt x="6953758" y="1078407"/>
                </a:lnTo>
                <a:lnTo>
                  <a:pt x="6953758" y="1176324"/>
                </a:lnTo>
                <a:lnTo>
                  <a:pt x="6835140" y="1176324"/>
                </a:lnTo>
                <a:lnTo>
                  <a:pt x="6835140" y="1198168"/>
                </a:lnTo>
                <a:lnTo>
                  <a:pt x="6835140" y="1208836"/>
                </a:lnTo>
              </a:path>
              <a:path w="6953884" h="10087610">
                <a:moveTo>
                  <a:pt x="6813550" y="1056436"/>
                </a:moveTo>
                <a:lnTo>
                  <a:pt x="6813550" y="1100124"/>
                </a:lnTo>
                <a:lnTo>
                  <a:pt x="6932041" y="1100124"/>
                </a:lnTo>
                <a:lnTo>
                  <a:pt x="6932041" y="1154607"/>
                </a:lnTo>
                <a:lnTo>
                  <a:pt x="6813550" y="1154607"/>
                </a:lnTo>
                <a:lnTo>
                  <a:pt x="6813550" y="1208836"/>
                </a:lnTo>
              </a:path>
              <a:path w="6953884" h="10087610">
                <a:moveTo>
                  <a:pt x="6835140" y="1208836"/>
                </a:moveTo>
                <a:lnTo>
                  <a:pt x="6835140" y="1230807"/>
                </a:lnTo>
                <a:lnTo>
                  <a:pt x="6953758" y="1230807"/>
                </a:lnTo>
                <a:lnTo>
                  <a:pt x="6953758" y="1328724"/>
                </a:lnTo>
                <a:lnTo>
                  <a:pt x="6835140" y="1328724"/>
                </a:lnTo>
                <a:lnTo>
                  <a:pt x="6835140" y="1350568"/>
                </a:lnTo>
                <a:lnTo>
                  <a:pt x="6835140" y="1361617"/>
                </a:lnTo>
              </a:path>
              <a:path w="6953884" h="10087610">
                <a:moveTo>
                  <a:pt x="6813550" y="1208836"/>
                </a:moveTo>
                <a:lnTo>
                  <a:pt x="6813550" y="1252524"/>
                </a:lnTo>
                <a:lnTo>
                  <a:pt x="6932041" y="1252524"/>
                </a:lnTo>
                <a:lnTo>
                  <a:pt x="6932041" y="1307007"/>
                </a:lnTo>
                <a:lnTo>
                  <a:pt x="6813550" y="1307007"/>
                </a:lnTo>
                <a:lnTo>
                  <a:pt x="6813550" y="1361617"/>
                </a:lnTo>
              </a:path>
              <a:path w="6953884" h="10087610">
                <a:moveTo>
                  <a:pt x="6835140" y="1361617"/>
                </a:moveTo>
                <a:lnTo>
                  <a:pt x="6835140" y="1383207"/>
                </a:lnTo>
                <a:lnTo>
                  <a:pt x="6953758" y="1383207"/>
                </a:lnTo>
                <a:lnTo>
                  <a:pt x="6953758" y="1481378"/>
                </a:lnTo>
                <a:lnTo>
                  <a:pt x="6835140" y="1481378"/>
                </a:lnTo>
                <a:lnTo>
                  <a:pt x="6835140" y="1502968"/>
                </a:lnTo>
                <a:lnTo>
                  <a:pt x="6835140" y="1514017"/>
                </a:lnTo>
              </a:path>
              <a:path w="6953884" h="10087610">
                <a:moveTo>
                  <a:pt x="6813550" y="1361617"/>
                </a:moveTo>
                <a:lnTo>
                  <a:pt x="6813550" y="1404924"/>
                </a:lnTo>
                <a:lnTo>
                  <a:pt x="6932041" y="1404924"/>
                </a:lnTo>
                <a:lnTo>
                  <a:pt x="6932041" y="1459407"/>
                </a:lnTo>
                <a:lnTo>
                  <a:pt x="6813550" y="1459407"/>
                </a:lnTo>
                <a:lnTo>
                  <a:pt x="6813550" y="1514017"/>
                </a:lnTo>
              </a:path>
              <a:path w="6953884" h="10087610">
                <a:moveTo>
                  <a:pt x="6835140" y="1514017"/>
                </a:moveTo>
                <a:lnTo>
                  <a:pt x="6835140" y="1535607"/>
                </a:lnTo>
                <a:lnTo>
                  <a:pt x="6953758" y="1535607"/>
                </a:lnTo>
                <a:lnTo>
                  <a:pt x="6953758" y="1633778"/>
                </a:lnTo>
                <a:lnTo>
                  <a:pt x="6835140" y="1633778"/>
                </a:lnTo>
                <a:lnTo>
                  <a:pt x="6835140" y="1655368"/>
                </a:lnTo>
                <a:lnTo>
                  <a:pt x="6835140" y="1666417"/>
                </a:lnTo>
              </a:path>
              <a:path w="6953884" h="10087610">
                <a:moveTo>
                  <a:pt x="6813550" y="1514017"/>
                </a:moveTo>
                <a:lnTo>
                  <a:pt x="6813550" y="1557578"/>
                </a:lnTo>
                <a:lnTo>
                  <a:pt x="6932041" y="1557578"/>
                </a:lnTo>
                <a:lnTo>
                  <a:pt x="6932041" y="1611807"/>
                </a:lnTo>
                <a:lnTo>
                  <a:pt x="6813550" y="1611807"/>
                </a:lnTo>
                <a:lnTo>
                  <a:pt x="6813550" y="1666417"/>
                </a:lnTo>
              </a:path>
              <a:path w="6953884" h="10087610">
                <a:moveTo>
                  <a:pt x="6835140" y="1666417"/>
                </a:moveTo>
                <a:lnTo>
                  <a:pt x="6835140" y="1688007"/>
                </a:lnTo>
                <a:lnTo>
                  <a:pt x="6953758" y="1688007"/>
                </a:lnTo>
                <a:lnTo>
                  <a:pt x="6953758" y="1786178"/>
                </a:lnTo>
                <a:lnTo>
                  <a:pt x="6835140" y="1786178"/>
                </a:lnTo>
                <a:lnTo>
                  <a:pt x="6835140" y="1807768"/>
                </a:lnTo>
                <a:lnTo>
                  <a:pt x="6835140" y="1818817"/>
                </a:lnTo>
              </a:path>
              <a:path w="6953884" h="10087610">
                <a:moveTo>
                  <a:pt x="6813550" y="1666417"/>
                </a:moveTo>
                <a:lnTo>
                  <a:pt x="6813550" y="1709978"/>
                </a:lnTo>
                <a:lnTo>
                  <a:pt x="6932041" y="1709978"/>
                </a:lnTo>
                <a:lnTo>
                  <a:pt x="6932041" y="1764207"/>
                </a:lnTo>
                <a:lnTo>
                  <a:pt x="6813550" y="1764207"/>
                </a:lnTo>
                <a:lnTo>
                  <a:pt x="6813550" y="1818817"/>
                </a:lnTo>
              </a:path>
              <a:path w="6953884" h="10087610">
                <a:moveTo>
                  <a:pt x="6835140" y="1818817"/>
                </a:moveTo>
                <a:lnTo>
                  <a:pt x="6835140" y="1840407"/>
                </a:lnTo>
                <a:lnTo>
                  <a:pt x="6953758" y="1840407"/>
                </a:lnTo>
                <a:lnTo>
                  <a:pt x="6953758" y="1938578"/>
                </a:lnTo>
                <a:lnTo>
                  <a:pt x="6835140" y="1938578"/>
                </a:lnTo>
                <a:lnTo>
                  <a:pt x="6835140" y="1960168"/>
                </a:lnTo>
                <a:lnTo>
                  <a:pt x="6835140" y="1971217"/>
                </a:lnTo>
              </a:path>
              <a:path w="6953884" h="10087610">
                <a:moveTo>
                  <a:pt x="6813550" y="1818817"/>
                </a:moveTo>
                <a:lnTo>
                  <a:pt x="6813550" y="1862378"/>
                </a:lnTo>
                <a:lnTo>
                  <a:pt x="6932041" y="1862378"/>
                </a:lnTo>
                <a:lnTo>
                  <a:pt x="6932041" y="1916988"/>
                </a:lnTo>
                <a:lnTo>
                  <a:pt x="6813550" y="1916988"/>
                </a:lnTo>
                <a:lnTo>
                  <a:pt x="6813550" y="1971217"/>
                </a:lnTo>
              </a:path>
              <a:path w="6953884" h="10087610">
                <a:moveTo>
                  <a:pt x="6835140" y="1971217"/>
                </a:moveTo>
                <a:lnTo>
                  <a:pt x="6835140" y="1993188"/>
                </a:lnTo>
                <a:lnTo>
                  <a:pt x="6953758" y="1993188"/>
                </a:lnTo>
                <a:lnTo>
                  <a:pt x="6953758" y="2090978"/>
                </a:lnTo>
                <a:lnTo>
                  <a:pt x="6835140" y="2090978"/>
                </a:lnTo>
                <a:lnTo>
                  <a:pt x="6835140" y="2112949"/>
                </a:lnTo>
                <a:lnTo>
                  <a:pt x="6835140" y="2123617"/>
                </a:lnTo>
              </a:path>
              <a:path w="6953884" h="10087610">
                <a:moveTo>
                  <a:pt x="6813550" y="1971217"/>
                </a:moveTo>
                <a:lnTo>
                  <a:pt x="6813550" y="2014778"/>
                </a:lnTo>
                <a:lnTo>
                  <a:pt x="6932041" y="2014778"/>
                </a:lnTo>
                <a:lnTo>
                  <a:pt x="6932041" y="2069388"/>
                </a:lnTo>
                <a:lnTo>
                  <a:pt x="6813550" y="2069388"/>
                </a:lnTo>
                <a:lnTo>
                  <a:pt x="6813550" y="2123617"/>
                </a:lnTo>
              </a:path>
              <a:path w="6953884" h="10087610">
                <a:moveTo>
                  <a:pt x="6835140" y="2123617"/>
                </a:moveTo>
                <a:lnTo>
                  <a:pt x="6835140" y="2145588"/>
                </a:lnTo>
                <a:lnTo>
                  <a:pt x="6953758" y="2145588"/>
                </a:lnTo>
                <a:lnTo>
                  <a:pt x="6953758" y="2243378"/>
                </a:lnTo>
                <a:lnTo>
                  <a:pt x="6835140" y="2243378"/>
                </a:lnTo>
                <a:lnTo>
                  <a:pt x="6835140" y="2265349"/>
                </a:lnTo>
                <a:lnTo>
                  <a:pt x="6835140" y="2276017"/>
                </a:lnTo>
              </a:path>
              <a:path w="6953884" h="10087610">
                <a:moveTo>
                  <a:pt x="6813550" y="2123617"/>
                </a:moveTo>
                <a:lnTo>
                  <a:pt x="6813550" y="2167178"/>
                </a:lnTo>
                <a:lnTo>
                  <a:pt x="6932041" y="2167178"/>
                </a:lnTo>
                <a:lnTo>
                  <a:pt x="6932041" y="2221788"/>
                </a:lnTo>
                <a:lnTo>
                  <a:pt x="6813550" y="2221788"/>
                </a:lnTo>
                <a:lnTo>
                  <a:pt x="6813550" y="2276017"/>
                </a:lnTo>
              </a:path>
              <a:path w="6953884" h="10087610">
                <a:moveTo>
                  <a:pt x="6835140" y="2276017"/>
                </a:moveTo>
                <a:lnTo>
                  <a:pt x="6835140" y="2297988"/>
                </a:lnTo>
                <a:lnTo>
                  <a:pt x="6953758" y="2297988"/>
                </a:lnTo>
                <a:lnTo>
                  <a:pt x="6953758" y="2395778"/>
                </a:lnTo>
                <a:lnTo>
                  <a:pt x="6835140" y="2395778"/>
                </a:lnTo>
                <a:lnTo>
                  <a:pt x="6835140" y="2417749"/>
                </a:lnTo>
                <a:lnTo>
                  <a:pt x="6835140" y="2428671"/>
                </a:lnTo>
              </a:path>
              <a:path w="6953884" h="10087610">
                <a:moveTo>
                  <a:pt x="6813550" y="2276017"/>
                </a:moveTo>
                <a:lnTo>
                  <a:pt x="6813550" y="2319578"/>
                </a:lnTo>
                <a:lnTo>
                  <a:pt x="6932041" y="2319578"/>
                </a:lnTo>
                <a:lnTo>
                  <a:pt x="6932041" y="2374188"/>
                </a:lnTo>
                <a:lnTo>
                  <a:pt x="6813550" y="2374188"/>
                </a:lnTo>
                <a:lnTo>
                  <a:pt x="6813550" y="2428671"/>
                </a:lnTo>
              </a:path>
              <a:path w="6953884" h="10087610">
                <a:moveTo>
                  <a:pt x="6835140" y="2428671"/>
                </a:moveTo>
                <a:lnTo>
                  <a:pt x="6835140" y="2450388"/>
                </a:lnTo>
                <a:lnTo>
                  <a:pt x="6953758" y="2450388"/>
                </a:lnTo>
                <a:lnTo>
                  <a:pt x="6953758" y="2548432"/>
                </a:lnTo>
                <a:lnTo>
                  <a:pt x="6835140" y="2548432"/>
                </a:lnTo>
                <a:lnTo>
                  <a:pt x="6835140" y="2570149"/>
                </a:lnTo>
                <a:lnTo>
                  <a:pt x="6835140" y="2581071"/>
                </a:lnTo>
              </a:path>
              <a:path w="6953884" h="10087610">
                <a:moveTo>
                  <a:pt x="6813550" y="2428671"/>
                </a:moveTo>
                <a:lnTo>
                  <a:pt x="6813550" y="2471978"/>
                </a:lnTo>
                <a:lnTo>
                  <a:pt x="6932041" y="2471978"/>
                </a:lnTo>
                <a:lnTo>
                  <a:pt x="6932041" y="2526588"/>
                </a:lnTo>
                <a:lnTo>
                  <a:pt x="6813550" y="2526588"/>
                </a:lnTo>
                <a:lnTo>
                  <a:pt x="6813550" y="2581071"/>
                </a:lnTo>
              </a:path>
              <a:path w="6953884" h="10087610">
                <a:moveTo>
                  <a:pt x="6835140" y="2581071"/>
                </a:moveTo>
                <a:lnTo>
                  <a:pt x="6835140" y="2602788"/>
                </a:lnTo>
                <a:lnTo>
                  <a:pt x="6953758" y="2602788"/>
                </a:lnTo>
                <a:lnTo>
                  <a:pt x="6953758" y="2700832"/>
                </a:lnTo>
                <a:lnTo>
                  <a:pt x="6835140" y="2700832"/>
                </a:lnTo>
                <a:lnTo>
                  <a:pt x="6835140" y="2722549"/>
                </a:lnTo>
                <a:lnTo>
                  <a:pt x="6835140" y="2733471"/>
                </a:lnTo>
              </a:path>
              <a:path w="6953884" h="10087610">
                <a:moveTo>
                  <a:pt x="6813550" y="2581071"/>
                </a:moveTo>
                <a:lnTo>
                  <a:pt x="6813550" y="2624632"/>
                </a:lnTo>
                <a:lnTo>
                  <a:pt x="6932041" y="2624632"/>
                </a:lnTo>
                <a:lnTo>
                  <a:pt x="6932041" y="2678988"/>
                </a:lnTo>
                <a:lnTo>
                  <a:pt x="6813550" y="2678988"/>
                </a:lnTo>
                <a:lnTo>
                  <a:pt x="6813550" y="2733471"/>
                </a:lnTo>
              </a:path>
              <a:path w="6953884" h="10087610">
                <a:moveTo>
                  <a:pt x="6835140" y="2733471"/>
                </a:moveTo>
                <a:lnTo>
                  <a:pt x="6835140" y="2755188"/>
                </a:lnTo>
                <a:lnTo>
                  <a:pt x="6953758" y="2755188"/>
                </a:lnTo>
                <a:lnTo>
                  <a:pt x="6953758" y="2853232"/>
                </a:lnTo>
                <a:lnTo>
                  <a:pt x="6835140" y="2853232"/>
                </a:lnTo>
                <a:lnTo>
                  <a:pt x="6835140" y="2874949"/>
                </a:lnTo>
                <a:lnTo>
                  <a:pt x="6835140" y="2885871"/>
                </a:lnTo>
              </a:path>
              <a:path w="6953884" h="10087610">
                <a:moveTo>
                  <a:pt x="6813550" y="2733471"/>
                </a:moveTo>
                <a:lnTo>
                  <a:pt x="6813550" y="2777032"/>
                </a:lnTo>
                <a:lnTo>
                  <a:pt x="6932041" y="2777032"/>
                </a:lnTo>
                <a:lnTo>
                  <a:pt x="6932041" y="2831388"/>
                </a:lnTo>
                <a:lnTo>
                  <a:pt x="6813550" y="2831388"/>
                </a:lnTo>
                <a:lnTo>
                  <a:pt x="6813550" y="2885871"/>
                </a:lnTo>
              </a:path>
              <a:path w="6953884" h="10087610">
                <a:moveTo>
                  <a:pt x="6835140" y="2885871"/>
                </a:moveTo>
                <a:lnTo>
                  <a:pt x="6835140" y="2907588"/>
                </a:lnTo>
                <a:lnTo>
                  <a:pt x="6953758" y="2907588"/>
                </a:lnTo>
                <a:lnTo>
                  <a:pt x="6953758" y="3005632"/>
                </a:lnTo>
                <a:lnTo>
                  <a:pt x="6835140" y="3005632"/>
                </a:lnTo>
                <a:lnTo>
                  <a:pt x="6835140" y="3027349"/>
                </a:lnTo>
                <a:lnTo>
                  <a:pt x="6835140" y="3038271"/>
                </a:lnTo>
              </a:path>
              <a:path w="6953884" h="10087610">
                <a:moveTo>
                  <a:pt x="6813550" y="2885871"/>
                </a:moveTo>
                <a:lnTo>
                  <a:pt x="6813550" y="2929432"/>
                </a:lnTo>
                <a:lnTo>
                  <a:pt x="6932041" y="2929432"/>
                </a:lnTo>
                <a:lnTo>
                  <a:pt x="6932041" y="2984042"/>
                </a:lnTo>
                <a:lnTo>
                  <a:pt x="6813550" y="2984042"/>
                </a:lnTo>
                <a:lnTo>
                  <a:pt x="6813550" y="3038271"/>
                </a:lnTo>
              </a:path>
              <a:path w="6953884" h="10087610">
                <a:moveTo>
                  <a:pt x="6835140" y="3038271"/>
                </a:moveTo>
                <a:lnTo>
                  <a:pt x="6835140" y="3060242"/>
                </a:lnTo>
                <a:lnTo>
                  <a:pt x="6953758" y="3060242"/>
                </a:lnTo>
                <a:lnTo>
                  <a:pt x="6953758" y="3158032"/>
                </a:lnTo>
                <a:lnTo>
                  <a:pt x="6835140" y="3158032"/>
                </a:lnTo>
                <a:lnTo>
                  <a:pt x="6835140" y="3180003"/>
                </a:lnTo>
                <a:lnTo>
                  <a:pt x="6835140" y="3190671"/>
                </a:lnTo>
              </a:path>
              <a:path w="6953884" h="10087610">
                <a:moveTo>
                  <a:pt x="6813550" y="3038271"/>
                </a:moveTo>
                <a:lnTo>
                  <a:pt x="6813550" y="3081832"/>
                </a:lnTo>
                <a:lnTo>
                  <a:pt x="6932041" y="3081832"/>
                </a:lnTo>
                <a:lnTo>
                  <a:pt x="6932041" y="3136442"/>
                </a:lnTo>
                <a:lnTo>
                  <a:pt x="6813550" y="3136442"/>
                </a:lnTo>
                <a:lnTo>
                  <a:pt x="6813550" y="3190671"/>
                </a:lnTo>
              </a:path>
              <a:path w="6953884" h="10087610">
                <a:moveTo>
                  <a:pt x="6835140" y="3190671"/>
                </a:moveTo>
                <a:lnTo>
                  <a:pt x="6835140" y="3212642"/>
                </a:lnTo>
                <a:lnTo>
                  <a:pt x="6953758" y="3212642"/>
                </a:lnTo>
                <a:lnTo>
                  <a:pt x="6953758" y="3310432"/>
                </a:lnTo>
                <a:lnTo>
                  <a:pt x="6835140" y="3310432"/>
                </a:lnTo>
                <a:lnTo>
                  <a:pt x="6835140" y="3332403"/>
                </a:lnTo>
                <a:lnTo>
                  <a:pt x="6835140" y="3343071"/>
                </a:lnTo>
              </a:path>
              <a:path w="6953884" h="10087610">
                <a:moveTo>
                  <a:pt x="6813550" y="3190671"/>
                </a:moveTo>
                <a:lnTo>
                  <a:pt x="6813550" y="3234232"/>
                </a:lnTo>
                <a:lnTo>
                  <a:pt x="6932041" y="3234232"/>
                </a:lnTo>
                <a:lnTo>
                  <a:pt x="6932041" y="3288842"/>
                </a:lnTo>
                <a:lnTo>
                  <a:pt x="6813550" y="3288842"/>
                </a:lnTo>
                <a:lnTo>
                  <a:pt x="6813550" y="3343071"/>
                </a:lnTo>
              </a:path>
              <a:path w="6953884" h="10087610">
                <a:moveTo>
                  <a:pt x="6835140" y="3343071"/>
                </a:moveTo>
                <a:lnTo>
                  <a:pt x="6835140" y="3365042"/>
                </a:lnTo>
                <a:lnTo>
                  <a:pt x="6953758" y="3365042"/>
                </a:lnTo>
                <a:lnTo>
                  <a:pt x="6953758" y="3462832"/>
                </a:lnTo>
                <a:lnTo>
                  <a:pt x="6835140" y="3462832"/>
                </a:lnTo>
                <a:lnTo>
                  <a:pt x="6835140" y="3484803"/>
                </a:lnTo>
                <a:lnTo>
                  <a:pt x="6835140" y="3495852"/>
                </a:lnTo>
              </a:path>
              <a:path w="6953884" h="10087610">
                <a:moveTo>
                  <a:pt x="6813550" y="3343071"/>
                </a:moveTo>
                <a:lnTo>
                  <a:pt x="6813550" y="3386632"/>
                </a:lnTo>
                <a:lnTo>
                  <a:pt x="6932041" y="3386632"/>
                </a:lnTo>
                <a:lnTo>
                  <a:pt x="6932041" y="3441242"/>
                </a:lnTo>
                <a:lnTo>
                  <a:pt x="6813550" y="3441242"/>
                </a:lnTo>
                <a:lnTo>
                  <a:pt x="6813550" y="3495852"/>
                </a:lnTo>
              </a:path>
              <a:path w="6953884" h="10087610">
                <a:moveTo>
                  <a:pt x="6835140" y="3495852"/>
                </a:moveTo>
                <a:lnTo>
                  <a:pt x="6835140" y="3517442"/>
                </a:lnTo>
                <a:lnTo>
                  <a:pt x="6953758" y="3517442"/>
                </a:lnTo>
                <a:lnTo>
                  <a:pt x="6953758" y="3615613"/>
                </a:lnTo>
                <a:lnTo>
                  <a:pt x="6835140" y="3615613"/>
                </a:lnTo>
                <a:lnTo>
                  <a:pt x="6835140" y="3637203"/>
                </a:lnTo>
                <a:lnTo>
                  <a:pt x="6835140" y="3648252"/>
                </a:lnTo>
              </a:path>
              <a:path w="6953884" h="10087610">
                <a:moveTo>
                  <a:pt x="6813550" y="3495852"/>
                </a:moveTo>
                <a:lnTo>
                  <a:pt x="6813550" y="3539032"/>
                </a:lnTo>
                <a:lnTo>
                  <a:pt x="6932041" y="3539032"/>
                </a:lnTo>
                <a:lnTo>
                  <a:pt x="6932041" y="3593642"/>
                </a:lnTo>
                <a:lnTo>
                  <a:pt x="6813550" y="3593642"/>
                </a:lnTo>
                <a:lnTo>
                  <a:pt x="6813550" y="3648252"/>
                </a:lnTo>
              </a:path>
              <a:path w="6953884" h="10087610">
                <a:moveTo>
                  <a:pt x="6835140" y="3648252"/>
                </a:moveTo>
                <a:lnTo>
                  <a:pt x="6835140" y="3669842"/>
                </a:lnTo>
                <a:lnTo>
                  <a:pt x="6953758" y="3669842"/>
                </a:lnTo>
                <a:lnTo>
                  <a:pt x="6953758" y="3768013"/>
                </a:lnTo>
                <a:lnTo>
                  <a:pt x="6835140" y="3768013"/>
                </a:lnTo>
                <a:lnTo>
                  <a:pt x="6835140" y="3789603"/>
                </a:lnTo>
                <a:lnTo>
                  <a:pt x="6835140" y="3800652"/>
                </a:lnTo>
              </a:path>
              <a:path w="6953884" h="10087610">
                <a:moveTo>
                  <a:pt x="6813550" y="3648252"/>
                </a:moveTo>
                <a:lnTo>
                  <a:pt x="6813550" y="3691813"/>
                </a:lnTo>
                <a:lnTo>
                  <a:pt x="6932041" y="3691813"/>
                </a:lnTo>
                <a:lnTo>
                  <a:pt x="6932041" y="3746042"/>
                </a:lnTo>
                <a:lnTo>
                  <a:pt x="6813550" y="3746042"/>
                </a:lnTo>
                <a:lnTo>
                  <a:pt x="6813550" y="3800652"/>
                </a:lnTo>
              </a:path>
              <a:path w="6953884" h="10087610">
                <a:moveTo>
                  <a:pt x="6835140" y="3800652"/>
                </a:moveTo>
                <a:lnTo>
                  <a:pt x="6835140" y="3822242"/>
                </a:lnTo>
                <a:lnTo>
                  <a:pt x="6953758" y="3822242"/>
                </a:lnTo>
                <a:lnTo>
                  <a:pt x="6953758" y="3920413"/>
                </a:lnTo>
                <a:lnTo>
                  <a:pt x="6835140" y="3920413"/>
                </a:lnTo>
                <a:lnTo>
                  <a:pt x="6835140" y="3942003"/>
                </a:lnTo>
                <a:lnTo>
                  <a:pt x="6835140" y="3953052"/>
                </a:lnTo>
              </a:path>
              <a:path w="6953884" h="10087610">
                <a:moveTo>
                  <a:pt x="6813550" y="3800652"/>
                </a:moveTo>
                <a:lnTo>
                  <a:pt x="6813550" y="3844213"/>
                </a:lnTo>
                <a:lnTo>
                  <a:pt x="6932041" y="3844213"/>
                </a:lnTo>
                <a:lnTo>
                  <a:pt x="6932041" y="3898442"/>
                </a:lnTo>
                <a:lnTo>
                  <a:pt x="6813550" y="3898442"/>
                </a:lnTo>
                <a:lnTo>
                  <a:pt x="6813550" y="3953052"/>
                </a:lnTo>
              </a:path>
              <a:path w="6953884" h="10087610">
                <a:moveTo>
                  <a:pt x="6835140" y="3953052"/>
                </a:moveTo>
                <a:lnTo>
                  <a:pt x="6835140" y="3974642"/>
                </a:lnTo>
                <a:lnTo>
                  <a:pt x="6953758" y="3974642"/>
                </a:lnTo>
                <a:lnTo>
                  <a:pt x="6953758" y="4072813"/>
                </a:lnTo>
                <a:lnTo>
                  <a:pt x="6835140" y="4072813"/>
                </a:lnTo>
                <a:lnTo>
                  <a:pt x="6835140" y="4094403"/>
                </a:lnTo>
                <a:lnTo>
                  <a:pt x="6835140" y="4105452"/>
                </a:lnTo>
              </a:path>
              <a:path w="6953884" h="10087610">
                <a:moveTo>
                  <a:pt x="6813550" y="3953052"/>
                </a:moveTo>
                <a:lnTo>
                  <a:pt x="6813550" y="3996613"/>
                </a:lnTo>
                <a:lnTo>
                  <a:pt x="6932041" y="3996613"/>
                </a:lnTo>
                <a:lnTo>
                  <a:pt x="6932041" y="4051096"/>
                </a:lnTo>
                <a:lnTo>
                  <a:pt x="6813550" y="4051096"/>
                </a:lnTo>
                <a:lnTo>
                  <a:pt x="6813550" y="4105452"/>
                </a:lnTo>
              </a:path>
              <a:path w="6953884" h="10087610">
                <a:moveTo>
                  <a:pt x="6835140" y="4105452"/>
                </a:moveTo>
                <a:lnTo>
                  <a:pt x="6835140" y="4127296"/>
                </a:lnTo>
                <a:lnTo>
                  <a:pt x="6953758" y="4127296"/>
                </a:lnTo>
                <a:lnTo>
                  <a:pt x="6953758" y="4225213"/>
                </a:lnTo>
                <a:lnTo>
                  <a:pt x="6835140" y="4225213"/>
                </a:lnTo>
                <a:lnTo>
                  <a:pt x="6835140" y="4247184"/>
                </a:lnTo>
                <a:lnTo>
                  <a:pt x="6835140" y="4257852"/>
                </a:lnTo>
              </a:path>
              <a:path w="6953884" h="10087610">
                <a:moveTo>
                  <a:pt x="6813550" y="4105452"/>
                </a:moveTo>
                <a:lnTo>
                  <a:pt x="6813550" y="4149013"/>
                </a:lnTo>
                <a:lnTo>
                  <a:pt x="6932041" y="4149013"/>
                </a:lnTo>
                <a:lnTo>
                  <a:pt x="6932041" y="4203496"/>
                </a:lnTo>
                <a:lnTo>
                  <a:pt x="6813550" y="4203496"/>
                </a:lnTo>
                <a:lnTo>
                  <a:pt x="6813550" y="4257852"/>
                </a:lnTo>
              </a:path>
              <a:path w="6953884" h="10087610">
                <a:moveTo>
                  <a:pt x="6835140" y="4257852"/>
                </a:moveTo>
                <a:lnTo>
                  <a:pt x="6835140" y="4279696"/>
                </a:lnTo>
                <a:lnTo>
                  <a:pt x="6953758" y="4279696"/>
                </a:lnTo>
                <a:lnTo>
                  <a:pt x="6953758" y="4377613"/>
                </a:lnTo>
                <a:lnTo>
                  <a:pt x="6835140" y="4377613"/>
                </a:lnTo>
                <a:lnTo>
                  <a:pt x="6835140" y="4399584"/>
                </a:lnTo>
                <a:lnTo>
                  <a:pt x="6835140" y="4410252"/>
                </a:lnTo>
              </a:path>
              <a:path w="6953884" h="10087610">
                <a:moveTo>
                  <a:pt x="6813550" y="4257852"/>
                </a:moveTo>
                <a:lnTo>
                  <a:pt x="6813550" y="4301413"/>
                </a:lnTo>
                <a:lnTo>
                  <a:pt x="6932041" y="4301413"/>
                </a:lnTo>
                <a:lnTo>
                  <a:pt x="6932041" y="4355896"/>
                </a:lnTo>
                <a:lnTo>
                  <a:pt x="6813550" y="4355896"/>
                </a:lnTo>
                <a:lnTo>
                  <a:pt x="6813550" y="4410252"/>
                </a:lnTo>
              </a:path>
              <a:path w="6953884" h="10087610">
                <a:moveTo>
                  <a:pt x="6835140" y="4410252"/>
                </a:moveTo>
                <a:lnTo>
                  <a:pt x="6835140" y="4432096"/>
                </a:lnTo>
                <a:lnTo>
                  <a:pt x="6953758" y="4432096"/>
                </a:lnTo>
                <a:lnTo>
                  <a:pt x="6953758" y="4530013"/>
                </a:lnTo>
                <a:lnTo>
                  <a:pt x="6835140" y="4530013"/>
                </a:lnTo>
                <a:lnTo>
                  <a:pt x="6835140" y="4551984"/>
                </a:lnTo>
                <a:lnTo>
                  <a:pt x="6835140" y="4562906"/>
                </a:lnTo>
              </a:path>
              <a:path w="6953884" h="10087610">
                <a:moveTo>
                  <a:pt x="6813550" y="4410252"/>
                </a:moveTo>
                <a:lnTo>
                  <a:pt x="6813550" y="4453813"/>
                </a:lnTo>
                <a:lnTo>
                  <a:pt x="6932041" y="4453813"/>
                </a:lnTo>
                <a:lnTo>
                  <a:pt x="6932041" y="4508296"/>
                </a:lnTo>
                <a:lnTo>
                  <a:pt x="6813550" y="4508296"/>
                </a:lnTo>
                <a:lnTo>
                  <a:pt x="6813550" y="4562906"/>
                </a:lnTo>
              </a:path>
              <a:path w="6953884" h="10087610">
                <a:moveTo>
                  <a:pt x="6835140" y="4562906"/>
                </a:moveTo>
                <a:lnTo>
                  <a:pt x="6835140" y="4584496"/>
                </a:lnTo>
                <a:lnTo>
                  <a:pt x="6953758" y="4584496"/>
                </a:lnTo>
                <a:lnTo>
                  <a:pt x="6953758" y="4682667"/>
                </a:lnTo>
                <a:lnTo>
                  <a:pt x="6835140" y="4682667"/>
                </a:lnTo>
                <a:lnTo>
                  <a:pt x="6835140" y="4704384"/>
                </a:lnTo>
                <a:lnTo>
                  <a:pt x="6835140" y="4715306"/>
                </a:lnTo>
              </a:path>
              <a:path w="6953884" h="10087610">
                <a:moveTo>
                  <a:pt x="6813550" y="4562906"/>
                </a:moveTo>
                <a:lnTo>
                  <a:pt x="6813550" y="4606213"/>
                </a:lnTo>
                <a:lnTo>
                  <a:pt x="6932041" y="4606213"/>
                </a:lnTo>
                <a:lnTo>
                  <a:pt x="6932041" y="4660696"/>
                </a:lnTo>
                <a:lnTo>
                  <a:pt x="6813550" y="4660696"/>
                </a:lnTo>
                <a:lnTo>
                  <a:pt x="6813550" y="4715306"/>
                </a:lnTo>
              </a:path>
              <a:path w="6953884" h="10087610">
                <a:moveTo>
                  <a:pt x="6835140" y="4715306"/>
                </a:moveTo>
                <a:lnTo>
                  <a:pt x="6835140" y="4736896"/>
                </a:lnTo>
                <a:lnTo>
                  <a:pt x="6953758" y="4736896"/>
                </a:lnTo>
                <a:lnTo>
                  <a:pt x="6953758" y="4835067"/>
                </a:lnTo>
                <a:lnTo>
                  <a:pt x="6835140" y="4835067"/>
                </a:lnTo>
                <a:lnTo>
                  <a:pt x="6835140" y="4856784"/>
                </a:lnTo>
                <a:lnTo>
                  <a:pt x="6835140" y="4867706"/>
                </a:lnTo>
              </a:path>
              <a:path w="6953884" h="10087610">
                <a:moveTo>
                  <a:pt x="6813550" y="4715306"/>
                </a:moveTo>
                <a:lnTo>
                  <a:pt x="6813550" y="4758867"/>
                </a:lnTo>
                <a:lnTo>
                  <a:pt x="6932041" y="4758867"/>
                </a:lnTo>
                <a:lnTo>
                  <a:pt x="6932041" y="4813096"/>
                </a:lnTo>
                <a:lnTo>
                  <a:pt x="6813550" y="4813096"/>
                </a:lnTo>
                <a:lnTo>
                  <a:pt x="6813550" y="4867706"/>
                </a:lnTo>
              </a:path>
              <a:path w="6953884" h="10087610">
                <a:moveTo>
                  <a:pt x="6835140" y="4867706"/>
                </a:moveTo>
                <a:lnTo>
                  <a:pt x="6835140" y="4889296"/>
                </a:lnTo>
                <a:lnTo>
                  <a:pt x="6953758" y="4889296"/>
                </a:lnTo>
                <a:lnTo>
                  <a:pt x="6953758" y="4987467"/>
                </a:lnTo>
                <a:lnTo>
                  <a:pt x="6835140" y="4987467"/>
                </a:lnTo>
                <a:lnTo>
                  <a:pt x="6835140" y="5009184"/>
                </a:lnTo>
                <a:lnTo>
                  <a:pt x="6835140" y="5020106"/>
                </a:lnTo>
              </a:path>
              <a:path w="6953884" h="10087610">
                <a:moveTo>
                  <a:pt x="6813550" y="4867706"/>
                </a:moveTo>
                <a:lnTo>
                  <a:pt x="6813550" y="4911267"/>
                </a:lnTo>
                <a:lnTo>
                  <a:pt x="6932041" y="4911267"/>
                </a:lnTo>
                <a:lnTo>
                  <a:pt x="6932041" y="4965496"/>
                </a:lnTo>
                <a:lnTo>
                  <a:pt x="6813550" y="4965496"/>
                </a:lnTo>
                <a:lnTo>
                  <a:pt x="6813550" y="5020106"/>
                </a:lnTo>
              </a:path>
              <a:path w="6953884" h="10087610">
                <a:moveTo>
                  <a:pt x="6835140" y="5020106"/>
                </a:moveTo>
                <a:lnTo>
                  <a:pt x="6835140" y="5041696"/>
                </a:lnTo>
                <a:lnTo>
                  <a:pt x="6953758" y="5041696"/>
                </a:lnTo>
                <a:lnTo>
                  <a:pt x="6953758" y="5139867"/>
                </a:lnTo>
                <a:lnTo>
                  <a:pt x="6835140" y="5139867"/>
                </a:lnTo>
                <a:lnTo>
                  <a:pt x="6835140" y="5161584"/>
                </a:lnTo>
                <a:lnTo>
                  <a:pt x="6835140" y="5172506"/>
                </a:lnTo>
              </a:path>
              <a:path w="6953884" h="10087610">
                <a:moveTo>
                  <a:pt x="6813550" y="5020106"/>
                </a:moveTo>
                <a:lnTo>
                  <a:pt x="6813550" y="5063667"/>
                </a:lnTo>
                <a:lnTo>
                  <a:pt x="6932041" y="5063667"/>
                </a:lnTo>
                <a:lnTo>
                  <a:pt x="6932041" y="5118277"/>
                </a:lnTo>
                <a:lnTo>
                  <a:pt x="6813550" y="5118277"/>
                </a:lnTo>
                <a:lnTo>
                  <a:pt x="6813550" y="5172506"/>
                </a:lnTo>
              </a:path>
              <a:path w="6953884" h="10087610">
                <a:moveTo>
                  <a:pt x="6835140" y="5172506"/>
                </a:moveTo>
                <a:lnTo>
                  <a:pt x="6835140" y="5194477"/>
                </a:lnTo>
                <a:lnTo>
                  <a:pt x="6953758" y="5194477"/>
                </a:lnTo>
                <a:lnTo>
                  <a:pt x="6953758" y="5292267"/>
                </a:lnTo>
                <a:lnTo>
                  <a:pt x="6835140" y="5292267"/>
                </a:lnTo>
                <a:lnTo>
                  <a:pt x="6835140" y="5314238"/>
                </a:lnTo>
                <a:lnTo>
                  <a:pt x="6835140" y="5324906"/>
                </a:lnTo>
              </a:path>
              <a:path w="6953884" h="10087610">
                <a:moveTo>
                  <a:pt x="6813550" y="5172506"/>
                </a:moveTo>
                <a:lnTo>
                  <a:pt x="6813550" y="5216067"/>
                </a:lnTo>
                <a:lnTo>
                  <a:pt x="6932041" y="5216067"/>
                </a:lnTo>
                <a:lnTo>
                  <a:pt x="6932041" y="5270677"/>
                </a:lnTo>
                <a:lnTo>
                  <a:pt x="6813550" y="5270677"/>
                </a:lnTo>
                <a:lnTo>
                  <a:pt x="6813550" y="5324906"/>
                </a:lnTo>
              </a:path>
              <a:path w="6953884" h="10087610">
                <a:moveTo>
                  <a:pt x="6835140" y="5324906"/>
                </a:moveTo>
                <a:lnTo>
                  <a:pt x="6835140" y="5346877"/>
                </a:lnTo>
                <a:lnTo>
                  <a:pt x="6953758" y="5346877"/>
                </a:lnTo>
                <a:lnTo>
                  <a:pt x="6953758" y="5444667"/>
                </a:lnTo>
                <a:lnTo>
                  <a:pt x="6835140" y="5444667"/>
                </a:lnTo>
                <a:lnTo>
                  <a:pt x="6835140" y="5466638"/>
                </a:lnTo>
                <a:lnTo>
                  <a:pt x="6835140" y="5477306"/>
                </a:lnTo>
              </a:path>
              <a:path w="6953884" h="10087610">
                <a:moveTo>
                  <a:pt x="6813550" y="5324906"/>
                </a:moveTo>
                <a:lnTo>
                  <a:pt x="6813550" y="5368467"/>
                </a:lnTo>
                <a:lnTo>
                  <a:pt x="6932041" y="5368467"/>
                </a:lnTo>
                <a:lnTo>
                  <a:pt x="6932041" y="5423077"/>
                </a:lnTo>
                <a:lnTo>
                  <a:pt x="6813550" y="5423077"/>
                </a:lnTo>
                <a:lnTo>
                  <a:pt x="6813550" y="5477306"/>
                </a:lnTo>
              </a:path>
              <a:path w="6953884" h="10087610">
                <a:moveTo>
                  <a:pt x="6835140" y="5477306"/>
                </a:moveTo>
                <a:lnTo>
                  <a:pt x="6835140" y="5499277"/>
                </a:lnTo>
                <a:lnTo>
                  <a:pt x="6953758" y="5499277"/>
                </a:lnTo>
                <a:lnTo>
                  <a:pt x="6953758" y="5597067"/>
                </a:lnTo>
                <a:lnTo>
                  <a:pt x="6835140" y="5597067"/>
                </a:lnTo>
                <a:lnTo>
                  <a:pt x="6835140" y="5619038"/>
                </a:lnTo>
                <a:lnTo>
                  <a:pt x="6835140" y="5629960"/>
                </a:lnTo>
              </a:path>
              <a:path w="6953884" h="10087610">
                <a:moveTo>
                  <a:pt x="6813550" y="5477306"/>
                </a:moveTo>
                <a:lnTo>
                  <a:pt x="6813550" y="5520867"/>
                </a:lnTo>
                <a:lnTo>
                  <a:pt x="6932041" y="5520867"/>
                </a:lnTo>
                <a:lnTo>
                  <a:pt x="6932041" y="5575477"/>
                </a:lnTo>
                <a:lnTo>
                  <a:pt x="6813550" y="5575477"/>
                </a:lnTo>
                <a:lnTo>
                  <a:pt x="6813550" y="5629960"/>
                </a:lnTo>
              </a:path>
              <a:path w="6953884" h="10087610">
                <a:moveTo>
                  <a:pt x="6835140" y="5629960"/>
                </a:moveTo>
                <a:lnTo>
                  <a:pt x="6835140" y="5651677"/>
                </a:lnTo>
                <a:lnTo>
                  <a:pt x="6953758" y="5651677"/>
                </a:lnTo>
                <a:lnTo>
                  <a:pt x="6953758" y="5749848"/>
                </a:lnTo>
                <a:lnTo>
                  <a:pt x="6835140" y="5749848"/>
                </a:lnTo>
                <a:lnTo>
                  <a:pt x="6835140" y="5771438"/>
                </a:lnTo>
                <a:lnTo>
                  <a:pt x="6835140" y="5782360"/>
                </a:lnTo>
              </a:path>
              <a:path w="6953884" h="10087610">
                <a:moveTo>
                  <a:pt x="6813550" y="5629960"/>
                </a:moveTo>
                <a:lnTo>
                  <a:pt x="6813550" y="5673267"/>
                </a:lnTo>
                <a:lnTo>
                  <a:pt x="6932041" y="5673267"/>
                </a:lnTo>
                <a:lnTo>
                  <a:pt x="6932041" y="5727877"/>
                </a:lnTo>
                <a:lnTo>
                  <a:pt x="6813550" y="5727877"/>
                </a:lnTo>
                <a:lnTo>
                  <a:pt x="6813550" y="5782360"/>
                </a:lnTo>
              </a:path>
              <a:path w="6953884" h="10087610">
                <a:moveTo>
                  <a:pt x="6835140" y="5782360"/>
                </a:moveTo>
                <a:lnTo>
                  <a:pt x="6835140" y="5804077"/>
                </a:lnTo>
                <a:lnTo>
                  <a:pt x="6953758" y="5804077"/>
                </a:lnTo>
                <a:lnTo>
                  <a:pt x="6953758" y="5902248"/>
                </a:lnTo>
                <a:lnTo>
                  <a:pt x="6835140" y="5902248"/>
                </a:lnTo>
                <a:lnTo>
                  <a:pt x="6835140" y="5923838"/>
                </a:lnTo>
                <a:lnTo>
                  <a:pt x="6835140" y="5934760"/>
                </a:lnTo>
              </a:path>
              <a:path w="6953884" h="10087610">
                <a:moveTo>
                  <a:pt x="6813550" y="5782360"/>
                </a:moveTo>
                <a:lnTo>
                  <a:pt x="6813550" y="5826048"/>
                </a:lnTo>
                <a:lnTo>
                  <a:pt x="6932041" y="5826048"/>
                </a:lnTo>
                <a:lnTo>
                  <a:pt x="6932041" y="5880277"/>
                </a:lnTo>
                <a:lnTo>
                  <a:pt x="6813550" y="5880277"/>
                </a:lnTo>
                <a:lnTo>
                  <a:pt x="6813550" y="5934760"/>
                </a:lnTo>
              </a:path>
              <a:path w="6953884" h="10087610">
                <a:moveTo>
                  <a:pt x="6835140" y="5934760"/>
                </a:moveTo>
                <a:lnTo>
                  <a:pt x="6835140" y="5956477"/>
                </a:lnTo>
                <a:lnTo>
                  <a:pt x="6953758" y="5956477"/>
                </a:lnTo>
                <a:lnTo>
                  <a:pt x="6953758" y="6054648"/>
                </a:lnTo>
                <a:lnTo>
                  <a:pt x="6835140" y="6054648"/>
                </a:lnTo>
                <a:lnTo>
                  <a:pt x="6835140" y="6076238"/>
                </a:lnTo>
                <a:lnTo>
                  <a:pt x="6835140" y="6087160"/>
                </a:lnTo>
              </a:path>
              <a:path w="6953884" h="10087610">
                <a:moveTo>
                  <a:pt x="6813550" y="5934760"/>
                </a:moveTo>
                <a:lnTo>
                  <a:pt x="6813550" y="5978448"/>
                </a:lnTo>
                <a:lnTo>
                  <a:pt x="6932041" y="5978448"/>
                </a:lnTo>
                <a:lnTo>
                  <a:pt x="6932041" y="6032677"/>
                </a:lnTo>
                <a:lnTo>
                  <a:pt x="6813550" y="6032677"/>
                </a:lnTo>
                <a:lnTo>
                  <a:pt x="6813550" y="6087160"/>
                </a:lnTo>
              </a:path>
              <a:path w="6953884" h="10087610">
                <a:moveTo>
                  <a:pt x="6835140" y="6087160"/>
                </a:moveTo>
                <a:lnTo>
                  <a:pt x="6835140" y="6108877"/>
                </a:lnTo>
                <a:lnTo>
                  <a:pt x="6953758" y="6108877"/>
                </a:lnTo>
                <a:lnTo>
                  <a:pt x="6953758" y="6207048"/>
                </a:lnTo>
                <a:lnTo>
                  <a:pt x="6835140" y="6207048"/>
                </a:lnTo>
                <a:lnTo>
                  <a:pt x="6835140" y="6228638"/>
                </a:lnTo>
                <a:lnTo>
                  <a:pt x="6835140" y="6239560"/>
                </a:lnTo>
              </a:path>
              <a:path w="6953884" h="10087610">
                <a:moveTo>
                  <a:pt x="6813550" y="6087160"/>
                </a:moveTo>
                <a:lnTo>
                  <a:pt x="6813550" y="6130848"/>
                </a:lnTo>
                <a:lnTo>
                  <a:pt x="6932041" y="6130848"/>
                </a:lnTo>
                <a:lnTo>
                  <a:pt x="6932041" y="6185331"/>
                </a:lnTo>
                <a:lnTo>
                  <a:pt x="6813550" y="6185331"/>
                </a:lnTo>
                <a:lnTo>
                  <a:pt x="6813550" y="6239560"/>
                </a:lnTo>
              </a:path>
              <a:path w="6953884" h="10087610">
                <a:moveTo>
                  <a:pt x="6835140" y="6239560"/>
                </a:moveTo>
                <a:lnTo>
                  <a:pt x="6835140" y="6261531"/>
                </a:lnTo>
                <a:lnTo>
                  <a:pt x="6953758" y="6261531"/>
                </a:lnTo>
                <a:lnTo>
                  <a:pt x="6953758" y="6359448"/>
                </a:lnTo>
                <a:lnTo>
                  <a:pt x="6835140" y="6359448"/>
                </a:lnTo>
                <a:lnTo>
                  <a:pt x="6835140" y="6381292"/>
                </a:lnTo>
                <a:lnTo>
                  <a:pt x="6835140" y="6391960"/>
                </a:lnTo>
              </a:path>
              <a:path w="6953884" h="10087610">
                <a:moveTo>
                  <a:pt x="6813550" y="6239560"/>
                </a:moveTo>
                <a:lnTo>
                  <a:pt x="6813550" y="6283248"/>
                </a:lnTo>
                <a:lnTo>
                  <a:pt x="6932041" y="6283248"/>
                </a:lnTo>
                <a:lnTo>
                  <a:pt x="6932041" y="6337731"/>
                </a:lnTo>
                <a:lnTo>
                  <a:pt x="6813550" y="6337731"/>
                </a:lnTo>
                <a:lnTo>
                  <a:pt x="6813550" y="6391960"/>
                </a:lnTo>
              </a:path>
              <a:path w="6953884" h="10087610">
                <a:moveTo>
                  <a:pt x="6835140" y="6391960"/>
                </a:moveTo>
                <a:lnTo>
                  <a:pt x="6835140" y="6413931"/>
                </a:lnTo>
                <a:lnTo>
                  <a:pt x="6953758" y="6413931"/>
                </a:lnTo>
                <a:lnTo>
                  <a:pt x="6953758" y="6511848"/>
                </a:lnTo>
                <a:lnTo>
                  <a:pt x="6835140" y="6511848"/>
                </a:lnTo>
                <a:lnTo>
                  <a:pt x="6835140" y="6533692"/>
                </a:lnTo>
                <a:lnTo>
                  <a:pt x="6835140" y="6544360"/>
                </a:lnTo>
              </a:path>
              <a:path w="6953884" h="10087610">
                <a:moveTo>
                  <a:pt x="6813550" y="6391960"/>
                </a:moveTo>
                <a:lnTo>
                  <a:pt x="6813550" y="6435648"/>
                </a:lnTo>
                <a:lnTo>
                  <a:pt x="6932041" y="6435648"/>
                </a:lnTo>
                <a:lnTo>
                  <a:pt x="6932041" y="6490131"/>
                </a:lnTo>
                <a:lnTo>
                  <a:pt x="6813550" y="6490131"/>
                </a:lnTo>
                <a:lnTo>
                  <a:pt x="6813550" y="6544360"/>
                </a:lnTo>
              </a:path>
              <a:path w="6953884" h="10087610">
                <a:moveTo>
                  <a:pt x="6835140" y="6544360"/>
                </a:moveTo>
                <a:lnTo>
                  <a:pt x="6835140" y="6566331"/>
                </a:lnTo>
                <a:lnTo>
                  <a:pt x="6953758" y="6566331"/>
                </a:lnTo>
                <a:lnTo>
                  <a:pt x="6953758" y="6664248"/>
                </a:lnTo>
                <a:lnTo>
                  <a:pt x="6835140" y="6664248"/>
                </a:lnTo>
                <a:lnTo>
                  <a:pt x="6835140" y="6686092"/>
                </a:lnTo>
                <a:lnTo>
                  <a:pt x="6835140" y="6697141"/>
                </a:lnTo>
              </a:path>
              <a:path w="6953884" h="10087610">
                <a:moveTo>
                  <a:pt x="6813550" y="6544360"/>
                </a:moveTo>
                <a:lnTo>
                  <a:pt x="6813550" y="6588048"/>
                </a:lnTo>
                <a:lnTo>
                  <a:pt x="6932041" y="6588048"/>
                </a:lnTo>
                <a:lnTo>
                  <a:pt x="6932041" y="6642531"/>
                </a:lnTo>
                <a:lnTo>
                  <a:pt x="6813550" y="6642531"/>
                </a:lnTo>
                <a:lnTo>
                  <a:pt x="6813550" y="6697141"/>
                </a:lnTo>
              </a:path>
              <a:path w="6953884" h="10087610">
                <a:moveTo>
                  <a:pt x="6835140" y="6697141"/>
                </a:moveTo>
                <a:lnTo>
                  <a:pt x="6835140" y="6718731"/>
                </a:lnTo>
                <a:lnTo>
                  <a:pt x="6953758" y="6718731"/>
                </a:lnTo>
                <a:lnTo>
                  <a:pt x="6953758" y="6816902"/>
                </a:lnTo>
                <a:lnTo>
                  <a:pt x="6835140" y="6816902"/>
                </a:lnTo>
                <a:lnTo>
                  <a:pt x="6835140" y="6838492"/>
                </a:lnTo>
                <a:lnTo>
                  <a:pt x="6835140" y="6849541"/>
                </a:lnTo>
              </a:path>
              <a:path w="6953884" h="10087610">
                <a:moveTo>
                  <a:pt x="6813550" y="6697141"/>
                </a:moveTo>
                <a:lnTo>
                  <a:pt x="6813550" y="6740448"/>
                </a:lnTo>
                <a:lnTo>
                  <a:pt x="6932041" y="6740448"/>
                </a:lnTo>
                <a:lnTo>
                  <a:pt x="6932041" y="6794931"/>
                </a:lnTo>
                <a:lnTo>
                  <a:pt x="6813550" y="6794931"/>
                </a:lnTo>
                <a:lnTo>
                  <a:pt x="6813550" y="6849541"/>
                </a:lnTo>
              </a:path>
              <a:path w="6953884" h="10087610">
                <a:moveTo>
                  <a:pt x="6835140" y="6849541"/>
                </a:moveTo>
                <a:lnTo>
                  <a:pt x="6835140" y="6871131"/>
                </a:lnTo>
                <a:lnTo>
                  <a:pt x="6953758" y="6871131"/>
                </a:lnTo>
                <a:lnTo>
                  <a:pt x="6953758" y="6969302"/>
                </a:lnTo>
                <a:lnTo>
                  <a:pt x="6835140" y="6969302"/>
                </a:lnTo>
                <a:lnTo>
                  <a:pt x="6835140" y="6990892"/>
                </a:lnTo>
                <a:lnTo>
                  <a:pt x="6835140" y="7001941"/>
                </a:lnTo>
              </a:path>
              <a:path w="6953884" h="10087610">
                <a:moveTo>
                  <a:pt x="6813550" y="6849541"/>
                </a:moveTo>
                <a:lnTo>
                  <a:pt x="6813550" y="6893102"/>
                </a:lnTo>
                <a:lnTo>
                  <a:pt x="6932041" y="6893102"/>
                </a:lnTo>
                <a:lnTo>
                  <a:pt x="6932041" y="6947331"/>
                </a:lnTo>
                <a:lnTo>
                  <a:pt x="6813550" y="6947331"/>
                </a:lnTo>
                <a:lnTo>
                  <a:pt x="6813550" y="7001941"/>
                </a:lnTo>
              </a:path>
              <a:path w="6953884" h="10087610">
                <a:moveTo>
                  <a:pt x="6835140" y="7001941"/>
                </a:moveTo>
                <a:lnTo>
                  <a:pt x="6835140" y="7023531"/>
                </a:lnTo>
                <a:lnTo>
                  <a:pt x="6953758" y="7023531"/>
                </a:lnTo>
                <a:lnTo>
                  <a:pt x="6953758" y="7121702"/>
                </a:lnTo>
                <a:lnTo>
                  <a:pt x="6835140" y="7121702"/>
                </a:lnTo>
                <a:lnTo>
                  <a:pt x="6835140" y="7143292"/>
                </a:lnTo>
                <a:lnTo>
                  <a:pt x="6835140" y="7154341"/>
                </a:lnTo>
              </a:path>
              <a:path w="6953884" h="10087610">
                <a:moveTo>
                  <a:pt x="6813550" y="7001941"/>
                </a:moveTo>
                <a:lnTo>
                  <a:pt x="6813550" y="7045502"/>
                </a:lnTo>
                <a:lnTo>
                  <a:pt x="6932041" y="7045502"/>
                </a:lnTo>
                <a:lnTo>
                  <a:pt x="6932041" y="7099731"/>
                </a:lnTo>
                <a:lnTo>
                  <a:pt x="6813550" y="7099731"/>
                </a:lnTo>
                <a:lnTo>
                  <a:pt x="6813550" y="7154341"/>
                </a:lnTo>
              </a:path>
              <a:path w="6953884" h="10087610">
                <a:moveTo>
                  <a:pt x="6835140" y="7154341"/>
                </a:moveTo>
                <a:lnTo>
                  <a:pt x="6835140" y="7175931"/>
                </a:lnTo>
                <a:lnTo>
                  <a:pt x="6953758" y="7175931"/>
                </a:lnTo>
                <a:lnTo>
                  <a:pt x="6953758" y="7274102"/>
                </a:lnTo>
                <a:lnTo>
                  <a:pt x="6835140" y="7274102"/>
                </a:lnTo>
                <a:lnTo>
                  <a:pt x="6835140" y="7295692"/>
                </a:lnTo>
                <a:lnTo>
                  <a:pt x="6835140" y="7306741"/>
                </a:lnTo>
              </a:path>
              <a:path w="6953884" h="10087610">
                <a:moveTo>
                  <a:pt x="6813550" y="7154341"/>
                </a:moveTo>
                <a:lnTo>
                  <a:pt x="6813550" y="7197902"/>
                </a:lnTo>
                <a:lnTo>
                  <a:pt x="6932041" y="7197902"/>
                </a:lnTo>
                <a:lnTo>
                  <a:pt x="6932041" y="7252512"/>
                </a:lnTo>
                <a:lnTo>
                  <a:pt x="6813550" y="7252512"/>
                </a:lnTo>
                <a:lnTo>
                  <a:pt x="6813550" y="7306741"/>
                </a:lnTo>
              </a:path>
              <a:path w="6953884" h="10087610">
                <a:moveTo>
                  <a:pt x="6835140" y="7306741"/>
                </a:moveTo>
                <a:lnTo>
                  <a:pt x="6835140" y="7328712"/>
                </a:lnTo>
                <a:lnTo>
                  <a:pt x="6953758" y="7328712"/>
                </a:lnTo>
                <a:lnTo>
                  <a:pt x="6953758" y="7426502"/>
                </a:lnTo>
                <a:lnTo>
                  <a:pt x="6835140" y="7426502"/>
                </a:lnTo>
                <a:lnTo>
                  <a:pt x="6835140" y="7448473"/>
                </a:lnTo>
                <a:lnTo>
                  <a:pt x="6835140" y="7459141"/>
                </a:lnTo>
              </a:path>
              <a:path w="6953884" h="10087610">
                <a:moveTo>
                  <a:pt x="6813550" y="7306741"/>
                </a:moveTo>
                <a:lnTo>
                  <a:pt x="6813550" y="7350302"/>
                </a:lnTo>
                <a:lnTo>
                  <a:pt x="6932041" y="7350302"/>
                </a:lnTo>
                <a:lnTo>
                  <a:pt x="6932041" y="7404912"/>
                </a:lnTo>
                <a:lnTo>
                  <a:pt x="6813550" y="7404912"/>
                </a:lnTo>
                <a:lnTo>
                  <a:pt x="6813550" y="7459141"/>
                </a:lnTo>
              </a:path>
              <a:path w="6953884" h="10087610">
                <a:moveTo>
                  <a:pt x="6835140" y="7459141"/>
                </a:moveTo>
                <a:lnTo>
                  <a:pt x="6835140" y="7481366"/>
                </a:lnTo>
                <a:lnTo>
                  <a:pt x="6953758" y="7481366"/>
                </a:lnTo>
                <a:lnTo>
                  <a:pt x="6953758" y="7581315"/>
                </a:lnTo>
                <a:lnTo>
                  <a:pt x="6835140" y="7581315"/>
                </a:lnTo>
                <a:lnTo>
                  <a:pt x="6835140" y="7603540"/>
                </a:lnTo>
                <a:lnTo>
                  <a:pt x="6835140" y="7614589"/>
                </a:lnTo>
              </a:path>
              <a:path w="6953884" h="10087610">
                <a:moveTo>
                  <a:pt x="6813550" y="7459141"/>
                </a:moveTo>
                <a:lnTo>
                  <a:pt x="6813550" y="7503591"/>
                </a:lnTo>
                <a:lnTo>
                  <a:pt x="6932041" y="7503591"/>
                </a:lnTo>
                <a:lnTo>
                  <a:pt x="6932041" y="7559090"/>
                </a:lnTo>
                <a:lnTo>
                  <a:pt x="6813550" y="7559090"/>
                </a:lnTo>
                <a:lnTo>
                  <a:pt x="6813550" y="7614589"/>
                </a:lnTo>
              </a:path>
              <a:path w="6953884" h="10087610">
                <a:moveTo>
                  <a:pt x="6835140" y="7614589"/>
                </a:moveTo>
                <a:lnTo>
                  <a:pt x="6835140" y="7636814"/>
                </a:lnTo>
                <a:lnTo>
                  <a:pt x="6953758" y="7636814"/>
                </a:lnTo>
                <a:lnTo>
                  <a:pt x="6953758" y="7736763"/>
                </a:lnTo>
                <a:lnTo>
                  <a:pt x="6835140" y="7736763"/>
                </a:lnTo>
                <a:lnTo>
                  <a:pt x="6835140" y="7758988"/>
                </a:lnTo>
                <a:lnTo>
                  <a:pt x="6835140" y="7770291"/>
                </a:lnTo>
              </a:path>
              <a:path w="6953884" h="10087610">
                <a:moveTo>
                  <a:pt x="6813550" y="7614589"/>
                </a:moveTo>
                <a:lnTo>
                  <a:pt x="6813550" y="7659039"/>
                </a:lnTo>
                <a:lnTo>
                  <a:pt x="6932041" y="7659039"/>
                </a:lnTo>
                <a:lnTo>
                  <a:pt x="6932041" y="7714538"/>
                </a:lnTo>
                <a:lnTo>
                  <a:pt x="6813550" y="7714538"/>
                </a:lnTo>
                <a:lnTo>
                  <a:pt x="6813550" y="7770291"/>
                </a:lnTo>
              </a:path>
              <a:path w="6953884" h="10087610">
                <a:moveTo>
                  <a:pt x="6835140" y="7770291"/>
                </a:moveTo>
                <a:lnTo>
                  <a:pt x="6835140" y="7792262"/>
                </a:lnTo>
                <a:lnTo>
                  <a:pt x="6953758" y="7792262"/>
                </a:lnTo>
                <a:lnTo>
                  <a:pt x="6953758" y="7892211"/>
                </a:lnTo>
                <a:lnTo>
                  <a:pt x="6835140" y="7892211"/>
                </a:lnTo>
                <a:lnTo>
                  <a:pt x="6835140" y="7914436"/>
                </a:lnTo>
                <a:lnTo>
                  <a:pt x="6835140" y="7925739"/>
                </a:lnTo>
              </a:path>
              <a:path w="6953884" h="10087610">
                <a:moveTo>
                  <a:pt x="6813550" y="7770291"/>
                </a:moveTo>
                <a:lnTo>
                  <a:pt x="6813550" y="7814487"/>
                </a:lnTo>
                <a:lnTo>
                  <a:pt x="6932041" y="7814487"/>
                </a:lnTo>
                <a:lnTo>
                  <a:pt x="6932041" y="7870240"/>
                </a:lnTo>
                <a:lnTo>
                  <a:pt x="6813550" y="7870240"/>
                </a:lnTo>
                <a:lnTo>
                  <a:pt x="6813550" y="7925739"/>
                </a:lnTo>
              </a:path>
              <a:path w="6953884" h="10087610">
                <a:moveTo>
                  <a:pt x="6835140" y="7925739"/>
                </a:moveTo>
                <a:lnTo>
                  <a:pt x="6835140" y="7947964"/>
                </a:lnTo>
                <a:lnTo>
                  <a:pt x="6953758" y="7947964"/>
                </a:lnTo>
                <a:lnTo>
                  <a:pt x="6953758" y="8048040"/>
                </a:lnTo>
                <a:lnTo>
                  <a:pt x="6835140" y="8048040"/>
                </a:lnTo>
                <a:lnTo>
                  <a:pt x="6835140" y="8069884"/>
                </a:lnTo>
                <a:lnTo>
                  <a:pt x="6835140" y="8081187"/>
                </a:lnTo>
              </a:path>
              <a:path w="6953884" h="10087610">
                <a:moveTo>
                  <a:pt x="6813550" y="7925739"/>
                </a:moveTo>
                <a:lnTo>
                  <a:pt x="6813550" y="7969935"/>
                </a:lnTo>
                <a:lnTo>
                  <a:pt x="6932041" y="7969935"/>
                </a:lnTo>
                <a:lnTo>
                  <a:pt x="6932041" y="8025688"/>
                </a:lnTo>
                <a:lnTo>
                  <a:pt x="6813550" y="8025688"/>
                </a:lnTo>
                <a:lnTo>
                  <a:pt x="6813550" y="8081187"/>
                </a:lnTo>
              </a:path>
              <a:path w="6953884" h="10087610">
                <a:moveTo>
                  <a:pt x="6835140" y="8081187"/>
                </a:moveTo>
                <a:lnTo>
                  <a:pt x="6835140" y="8103412"/>
                </a:lnTo>
                <a:lnTo>
                  <a:pt x="6953758" y="8103412"/>
                </a:lnTo>
                <a:lnTo>
                  <a:pt x="6953758" y="8203488"/>
                </a:lnTo>
                <a:lnTo>
                  <a:pt x="6835140" y="8203488"/>
                </a:lnTo>
                <a:lnTo>
                  <a:pt x="6835140" y="8225713"/>
                </a:lnTo>
                <a:lnTo>
                  <a:pt x="6835140" y="8236635"/>
                </a:lnTo>
              </a:path>
              <a:path w="6953884" h="10087610">
                <a:moveTo>
                  <a:pt x="6813550" y="8081187"/>
                </a:moveTo>
                <a:lnTo>
                  <a:pt x="6813550" y="8125764"/>
                </a:lnTo>
                <a:lnTo>
                  <a:pt x="6932041" y="8125764"/>
                </a:lnTo>
                <a:lnTo>
                  <a:pt x="6932041" y="8181136"/>
                </a:lnTo>
                <a:lnTo>
                  <a:pt x="6813550" y="8181136"/>
                </a:lnTo>
                <a:lnTo>
                  <a:pt x="6813550" y="8236635"/>
                </a:lnTo>
              </a:path>
              <a:path w="6953884" h="10087610">
                <a:moveTo>
                  <a:pt x="6835140" y="8236635"/>
                </a:moveTo>
                <a:lnTo>
                  <a:pt x="6835140" y="8258860"/>
                </a:lnTo>
                <a:lnTo>
                  <a:pt x="6953758" y="8258860"/>
                </a:lnTo>
                <a:lnTo>
                  <a:pt x="6953758" y="8358936"/>
                </a:lnTo>
                <a:lnTo>
                  <a:pt x="6835140" y="8358936"/>
                </a:lnTo>
                <a:lnTo>
                  <a:pt x="6835140" y="8381161"/>
                </a:lnTo>
                <a:lnTo>
                  <a:pt x="6835140" y="8392083"/>
                </a:lnTo>
              </a:path>
              <a:path w="6953884" h="10087610">
                <a:moveTo>
                  <a:pt x="6813550" y="8236635"/>
                </a:moveTo>
                <a:lnTo>
                  <a:pt x="6813550" y="8281212"/>
                </a:lnTo>
                <a:lnTo>
                  <a:pt x="6932041" y="8281212"/>
                </a:lnTo>
                <a:lnTo>
                  <a:pt x="6932041" y="8336584"/>
                </a:lnTo>
                <a:lnTo>
                  <a:pt x="6813550" y="8336584"/>
                </a:lnTo>
                <a:lnTo>
                  <a:pt x="6813550" y="8392083"/>
                </a:lnTo>
              </a:path>
              <a:path w="6953884" h="10087610">
                <a:moveTo>
                  <a:pt x="6835140" y="8392083"/>
                </a:moveTo>
                <a:lnTo>
                  <a:pt x="6835140" y="8414308"/>
                </a:lnTo>
                <a:lnTo>
                  <a:pt x="6953758" y="8414308"/>
                </a:lnTo>
                <a:lnTo>
                  <a:pt x="6953758" y="8514384"/>
                </a:lnTo>
                <a:lnTo>
                  <a:pt x="6835140" y="8514384"/>
                </a:lnTo>
                <a:lnTo>
                  <a:pt x="6835140" y="8536609"/>
                </a:lnTo>
                <a:lnTo>
                  <a:pt x="6835140" y="8547531"/>
                </a:lnTo>
              </a:path>
              <a:path w="6953884" h="10087610">
                <a:moveTo>
                  <a:pt x="6813550" y="8392083"/>
                </a:moveTo>
                <a:lnTo>
                  <a:pt x="6813550" y="8436660"/>
                </a:lnTo>
                <a:lnTo>
                  <a:pt x="6932041" y="8436660"/>
                </a:lnTo>
                <a:lnTo>
                  <a:pt x="6932041" y="8492032"/>
                </a:lnTo>
                <a:lnTo>
                  <a:pt x="6813550" y="8492032"/>
                </a:lnTo>
                <a:lnTo>
                  <a:pt x="6813550" y="8547531"/>
                </a:lnTo>
              </a:path>
              <a:path w="6953884" h="10087610">
                <a:moveTo>
                  <a:pt x="6835140" y="8547531"/>
                </a:moveTo>
                <a:lnTo>
                  <a:pt x="6835140" y="8569756"/>
                </a:lnTo>
                <a:lnTo>
                  <a:pt x="6953758" y="8569756"/>
                </a:lnTo>
                <a:lnTo>
                  <a:pt x="6953758" y="8669832"/>
                </a:lnTo>
                <a:lnTo>
                  <a:pt x="6835140" y="8669832"/>
                </a:lnTo>
                <a:lnTo>
                  <a:pt x="6835140" y="8692057"/>
                </a:lnTo>
                <a:lnTo>
                  <a:pt x="6835140" y="8702979"/>
                </a:lnTo>
              </a:path>
              <a:path w="6953884" h="10087610">
                <a:moveTo>
                  <a:pt x="6813550" y="8547531"/>
                </a:moveTo>
                <a:lnTo>
                  <a:pt x="6813550" y="8592108"/>
                </a:lnTo>
                <a:lnTo>
                  <a:pt x="6932041" y="8592108"/>
                </a:lnTo>
                <a:lnTo>
                  <a:pt x="6932041" y="8647480"/>
                </a:lnTo>
                <a:lnTo>
                  <a:pt x="6813550" y="8647480"/>
                </a:lnTo>
                <a:lnTo>
                  <a:pt x="6813550" y="8702979"/>
                </a:lnTo>
              </a:path>
              <a:path w="6953884" h="10087610">
                <a:moveTo>
                  <a:pt x="6835140" y="8702979"/>
                </a:moveTo>
                <a:lnTo>
                  <a:pt x="6835140" y="8725204"/>
                </a:lnTo>
                <a:lnTo>
                  <a:pt x="6953758" y="8725204"/>
                </a:lnTo>
                <a:lnTo>
                  <a:pt x="6953758" y="8825280"/>
                </a:lnTo>
                <a:lnTo>
                  <a:pt x="6835140" y="8825280"/>
                </a:lnTo>
                <a:lnTo>
                  <a:pt x="6835140" y="8847505"/>
                </a:lnTo>
                <a:lnTo>
                  <a:pt x="6835140" y="8858808"/>
                </a:lnTo>
              </a:path>
              <a:path w="6953884" h="10087610">
                <a:moveTo>
                  <a:pt x="6813550" y="8702979"/>
                </a:moveTo>
                <a:lnTo>
                  <a:pt x="6813550" y="8747556"/>
                </a:lnTo>
                <a:lnTo>
                  <a:pt x="6932041" y="8747556"/>
                </a:lnTo>
                <a:lnTo>
                  <a:pt x="6932041" y="8802928"/>
                </a:lnTo>
                <a:lnTo>
                  <a:pt x="6813550" y="8802928"/>
                </a:lnTo>
                <a:lnTo>
                  <a:pt x="6813550" y="8858808"/>
                </a:lnTo>
              </a:path>
              <a:path w="6953884" h="10087610">
                <a:moveTo>
                  <a:pt x="6835140" y="8858808"/>
                </a:moveTo>
                <a:lnTo>
                  <a:pt x="6835140" y="8880652"/>
                </a:lnTo>
                <a:lnTo>
                  <a:pt x="6953758" y="8880652"/>
                </a:lnTo>
                <a:lnTo>
                  <a:pt x="6953758" y="8980728"/>
                </a:lnTo>
                <a:lnTo>
                  <a:pt x="6835140" y="8980728"/>
                </a:lnTo>
                <a:lnTo>
                  <a:pt x="6835140" y="9002953"/>
                </a:lnTo>
                <a:lnTo>
                  <a:pt x="6835140" y="9014256"/>
                </a:lnTo>
              </a:path>
              <a:path w="6953884" h="10087610">
                <a:moveTo>
                  <a:pt x="6813550" y="8858808"/>
                </a:moveTo>
                <a:lnTo>
                  <a:pt x="6813550" y="8903004"/>
                </a:lnTo>
                <a:lnTo>
                  <a:pt x="6932041" y="8903004"/>
                </a:lnTo>
                <a:lnTo>
                  <a:pt x="6932041" y="8958757"/>
                </a:lnTo>
                <a:lnTo>
                  <a:pt x="6813550" y="8958757"/>
                </a:lnTo>
                <a:lnTo>
                  <a:pt x="6813550" y="9014256"/>
                </a:lnTo>
              </a:path>
              <a:path w="6953884" h="10087610">
                <a:moveTo>
                  <a:pt x="6835140" y="9014256"/>
                </a:moveTo>
                <a:lnTo>
                  <a:pt x="6835140" y="9036481"/>
                </a:lnTo>
                <a:lnTo>
                  <a:pt x="6953758" y="9036481"/>
                </a:lnTo>
                <a:lnTo>
                  <a:pt x="6953758" y="9136430"/>
                </a:lnTo>
                <a:lnTo>
                  <a:pt x="6835140" y="9136430"/>
                </a:lnTo>
                <a:lnTo>
                  <a:pt x="6835140" y="9158376"/>
                </a:lnTo>
                <a:lnTo>
                  <a:pt x="6835140" y="9169654"/>
                </a:lnTo>
              </a:path>
              <a:path w="6953884" h="10087610">
                <a:moveTo>
                  <a:pt x="6813550" y="9014256"/>
                </a:moveTo>
                <a:lnTo>
                  <a:pt x="6813550" y="9058452"/>
                </a:lnTo>
                <a:lnTo>
                  <a:pt x="6932041" y="9058452"/>
                </a:lnTo>
                <a:lnTo>
                  <a:pt x="6932041" y="9114205"/>
                </a:lnTo>
                <a:lnTo>
                  <a:pt x="6813550" y="9114205"/>
                </a:lnTo>
                <a:lnTo>
                  <a:pt x="6813550" y="9169654"/>
                </a:lnTo>
              </a:path>
              <a:path w="6953884" h="10087610">
                <a:moveTo>
                  <a:pt x="6835140" y="9169654"/>
                </a:moveTo>
                <a:lnTo>
                  <a:pt x="6835140" y="9191904"/>
                </a:lnTo>
                <a:lnTo>
                  <a:pt x="6953758" y="9191904"/>
                </a:lnTo>
                <a:lnTo>
                  <a:pt x="6953758" y="9291878"/>
                </a:lnTo>
                <a:lnTo>
                  <a:pt x="6835140" y="9291878"/>
                </a:lnTo>
                <a:lnTo>
                  <a:pt x="6835140" y="9314129"/>
                </a:lnTo>
                <a:lnTo>
                  <a:pt x="6835140" y="9325102"/>
                </a:lnTo>
              </a:path>
              <a:path w="6953884" h="10087610">
                <a:moveTo>
                  <a:pt x="6813550" y="9169654"/>
                </a:moveTo>
                <a:lnTo>
                  <a:pt x="6813550" y="9214154"/>
                </a:lnTo>
                <a:lnTo>
                  <a:pt x="6932041" y="9214154"/>
                </a:lnTo>
                <a:lnTo>
                  <a:pt x="6932041" y="9269628"/>
                </a:lnTo>
                <a:lnTo>
                  <a:pt x="6813550" y="9269628"/>
                </a:lnTo>
                <a:lnTo>
                  <a:pt x="6813550" y="9325102"/>
                </a:lnTo>
              </a:path>
              <a:path w="6953884" h="10087610">
                <a:moveTo>
                  <a:pt x="6835140" y="9325102"/>
                </a:moveTo>
                <a:lnTo>
                  <a:pt x="6835140" y="9347352"/>
                </a:lnTo>
                <a:lnTo>
                  <a:pt x="6953758" y="9347352"/>
                </a:lnTo>
                <a:lnTo>
                  <a:pt x="6953758" y="9447326"/>
                </a:lnTo>
                <a:lnTo>
                  <a:pt x="6835140" y="9447326"/>
                </a:lnTo>
                <a:lnTo>
                  <a:pt x="6835140" y="9469577"/>
                </a:lnTo>
                <a:lnTo>
                  <a:pt x="6835140" y="9480550"/>
                </a:lnTo>
              </a:path>
              <a:path w="6953884" h="10087610">
                <a:moveTo>
                  <a:pt x="6813550" y="9325102"/>
                </a:moveTo>
                <a:lnTo>
                  <a:pt x="6813550" y="9369602"/>
                </a:lnTo>
                <a:lnTo>
                  <a:pt x="6932041" y="9369602"/>
                </a:lnTo>
                <a:lnTo>
                  <a:pt x="6932041" y="9425076"/>
                </a:lnTo>
                <a:lnTo>
                  <a:pt x="6813550" y="9425076"/>
                </a:lnTo>
                <a:lnTo>
                  <a:pt x="6813550" y="9480550"/>
                </a:lnTo>
              </a:path>
              <a:path w="6953884" h="10087610">
                <a:moveTo>
                  <a:pt x="6835140" y="9480550"/>
                </a:moveTo>
                <a:lnTo>
                  <a:pt x="6835140" y="9502800"/>
                </a:lnTo>
                <a:lnTo>
                  <a:pt x="6953758" y="9502800"/>
                </a:lnTo>
                <a:lnTo>
                  <a:pt x="6953758" y="9602774"/>
                </a:lnTo>
                <a:lnTo>
                  <a:pt x="6835140" y="9602774"/>
                </a:lnTo>
                <a:lnTo>
                  <a:pt x="6835140" y="9625025"/>
                </a:lnTo>
                <a:lnTo>
                  <a:pt x="6835140" y="9635998"/>
                </a:lnTo>
              </a:path>
              <a:path w="6953884" h="10087610">
                <a:moveTo>
                  <a:pt x="6813550" y="9480550"/>
                </a:moveTo>
                <a:lnTo>
                  <a:pt x="6813550" y="9525050"/>
                </a:lnTo>
                <a:lnTo>
                  <a:pt x="6932041" y="9525050"/>
                </a:lnTo>
                <a:lnTo>
                  <a:pt x="6932041" y="9580524"/>
                </a:lnTo>
                <a:lnTo>
                  <a:pt x="6813550" y="9580524"/>
                </a:lnTo>
                <a:lnTo>
                  <a:pt x="6813550" y="9635998"/>
                </a:lnTo>
              </a:path>
              <a:path w="6953884" h="10087610">
                <a:moveTo>
                  <a:pt x="6835140" y="9635998"/>
                </a:moveTo>
                <a:lnTo>
                  <a:pt x="6835140" y="9658248"/>
                </a:lnTo>
                <a:lnTo>
                  <a:pt x="6953758" y="9658248"/>
                </a:lnTo>
                <a:lnTo>
                  <a:pt x="6953758" y="9758222"/>
                </a:lnTo>
                <a:lnTo>
                  <a:pt x="6835140" y="9758222"/>
                </a:lnTo>
                <a:lnTo>
                  <a:pt x="6835140" y="9780473"/>
                </a:lnTo>
                <a:lnTo>
                  <a:pt x="6835140" y="9791446"/>
                </a:lnTo>
              </a:path>
              <a:path w="6953884" h="10087610">
                <a:moveTo>
                  <a:pt x="6813550" y="9635998"/>
                </a:moveTo>
                <a:lnTo>
                  <a:pt x="6813550" y="9680498"/>
                </a:lnTo>
                <a:lnTo>
                  <a:pt x="6932041" y="9680498"/>
                </a:lnTo>
                <a:lnTo>
                  <a:pt x="6932041" y="9735972"/>
                </a:lnTo>
                <a:lnTo>
                  <a:pt x="6813550" y="9735972"/>
                </a:lnTo>
                <a:lnTo>
                  <a:pt x="6813550" y="9791446"/>
                </a:lnTo>
              </a:path>
              <a:path w="6953884" h="10087610">
                <a:moveTo>
                  <a:pt x="6835140" y="9791446"/>
                </a:moveTo>
                <a:lnTo>
                  <a:pt x="6835140" y="9813696"/>
                </a:lnTo>
                <a:lnTo>
                  <a:pt x="6953758" y="9813696"/>
                </a:lnTo>
                <a:lnTo>
                  <a:pt x="6953758" y="9913670"/>
                </a:lnTo>
                <a:lnTo>
                  <a:pt x="6835140" y="9913670"/>
                </a:lnTo>
                <a:lnTo>
                  <a:pt x="6835140" y="9935921"/>
                </a:lnTo>
                <a:lnTo>
                  <a:pt x="6835140" y="9947198"/>
                </a:lnTo>
              </a:path>
              <a:path w="6953884" h="10087610">
                <a:moveTo>
                  <a:pt x="6813550" y="9791446"/>
                </a:moveTo>
                <a:lnTo>
                  <a:pt x="6813550" y="9835946"/>
                </a:lnTo>
                <a:lnTo>
                  <a:pt x="6932041" y="9835946"/>
                </a:lnTo>
                <a:lnTo>
                  <a:pt x="6932041" y="9891420"/>
                </a:lnTo>
                <a:lnTo>
                  <a:pt x="6813550" y="9891420"/>
                </a:lnTo>
                <a:lnTo>
                  <a:pt x="6813550" y="9947198"/>
                </a:lnTo>
              </a:path>
              <a:path w="6953884" h="10087610">
                <a:moveTo>
                  <a:pt x="120395" y="294436"/>
                </a:moveTo>
                <a:lnTo>
                  <a:pt x="120395" y="272592"/>
                </a:lnTo>
                <a:lnTo>
                  <a:pt x="1524" y="272592"/>
                </a:lnTo>
                <a:lnTo>
                  <a:pt x="1524" y="174675"/>
                </a:lnTo>
                <a:lnTo>
                  <a:pt x="120395" y="174675"/>
                </a:lnTo>
                <a:lnTo>
                  <a:pt x="120395" y="152704"/>
                </a:lnTo>
                <a:lnTo>
                  <a:pt x="120395" y="141782"/>
                </a:lnTo>
              </a:path>
              <a:path w="6953884" h="10087610">
                <a:moveTo>
                  <a:pt x="142036" y="294436"/>
                </a:moveTo>
                <a:lnTo>
                  <a:pt x="142036" y="250875"/>
                </a:lnTo>
                <a:lnTo>
                  <a:pt x="23164" y="250875"/>
                </a:lnTo>
                <a:lnTo>
                  <a:pt x="23164" y="196392"/>
                </a:lnTo>
                <a:lnTo>
                  <a:pt x="142036" y="196392"/>
                </a:lnTo>
                <a:lnTo>
                  <a:pt x="142036" y="141782"/>
                </a:lnTo>
              </a:path>
              <a:path w="6953884" h="10087610">
                <a:moveTo>
                  <a:pt x="120395" y="446836"/>
                </a:moveTo>
                <a:lnTo>
                  <a:pt x="120395" y="424992"/>
                </a:lnTo>
                <a:lnTo>
                  <a:pt x="1524" y="424992"/>
                </a:lnTo>
                <a:lnTo>
                  <a:pt x="1524" y="327075"/>
                </a:lnTo>
                <a:lnTo>
                  <a:pt x="120395" y="327075"/>
                </a:lnTo>
                <a:lnTo>
                  <a:pt x="120395" y="305104"/>
                </a:lnTo>
                <a:lnTo>
                  <a:pt x="120395" y="294436"/>
                </a:lnTo>
              </a:path>
              <a:path w="6953884" h="10087610">
                <a:moveTo>
                  <a:pt x="142036" y="446836"/>
                </a:moveTo>
                <a:lnTo>
                  <a:pt x="142036" y="403275"/>
                </a:lnTo>
                <a:lnTo>
                  <a:pt x="23164" y="403275"/>
                </a:lnTo>
                <a:lnTo>
                  <a:pt x="23164" y="348792"/>
                </a:lnTo>
                <a:lnTo>
                  <a:pt x="142036" y="348792"/>
                </a:lnTo>
                <a:lnTo>
                  <a:pt x="142036" y="294436"/>
                </a:lnTo>
              </a:path>
              <a:path w="6953884" h="10087610">
                <a:moveTo>
                  <a:pt x="120395" y="599236"/>
                </a:moveTo>
                <a:lnTo>
                  <a:pt x="120395" y="577392"/>
                </a:lnTo>
                <a:lnTo>
                  <a:pt x="1524" y="577392"/>
                </a:lnTo>
                <a:lnTo>
                  <a:pt x="1524" y="479475"/>
                </a:lnTo>
                <a:lnTo>
                  <a:pt x="120395" y="479475"/>
                </a:lnTo>
                <a:lnTo>
                  <a:pt x="120395" y="457504"/>
                </a:lnTo>
                <a:lnTo>
                  <a:pt x="120395" y="446836"/>
                </a:lnTo>
              </a:path>
              <a:path w="6953884" h="10087610">
                <a:moveTo>
                  <a:pt x="142036" y="599236"/>
                </a:moveTo>
                <a:lnTo>
                  <a:pt x="142036" y="555675"/>
                </a:lnTo>
                <a:lnTo>
                  <a:pt x="23164" y="555675"/>
                </a:lnTo>
                <a:lnTo>
                  <a:pt x="23164" y="501192"/>
                </a:lnTo>
                <a:lnTo>
                  <a:pt x="142036" y="501192"/>
                </a:lnTo>
                <a:lnTo>
                  <a:pt x="142036" y="446836"/>
                </a:lnTo>
              </a:path>
              <a:path w="6953884" h="10087610">
                <a:moveTo>
                  <a:pt x="120395" y="751636"/>
                </a:moveTo>
                <a:lnTo>
                  <a:pt x="120395" y="730046"/>
                </a:lnTo>
                <a:lnTo>
                  <a:pt x="1524" y="730046"/>
                </a:lnTo>
                <a:lnTo>
                  <a:pt x="1524" y="631875"/>
                </a:lnTo>
                <a:lnTo>
                  <a:pt x="120395" y="631875"/>
                </a:lnTo>
                <a:lnTo>
                  <a:pt x="120395" y="610285"/>
                </a:lnTo>
                <a:lnTo>
                  <a:pt x="120395" y="599236"/>
                </a:lnTo>
              </a:path>
              <a:path w="6953884" h="10087610">
                <a:moveTo>
                  <a:pt x="142036" y="751636"/>
                </a:moveTo>
                <a:lnTo>
                  <a:pt x="142036" y="708075"/>
                </a:lnTo>
                <a:lnTo>
                  <a:pt x="23164" y="708075"/>
                </a:lnTo>
                <a:lnTo>
                  <a:pt x="23164" y="653846"/>
                </a:lnTo>
                <a:lnTo>
                  <a:pt x="142036" y="653846"/>
                </a:lnTo>
                <a:lnTo>
                  <a:pt x="142036" y="599236"/>
                </a:lnTo>
              </a:path>
              <a:path w="6953884" h="10087610">
                <a:moveTo>
                  <a:pt x="120395" y="904036"/>
                </a:moveTo>
                <a:lnTo>
                  <a:pt x="120395" y="882446"/>
                </a:lnTo>
                <a:lnTo>
                  <a:pt x="1524" y="882446"/>
                </a:lnTo>
                <a:lnTo>
                  <a:pt x="1524" y="784275"/>
                </a:lnTo>
                <a:lnTo>
                  <a:pt x="120395" y="784275"/>
                </a:lnTo>
                <a:lnTo>
                  <a:pt x="120395" y="762685"/>
                </a:lnTo>
                <a:lnTo>
                  <a:pt x="120395" y="751636"/>
                </a:lnTo>
              </a:path>
              <a:path w="6953884" h="10087610">
                <a:moveTo>
                  <a:pt x="142036" y="904036"/>
                </a:moveTo>
                <a:lnTo>
                  <a:pt x="142036" y="860475"/>
                </a:lnTo>
                <a:lnTo>
                  <a:pt x="23164" y="860475"/>
                </a:lnTo>
                <a:lnTo>
                  <a:pt x="23164" y="806246"/>
                </a:lnTo>
                <a:lnTo>
                  <a:pt x="142036" y="806246"/>
                </a:lnTo>
                <a:lnTo>
                  <a:pt x="142036" y="751636"/>
                </a:lnTo>
              </a:path>
              <a:path w="6953884" h="10087610">
                <a:moveTo>
                  <a:pt x="120395" y="1056436"/>
                </a:moveTo>
                <a:lnTo>
                  <a:pt x="120395" y="1034846"/>
                </a:lnTo>
                <a:lnTo>
                  <a:pt x="1524" y="1034846"/>
                </a:lnTo>
                <a:lnTo>
                  <a:pt x="1524" y="936675"/>
                </a:lnTo>
                <a:lnTo>
                  <a:pt x="120395" y="936675"/>
                </a:lnTo>
                <a:lnTo>
                  <a:pt x="120395" y="915085"/>
                </a:lnTo>
                <a:lnTo>
                  <a:pt x="120395" y="904036"/>
                </a:lnTo>
              </a:path>
              <a:path w="6953884" h="10087610">
                <a:moveTo>
                  <a:pt x="142036" y="1056436"/>
                </a:moveTo>
                <a:lnTo>
                  <a:pt x="142036" y="1012875"/>
                </a:lnTo>
                <a:lnTo>
                  <a:pt x="23164" y="1012875"/>
                </a:lnTo>
                <a:lnTo>
                  <a:pt x="23164" y="958646"/>
                </a:lnTo>
                <a:lnTo>
                  <a:pt x="142036" y="958646"/>
                </a:lnTo>
                <a:lnTo>
                  <a:pt x="142036" y="904036"/>
                </a:lnTo>
              </a:path>
              <a:path w="6953884" h="10087610">
                <a:moveTo>
                  <a:pt x="120395" y="1208836"/>
                </a:moveTo>
                <a:lnTo>
                  <a:pt x="120395" y="1187246"/>
                </a:lnTo>
                <a:lnTo>
                  <a:pt x="1524" y="1187246"/>
                </a:lnTo>
                <a:lnTo>
                  <a:pt x="1524" y="1089075"/>
                </a:lnTo>
                <a:lnTo>
                  <a:pt x="120395" y="1089075"/>
                </a:lnTo>
                <a:lnTo>
                  <a:pt x="120395" y="1067485"/>
                </a:lnTo>
                <a:lnTo>
                  <a:pt x="120395" y="1056436"/>
                </a:lnTo>
              </a:path>
              <a:path w="6953884" h="10087610">
                <a:moveTo>
                  <a:pt x="142036" y="1208836"/>
                </a:moveTo>
                <a:lnTo>
                  <a:pt x="142036" y="1165656"/>
                </a:lnTo>
                <a:lnTo>
                  <a:pt x="23164" y="1165656"/>
                </a:lnTo>
                <a:lnTo>
                  <a:pt x="23164" y="1111046"/>
                </a:lnTo>
                <a:lnTo>
                  <a:pt x="142036" y="1111046"/>
                </a:lnTo>
                <a:lnTo>
                  <a:pt x="142036" y="1056436"/>
                </a:lnTo>
              </a:path>
              <a:path w="6953884" h="10087610">
                <a:moveTo>
                  <a:pt x="120395" y="1361617"/>
                </a:moveTo>
                <a:lnTo>
                  <a:pt x="120395" y="1339646"/>
                </a:lnTo>
                <a:lnTo>
                  <a:pt x="1524" y="1339646"/>
                </a:lnTo>
                <a:lnTo>
                  <a:pt x="1524" y="1241856"/>
                </a:lnTo>
                <a:lnTo>
                  <a:pt x="120395" y="1241856"/>
                </a:lnTo>
                <a:lnTo>
                  <a:pt x="120395" y="1219885"/>
                </a:lnTo>
                <a:lnTo>
                  <a:pt x="120395" y="1208836"/>
                </a:lnTo>
              </a:path>
              <a:path w="6953884" h="10087610">
                <a:moveTo>
                  <a:pt x="142036" y="1361617"/>
                </a:moveTo>
                <a:lnTo>
                  <a:pt x="142036" y="1318056"/>
                </a:lnTo>
                <a:lnTo>
                  <a:pt x="23164" y="1318056"/>
                </a:lnTo>
                <a:lnTo>
                  <a:pt x="23164" y="1263446"/>
                </a:lnTo>
                <a:lnTo>
                  <a:pt x="142036" y="1263446"/>
                </a:lnTo>
                <a:lnTo>
                  <a:pt x="142036" y="1208836"/>
                </a:lnTo>
              </a:path>
              <a:path w="6953884" h="10087610">
                <a:moveTo>
                  <a:pt x="120395" y="1514017"/>
                </a:moveTo>
                <a:lnTo>
                  <a:pt x="120395" y="1492046"/>
                </a:lnTo>
                <a:lnTo>
                  <a:pt x="1524" y="1492046"/>
                </a:lnTo>
                <a:lnTo>
                  <a:pt x="1524" y="1394256"/>
                </a:lnTo>
                <a:lnTo>
                  <a:pt x="120395" y="1394256"/>
                </a:lnTo>
                <a:lnTo>
                  <a:pt x="120395" y="1372285"/>
                </a:lnTo>
                <a:lnTo>
                  <a:pt x="120395" y="1361617"/>
                </a:lnTo>
              </a:path>
              <a:path w="6953884" h="10087610">
                <a:moveTo>
                  <a:pt x="142036" y="1514017"/>
                </a:moveTo>
                <a:lnTo>
                  <a:pt x="142036" y="1470456"/>
                </a:lnTo>
                <a:lnTo>
                  <a:pt x="23164" y="1470456"/>
                </a:lnTo>
                <a:lnTo>
                  <a:pt x="23164" y="1415846"/>
                </a:lnTo>
                <a:lnTo>
                  <a:pt x="142036" y="1415846"/>
                </a:lnTo>
                <a:lnTo>
                  <a:pt x="142036" y="1361617"/>
                </a:lnTo>
              </a:path>
              <a:path w="6953884" h="10087610">
                <a:moveTo>
                  <a:pt x="120395" y="1666417"/>
                </a:moveTo>
                <a:lnTo>
                  <a:pt x="120395" y="1644446"/>
                </a:lnTo>
                <a:lnTo>
                  <a:pt x="1524" y="1644446"/>
                </a:lnTo>
                <a:lnTo>
                  <a:pt x="1524" y="1546656"/>
                </a:lnTo>
                <a:lnTo>
                  <a:pt x="120395" y="1546656"/>
                </a:lnTo>
                <a:lnTo>
                  <a:pt x="120395" y="1524685"/>
                </a:lnTo>
                <a:lnTo>
                  <a:pt x="120395" y="1514017"/>
                </a:lnTo>
              </a:path>
              <a:path w="6953884" h="10087610">
                <a:moveTo>
                  <a:pt x="142036" y="1666417"/>
                </a:moveTo>
                <a:lnTo>
                  <a:pt x="142036" y="1622856"/>
                </a:lnTo>
                <a:lnTo>
                  <a:pt x="23164" y="1622856"/>
                </a:lnTo>
                <a:lnTo>
                  <a:pt x="23164" y="1568246"/>
                </a:lnTo>
                <a:lnTo>
                  <a:pt x="142036" y="1568246"/>
                </a:lnTo>
                <a:lnTo>
                  <a:pt x="142036" y="1514017"/>
                </a:lnTo>
              </a:path>
              <a:path w="6953884" h="10087610">
                <a:moveTo>
                  <a:pt x="120395" y="1818817"/>
                </a:moveTo>
                <a:lnTo>
                  <a:pt x="120395" y="1797100"/>
                </a:lnTo>
                <a:lnTo>
                  <a:pt x="1524" y="1797100"/>
                </a:lnTo>
                <a:lnTo>
                  <a:pt x="1524" y="1699056"/>
                </a:lnTo>
                <a:lnTo>
                  <a:pt x="120395" y="1699056"/>
                </a:lnTo>
                <a:lnTo>
                  <a:pt x="120395" y="1677339"/>
                </a:lnTo>
                <a:lnTo>
                  <a:pt x="120395" y="1666417"/>
                </a:lnTo>
              </a:path>
              <a:path w="6953884" h="10087610">
                <a:moveTo>
                  <a:pt x="142036" y="1818817"/>
                </a:moveTo>
                <a:lnTo>
                  <a:pt x="142036" y="1775256"/>
                </a:lnTo>
                <a:lnTo>
                  <a:pt x="23164" y="1775256"/>
                </a:lnTo>
                <a:lnTo>
                  <a:pt x="23164" y="1720646"/>
                </a:lnTo>
                <a:lnTo>
                  <a:pt x="142036" y="1720646"/>
                </a:lnTo>
                <a:lnTo>
                  <a:pt x="142036" y="1666417"/>
                </a:lnTo>
              </a:path>
              <a:path w="6953884" h="10087610">
                <a:moveTo>
                  <a:pt x="120395" y="1971217"/>
                </a:moveTo>
                <a:lnTo>
                  <a:pt x="120395" y="1949500"/>
                </a:lnTo>
                <a:lnTo>
                  <a:pt x="1524" y="1949500"/>
                </a:lnTo>
                <a:lnTo>
                  <a:pt x="1524" y="1851456"/>
                </a:lnTo>
                <a:lnTo>
                  <a:pt x="120395" y="1851456"/>
                </a:lnTo>
                <a:lnTo>
                  <a:pt x="120395" y="1829739"/>
                </a:lnTo>
                <a:lnTo>
                  <a:pt x="120395" y="1818817"/>
                </a:lnTo>
              </a:path>
              <a:path w="6953884" h="10087610">
                <a:moveTo>
                  <a:pt x="142036" y="1971217"/>
                </a:moveTo>
                <a:lnTo>
                  <a:pt x="142036" y="1927656"/>
                </a:lnTo>
                <a:lnTo>
                  <a:pt x="23164" y="1927656"/>
                </a:lnTo>
                <a:lnTo>
                  <a:pt x="23164" y="1873300"/>
                </a:lnTo>
                <a:lnTo>
                  <a:pt x="142036" y="1873300"/>
                </a:lnTo>
                <a:lnTo>
                  <a:pt x="142036" y="1818817"/>
                </a:lnTo>
              </a:path>
              <a:path w="6953884" h="10087610">
                <a:moveTo>
                  <a:pt x="120395" y="2123617"/>
                </a:moveTo>
                <a:lnTo>
                  <a:pt x="120395" y="2101900"/>
                </a:lnTo>
                <a:lnTo>
                  <a:pt x="1524" y="2101900"/>
                </a:lnTo>
                <a:lnTo>
                  <a:pt x="1524" y="2003856"/>
                </a:lnTo>
                <a:lnTo>
                  <a:pt x="120395" y="2003856"/>
                </a:lnTo>
                <a:lnTo>
                  <a:pt x="120395" y="1982139"/>
                </a:lnTo>
                <a:lnTo>
                  <a:pt x="120395" y="1971217"/>
                </a:lnTo>
              </a:path>
              <a:path w="6953884" h="10087610">
                <a:moveTo>
                  <a:pt x="142036" y="2123617"/>
                </a:moveTo>
                <a:lnTo>
                  <a:pt x="142036" y="2080056"/>
                </a:lnTo>
                <a:lnTo>
                  <a:pt x="23164" y="2080056"/>
                </a:lnTo>
                <a:lnTo>
                  <a:pt x="23164" y="2025700"/>
                </a:lnTo>
                <a:lnTo>
                  <a:pt x="142036" y="2025700"/>
                </a:lnTo>
                <a:lnTo>
                  <a:pt x="142036" y="1971217"/>
                </a:lnTo>
              </a:path>
              <a:path w="6953884" h="10087610">
                <a:moveTo>
                  <a:pt x="120395" y="2276017"/>
                </a:moveTo>
                <a:lnTo>
                  <a:pt x="120395" y="2254300"/>
                </a:lnTo>
                <a:lnTo>
                  <a:pt x="1524" y="2254300"/>
                </a:lnTo>
                <a:lnTo>
                  <a:pt x="1524" y="2156256"/>
                </a:lnTo>
                <a:lnTo>
                  <a:pt x="120395" y="2156256"/>
                </a:lnTo>
                <a:lnTo>
                  <a:pt x="120395" y="2134539"/>
                </a:lnTo>
                <a:lnTo>
                  <a:pt x="120395" y="2123617"/>
                </a:lnTo>
              </a:path>
              <a:path w="6953884" h="10087610">
                <a:moveTo>
                  <a:pt x="142036" y="2276017"/>
                </a:moveTo>
                <a:lnTo>
                  <a:pt x="142036" y="2232710"/>
                </a:lnTo>
                <a:lnTo>
                  <a:pt x="23164" y="2232710"/>
                </a:lnTo>
                <a:lnTo>
                  <a:pt x="23164" y="2178100"/>
                </a:lnTo>
                <a:lnTo>
                  <a:pt x="142036" y="2178100"/>
                </a:lnTo>
                <a:lnTo>
                  <a:pt x="142036" y="2123617"/>
                </a:lnTo>
              </a:path>
              <a:path w="6953884" h="10087610">
                <a:moveTo>
                  <a:pt x="120395" y="2428671"/>
                </a:moveTo>
                <a:lnTo>
                  <a:pt x="120395" y="2406700"/>
                </a:lnTo>
                <a:lnTo>
                  <a:pt x="1524" y="2406700"/>
                </a:lnTo>
                <a:lnTo>
                  <a:pt x="1524" y="2308910"/>
                </a:lnTo>
                <a:lnTo>
                  <a:pt x="120395" y="2308910"/>
                </a:lnTo>
                <a:lnTo>
                  <a:pt x="120395" y="2286939"/>
                </a:lnTo>
                <a:lnTo>
                  <a:pt x="120395" y="2276017"/>
                </a:lnTo>
              </a:path>
              <a:path w="6953884" h="10087610">
                <a:moveTo>
                  <a:pt x="142036" y="2428671"/>
                </a:moveTo>
                <a:lnTo>
                  <a:pt x="142036" y="2385110"/>
                </a:lnTo>
                <a:lnTo>
                  <a:pt x="23164" y="2385110"/>
                </a:lnTo>
                <a:lnTo>
                  <a:pt x="23164" y="2330500"/>
                </a:lnTo>
                <a:lnTo>
                  <a:pt x="142036" y="2330500"/>
                </a:lnTo>
                <a:lnTo>
                  <a:pt x="142036" y="2276017"/>
                </a:lnTo>
              </a:path>
              <a:path w="6953884" h="10087610">
                <a:moveTo>
                  <a:pt x="120395" y="2581071"/>
                </a:moveTo>
                <a:lnTo>
                  <a:pt x="120395" y="2559100"/>
                </a:lnTo>
                <a:lnTo>
                  <a:pt x="1524" y="2559100"/>
                </a:lnTo>
                <a:lnTo>
                  <a:pt x="1524" y="2461310"/>
                </a:lnTo>
                <a:lnTo>
                  <a:pt x="120395" y="2461310"/>
                </a:lnTo>
                <a:lnTo>
                  <a:pt x="120395" y="2439339"/>
                </a:lnTo>
                <a:lnTo>
                  <a:pt x="120395" y="2428671"/>
                </a:lnTo>
              </a:path>
              <a:path w="6953884" h="10087610">
                <a:moveTo>
                  <a:pt x="142036" y="2581071"/>
                </a:moveTo>
                <a:lnTo>
                  <a:pt x="142036" y="2537510"/>
                </a:lnTo>
                <a:lnTo>
                  <a:pt x="23164" y="2537510"/>
                </a:lnTo>
                <a:lnTo>
                  <a:pt x="23164" y="2482900"/>
                </a:lnTo>
                <a:lnTo>
                  <a:pt x="142036" y="2482900"/>
                </a:lnTo>
                <a:lnTo>
                  <a:pt x="142036" y="2428671"/>
                </a:lnTo>
              </a:path>
              <a:path w="6953884" h="10087610">
                <a:moveTo>
                  <a:pt x="120395" y="2733471"/>
                </a:moveTo>
                <a:lnTo>
                  <a:pt x="120395" y="2711500"/>
                </a:lnTo>
                <a:lnTo>
                  <a:pt x="1524" y="2711500"/>
                </a:lnTo>
                <a:lnTo>
                  <a:pt x="1524" y="2613710"/>
                </a:lnTo>
                <a:lnTo>
                  <a:pt x="120395" y="2613710"/>
                </a:lnTo>
                <a:lnTo>
                  <a:pt x="120395" y="2591739"/>
                </a:lnTo>
                <a:lnTo>
                  <a:pt x="120395" y="2581071"/>
                </a:lnTo>
              </a:path>
              <a:path w="6953884" h="10087610">
                <a:moveTo>
                  <a:pt x="142036" y="2733471"/>
                </a:moveTo>
                <a:lnTo>
                  <a:pt x="142036" y="2689910"/>
                </a:lnTo>
                <a:lnTo>
                  <a:pt x="23164" y="2689910"/>
                </a:lnTo>
                <a:lnTo>
                  <a:pt x="23164" y="2635300"/>
                </a:lnTo>
                <a:lnTo>
                  <a:pt x="142036" y="2635300"/>
                </a:lnTo>
                <a:lnTo>
                  <a:pt x="142036" y="2581071"/>
                </a:lnTo>
              </a:path>
              <a:path w="6953884" h="10087610">
                <a:moveTo>
                  <a:pt x="120395" y="2885871"/>
                </a:moveTo>
                <a:lnTo>
                  <a:pt x="120395" y="2864281"/>
                </a:lnTo>
                <a:lnTo>
                  <a:pt x="1524" y="2864281"/>
                </a:lnTo>
                <a:lnTo>
                  <a:pt x="1524" y="2766110"/>
                </a:lnTo>
                <a:lnTo>
                  <a:pt x="120395" y="2766110"/>
                </a:lnTo>
                <a:lnTo>
                  <a:pt x="120395" y="2744520"/>
                </a:lnTo>
                <a:lnTo>
                  <a:pt x="120395" y="2733471"/>
                </a:lnTo>
              </a:path>
              <a:path w="6953884" h="10087610">
                <a:moveTo>
                  <a:pt x="142036" y="2885871"/>
                </a:moveTo>
                <a:lnTo>
                  <a:pt x="142036" y="2842310"/>
                </a:lnTo>
                <a:lnTo>
                  <a:pt x="23164" y="2842310"/>
                </a:lnTo>
                <a:lnTo>
                  <a:pt x="23164" y="2787700"/>
                </a:lnTo>
                <a:lnTo>
                  <a:pt x="142036" y="2787700"/>
                </a:lnTo>
                <a:lnTo>
                  <a:pt x="142036" y="2733471"/>
                </a:lnTo>
              </a:path>
              <a:path w="6953884" h="10087610">
                <a:moveTo>
                  <a:pt x="120395" y="3038271"/>
                </a:moveTo>
                <a:lnTo>
                  <a:pt x="120395" y="3016681"/>
                </a:lnTo>
                <a:lnTo>
                  <a:pt x="1524" y="3016681"/>
                </a:lnTo>
                <a:lnTo>
                  <a:pt x="1524" y="2918510"/>
                </a:lnTo>
                <a:lnTo>
                  <a:pt x="120395" y="2918510"/>
                </a:lnTo>
                <a:lnTo>
                  <a:pt x="120395" y="2896920"/>
                </a:lnTo>
                <a:lnTo>
                  <a:pt x="120395" y="2885871"/>
                </a:lnTo>
              </a:path>
              <a:path w="6953884" h="10087610">
                <a:moveTo>
                  <a:pt x="142036" y="3038271"/>
                </a:moveTo>
                <a:lnTo>
                  <a:pt x="142036" y="2994710"/>
                </a:lnTo>
                <a:lnTo>
                  <a:pt x="23164" y="2994710"/>
                </a:lnTo>
                <a:lnTo>
                  <a:pt x="23164" y="2940481"/>
                </a:lnTo>
                <a:lnTo>
                  <a:pt x="142036" y="2940481"/>
                </a:lnTo>
                <a:lnTo>
                  <a:pt x="142036" y="2885871"/>
                </a:lnTo>
              </a:path>
              <a:path w="6953884" h="10087610">
                <a:moveTo>
                  <a:pt x="120395" y="3190671"/>
                </a:moveTo>
                <a:lnTo>
                  <a:pt x="120395" y="3169081"/>
                </a:lnTo>
                <a:lnTo>
                  <a:pt x="1524" y="3169081"/>
                </a:lnTo>
                <a:lnTo>
                  <a:pt x="1524" y="3070910"/>
                </a:lnTo>
                <a:lnTo>
                  <a:pt x="120395" y="3070910"/>
                </a:lnTo>
                <a:lnTo>
                  <a:pt x="120395" y="3049320"/>
                </a:lnTo>
                <a:lnTo>
                  <a:pt x="120395" y="3038271"/>
                </a:lnTo>
              </a:path>
              <a:path w="6953884" h="10087610">
                <a:moveTo>
                  <a:pt x="142036" y="3190671"/>
                </a:moveTo>
                <a:lnTo>
                  <a:pt x="142036" y="3147110"/>
                </a:lnTo>
                <a:lnTo>
                  <a:pt x="23164" y="3147110"/>
                </a:lnTo>
                <a:lnTo>
                  <a:pt x="23164" y="3092881"/>
                </a:lnTo>
                <a:lnTo>
                  <a:pt x="142036" y="3092881"/>
                </a:lnTo>
                <a:lnTo>
                  <a:pt x="142036" y="3038271"/>
                </a:lnTo>
              </a:path>
              <a:path w="6953884" h="10087610">
                <a:moveTo>
                  <a:pt x="120395" y="3343071"/>
                </a:moveTo>
                <a:lnTo>
                  <a:pt x="120395" y="3321481"/>
                </a:lnTo>
                <a:lnTo>
                  <a:pt x="1524" y="3321481"/>
                </a:lnTo>
                <a:lnTo>
                  <a:pt x="1524" y="3223310"/>
                </a:lnTo>
                <a:lnTo>
                  <a:pt x="120395" y="3223310"/>
                </a:lnTo>
                <a:lnTo>
                  <a:pt x="120395" y="3201720"/>
                </a:lnTo>
                <a:lnTo>
                  <a:pt x="120395" y="3190671"/>
                </a:lnTo>
              </a:path>
              <a:path w="6953884" h="10087610">
                <a:moveTo>
                  <a:pt x="142036" y="3343071"/>
                </a:moveTo>
                <a:lnTo>
                  <a:pt x="142036" y="3299764"/>
                </a:lnTo>
                <a:lnTo>
                  <a:pt x="23164" y="3299764"/>
                </a:lnTo>
                <a:lnTo>
                  <a:pt x="23164" y="3245281"/>
                </a:lnTo>
                <a:lnTo>
                  <a:pt x="142036" y="3245281"/>
                </a:lnTo>
                <a:lnTo>
                  <a:pt x="142036" y="3190671"/>
                </a:lnTo>
              </a:path>
              <a:path w="6953884" h="10087610">
                <a:moveTo>
                  <a:pt x="120395" y="3495852"/>
                </a:moveTo>
                <a:lnTo>
                  <a:pt x="120395" y="3473881"/>
                </a:lnTo>
                <a:lnTo>
                  <a:pt x="1524" y="3473881"/>
                </a:lnTo>
                <a:lnTo>
                  <a:pt x="1524" y="3375964"/>
                </a:lnTo>
                <a:lnTo>
                  <a:pt x="120395" y="3375964"/>
                </a:lnTo>
                <a:lnTo>
                  <a:pt x="120395" y="3354120"/>
                </a:lnTo>
                <a:lnTo>
                  <a:pt x="120395" y="3343071"/>
                </a:lnTo>
              </a:path>
              <a:path w="6953884" h="10087610">
                <a:moveTo>
                  <a:pt x="142036" y="3495852"/>
                </a:moveTo>
                <a:lnTo>
                  <a:pt x="142036" y="3452164"/>
                </a:lnTo>
                <a:lnTo>
                  <a:pt x="23164" y="3452164"/>
                </a:lnTo>
                <a:lnTo>
                  <a:pt x="23164" y="3397681"/>
                </a:lnTo>
                <a:lnTo>
                  <a:pt x="142036" y="3397681"/>
                </a:lnTo>
                <a:lnTo>
                  <a:pt x="142036" y="3343071"/>
                </a:lnTo>
              </a:path>
              <a:path w="6953884" h="10087610">
                <a:moveTo>
                  <a:pt x="120395" y="3648252"/>
                </a:moveTo>
                <a:lnTo>
                  <a:pt x="120395" y="3626281"/>
                </a:lnTo>
                <a:lnTo>
                  <a:pt x="1524" y="3626281"/>
                </a:lnTo>
                <a:lnTo>
                  <a:pt x="1524" y="3528364"/>
                </a:lnTo>
                <a:lnTo>
                  <a:pt x="120395" y="3528364"/>
                </a:lnTo>
                <a:lnTo>
                  <a:pt x="120395" y="3506520"/>
                </a:lnTo>
                <a:lnTo>
                  <a:pt x="120395" y="3495852"/>
                </a:lnTo>
              </a:path>
              <a:path w="6953884" h="10087610">
                <a:moveTo>
                  <a:pt x="142036" y="3648252"/>
                </a:moveTo>
                <a:lnTo>
                  <a:pt x="142036" y="3604564"/>
                </a:lnTo>
                <a:lnTo>
                  <a:pt x="23164" y="3604564"/>
                </a:lnTo>
                <a:lnTo>
                  <a:pt x="23164" y="3550081"/>
                </a:lnTo>
                <a:lnTo>
                  <a:pt x="142036" y="3550081"/>
                </a:lnTo>
                <a:lnTo>
                  <a:pt x="142036" y="3495852"/>
                </a:lnTo>
              </a:path>
              <a:path w="6953884" h="10087610">
                <a:moveTo>
                  <a:pt x="120395" y="3800652"/>
                </a:moveTo>
                <a:lnTo>
                  <a:pt x="120395" y="3778681"/>
                </a:lnTo>
                <a:lnTo>
                  <a:pt x="1524" y="3778681"/>
                </a:lnTo>
                <a:lnTo>
                  <a:pt x="1524" y="3680764"/>
                </a:lnTo>
                <a:lnTo>
                  <a:pt x="120395" y="3680764"/>
                </a:lnTo>
                <a:lnTo>
                  <a:pt x="120395" y="3658920"/>
                </a:lnTo>
                <a:lnTo>
                  <a:pt x="120395" y="3648252"/>
                </a:lnTo>
              </a:path>
              <a:path w="6953884" h="10087610">
                <a:moveTo>
                  <a:pt x="142036" y="3800652"/>
                </a:moveTo>
                <a:lnTo>
                  <a:pt x="142036" y="3756964"/>
                </a:lnTo>
                <a:lnTo>
                  <a:pt x="23164" y="3756964"/>
                </a:lnTo>
                <a:lnTo>
                  <a:pt x="23164" y="3702481"/>
                </a:lnTo>
                <a:lnTo>
                  <a:pt x="142036" y="3702481"/>
                </a:lnTo>
                <a:lnTo>
                  <a:pt x="142036" y="3648252"/>
                </a:lnTo>
              </a:path>
              <a:path w="6953884" h="10087610">
                <a:moveTo>
                  <a:pt x="120395" y="3953052"/>
                </a:moveTo>
                <a:lnTo>
                  <a:pt x="120395" y="3931335"/>
                </a:lnTo>
                <a:lnTo>
                  <a:pt x="1524" y="3931335"/>
                </a:lnTo>
                <a:lnTo>
                  <a:pt x="1524" y="3833164"/>
                </a:lnTo>
                <a:lnTo>
                  <a:pt x="120395" y="3833164"/>
                </a:lnTo>
                <a:lnTo>
                  <a:pt x="120395" y="3811574"/>
                </a:lnTo>
                <a:lnTo>
                  <a:pt x="120395" y="3800652"/>
                </a:lnTo>
              </a:path>
              <a:path w="6953884" h="10087610">
                <a:moveTo>
                  <a:pt x="142036" y="3953052"/>
                </a:moveTo>
                <a:lnTo>
                  <a:pt x="142036" y="3909364"/>
                </a:lnTo>
                <a:lnTo>
                  <a:pt x="23164" y="3909364"/>
                </a:lnTo>
                <a:lnTo>
                  <a:pt x="23164" y="3854881"/>
                </a:lnTo>
                <a:lnTo>
                  <a:pt x="142036" y="3854881"/>
                </a:lnTo>
                <a:lnTo>
                  <a:pt x="142036" y="3800652"/>
                </a:lnTo>
              </a:path>
              <a:path w="6953884" h="10087610">
                <a:moveTo>
                  <a:pt x="120395" y="4105452"/>
                </a:moveTo>
                <a:lnTo>
                  <a:pt x="120395" y="4083735"/>
                </a:lnTo>
                <a:lnTo>
                  <a:pt x="1524" y="4083735"/>
                </a:lnTo>
                <a:lnTo>
                  <a:pt x="1524" y="3985564"/>
                </a:lnTo>
                <a:lnTo>
                  <a:pt x="120395" y="3985564"/>
                </a:lnTo>
                <a:lnTo>
                  <a:pt x="120395" y="3963974"/>
                </a:lnTo>
                <a:lnTo>
                  <a:pt x="120395" y="3953052"/>
                </a:lnTo>
              </a:path>
              <a:path w="6953884" h="10087610">
                <a:moveTo>
                  <a:pt x="142036" y="4105452"/>
                </a:moveTo>
                <a:lnTo>
                  <a:pt x="142036" y="4061764"/>
                </a:lnTo>
                <a:lnTo>
                  <a:pt x="23164" y="4061764"/>
                </a:lnTo>
                <a:lnTo>
                  <a:pt x="23164" y="4007535"/>
                </a:lnTo>
                <a:lnTo>
                  <a:pt x="142036" y="4007535"/>
                </a:lnTo>
                <a:lnTo>
                  <a:pt x="142036" y="3953052"/>
                </a:lnTo>
              </a:path>
              <a:path w="6953884" h="10087610">
                <a:moveTo>
                  <a:pt x="120395" y="4257852"/>
                </a:moveTo>
                <a:lnTo>
                  <a:pt x="120395" y="4236135"/>
                </a:lnTo>
                <a:lnTo>
                  <a:pt x="1524" y="4236135"/>
                </a:lnTo>
                <a:lnTo>
                  <a:pt x="1524" y="4137964"/>
                </a:lnTo>
                <a:lnTo>
                  <a:pt x="120395" y="4137964"/>
                </a:lnTo>
                <a:lnTo>
                  <a:pt x="120395" y="4116374"/>
                </a:lnTo>
                <a:lnTo>
                  <a:pt x="120395" y="4105452"/>
                </a:lnTo>
              </a:path>
              <a:path w="6953884" h="10087610">
                <a:moveTo>
                  <a:pt x="142036" y="4257852"/>
                </a:moveTo>
                <a:lnTo>
                  <a:pt x="142036" y="4214164"/>
                </a:lnTo>
                <a:lnTo>
                  <a:pt x="23164" y="4214164"/>
                </a:lnTo>
                <a:lnTo>
                  <a:pt x="23164" y="4159935"/>
                </a:lnTo>
                <a:lnTo>
                  <a:pt x="142036" y="4159935"/>
                </a:lnTo>
                <a:lnTo>
                  <a:pt x="142036" y="4105452"/>
                </a:lnTo>
              </a:path>
              <a:path w="6953884" h="10087610">
                <a:moveTo>
                  <a:pt x="120395" y="4410252"/>
                </a:moveTo>
                <a:lnTo>
                  <a:pt x="120395" y="4388535"/>
                </a:lnTo>
                <a:lnTo>
                  <a:pt x="1524" y="4388535"/>
                </a:lnTo>
                <a:lnTo>
                  <a:pt x="1524" y="4290364"/>
                </a:lnTo>
                <a:lnTo>
                  <a:pt x="120395" y="4290364"/>
                </a:lnTo>
                <a:lnTo>
                  <a:pt x="120395" y="4268774"/>
                </a:lnTo>
                <a:lnTo>
                  <a:pt x="120395" y="4257852"/>
                </a:lnTo>
              </a:path>
              <a:path w="6953884" h="10087610">
                <a:moveTo>
                  <a:pt x="142036" y="4410252"/>
                </a:moveTo>
                <a:lnTo>
                  <a:pt x="142036" y="4366945"/>
                </a:lnTo>
                <a:lnTo>
                  <a:pt x="23164" y="4366945"/>
                </a:lnTo>
                <a:lnTo>
                  <a:pt x="23164" y="4312335"/>
                </a:lnTo>
                <a:lnTo>
                  <a:pt x="142036" y="4312335"/>
                </a:lnTo>
                <a:lnTo>
                  <a:pt x="142036" y="4257852"/>
                </a:lnTo>
              </a:path>
              <a:path w="6953884" h="10087610">
                <a:moveTo>
                  <a:pt x="120395" y="4562906"/>
                </a:moveTo>
                <a:lnTo>
                  <a:pt x="120395" y="4540935"/>
                </a:lnTo>
                <a:lnTo>
                  <a:pt x="1524" y="4540935"/>
                </a:lnTo>
                <a:lnTo>
                  <a:pt x="1524" y="4443145"/>
                </a:lnTo>
                <a:lnTo>
                  <a:pt x="120395" y="4443145"/>
                </a:lnTo>
                <a:lnTo>
                  <a:pt x="120395" y="4421174"/>
                </a:lnTo>
                <a:lnTo>
                  <a:pt x="120395" y="4410252"/>
                </a:lnTo>
              </a:path>
              <a:path w="6953884" h="10087610">
                <a:moveTo>
                  <a:pt x="142036" y="4562906"/>
                </a:moveTo>
                <a:lnTo>
                  <a:pt x="142036" y="4519345"/>
                </a:lnTo>
                <a:lnTo>
                  <a:pt x="23164" y="4519345"/>
                </a:lnTo>
                <a:lnTo>
                  <a:pt x="23164" y="4464735"/>
                </a:lnTo>
                <a:lnTo>
                  <a:pt x="142036" y="4464735"/>
                </a:lnTo>
                <a:lnTo>
                  <a:pt x="142036" y="4410252"/>
                </a:lnTo>
              </a:path>
              <a:path w="6953884" h="10087610">
                <a:moveTo>
                  <a:pt x="120395" y="4715306"/>
                </a:moveTo>
                <a:lnTo>
                  <a:pt x="120395" y="4693335"/>
                </a:lnTo>
                <a:lnTo>
                  <a:pt x="1524" y="4693335"/>
                </a:lnTo>
                <a:lnTo>
                  <a:pt x="1524" y="4595545"/>
                </a:lnTo>
                <a:lnTo>
                  <a:pt x="120395" y="4595545"/>
                </a:lnTo>
                <a:lnTo>
                  <a:pt x="120395" y="4573574"/>
                </a:lnTo>
                <a:lnTo>
                  <a:pt x="120395" y="4562906"/>
                </a:lnTo>
              </a:path>
              <a:path w="6953884" h="10087610">
                <a:moveTo>
                  <a:pt x="142036" y="4715306"/>
                </a:moveTo>
                <a:lnTo>
                  <a:pt x="142036" y="4671745"/>
                </a:lnTo>
                <a:lnTo>
                  <a:pt x="23164" y="4671745"/>
                </a:lnTo>
                <a:lnTo>
                  <a:pt x="23164" y="4617135"/>
                </a:lnTo>
                <a:lnTo>
                  <a:pt x="142036" y="4617135"/>
                </a:lnTo>
                <a:lnTo>
                  <a:pt x="142036" y="4562906"/>
                </a:lnTo>
              </a:path>
              <a:path w="6953884" h="10087610">
                <a:moveTo>
                  <a:pt x="120395" y="4867706"/>
                </a:moveTo>
                <a:lnTo>
                  <a:pt x="120395" y="4845735"/>
                </a:lnTo>
                <a:lnTo>
                  <a:pt x="1524" y="4845735"/>
                </a:lnTo>
                <a:lnTo>
                  <a:pt x="1524" y="4747945"/>
                </a:lnTo>
                <a:lnTo>
                  <a:pt x="120395" y="4747945"/>
                </a:lnTo>
                <a:lnTo>
                  <a:pt x="120395" y="4725974"/>
                </a:lnTo>
                <a:lnTo>
                  <a:pt x="120395" y="4715306"/>
                </a:lnTo>
              </a:path>
              <a:path w="6953884" h="10087610">
                <a:moveTo>
                  <a:pt x="142036" y="4867706"/>
                </a:moveTo>
                <a:lnTo>
                  <a:pt x="142036" y="4824145"/>
                </a:lnTo>
                <a:lnTo>
                  <a:pt x="23164" y="4824145"/>
                </a:lnTo>
                <a:lnTo>
                  <a:pt x="23164" y="4769535"/>
                </a:lnTo>
                <a:lnTo>
                  <a:pt x="142036" y="4769535"/>
                </a:lnTo>
                <a:lnTo>
                  <a:pt x="142036" y="4715306"/>
                </a:lnTo>
              </a:path>
              <a:path w="6953884" h="10087610">
                <a:moveTo>
                  <a:pt x="120395" y="5020106"/>
                </a:moveTo>
                <a:lnTo>
                  <a:pt x="120395" y="4998516"/>
                </a:lnTo>
                <a:lnTo>
                  <a:pt x="1524" y="4998516"/>
                </a:lnTo>
                <a:lnTo>
                  <a:pt x="1524" y="4900345"/>
                </a:lnTo>
                <a:lnTo>
                  <a:pt x="120395" y="4900345"/>
                </a:lnTo>
                <a:lnTo>
                  <a:pt x="120395" y="4878628"/>
                </a:lnTo>
                <a:lnTo>
                  <a:pt x="120395" y="4867706"/>
                </a:lnTo>
              </a:path>
              <a:path w="6953884" h="10087610">
                <a:moveTo>
                  <a:pt x="142036" y="5020106"/>
                </a:moveTo>
                <a:lnTo>
                  <a:pt x="142036" y="4976545"/>
                </a:lnTo>
                <a:lnTo>
                  <a:pt x="23164" y="4976545"/>
                </a:lnTo>
                <a:lnTo>
                  <a:pt x="23164" y="4921935"/>
                </a:lnTo>
                <a:lnTo>
                  <a:pt x="142036" y="4921935"/>
                </a:lnTo>
                <a:lnTo>
                  <a:pt x="142036" y="4867706"/>
                </a:lnTo>
              </a:path>
              <a:path w="6953884" h="10087610">
                <a:moveTo>
                  <a:pt x="120395" y="5172506"/>
                </a:moveTo>
                <a:lnTo>
                  <a:pt x="120395" y="5150916"/>
                </a:lnTo>
                <a:lnTo>
                  <a:pt x="1524" y="5150916"/>
                </a:lnTo>
                <a:lnTo>
                  <a:pt x="1524" y="5052745"/>
                </a:lnTo>
                <a:lnTo>
                  <a:pt x="120395" y="5052745"/>
                </a:lnTo>
                <a:lnTo>
                  <a:pt x="120395" y="5031028"/>
                </a:lnTo>
                <a:lnTo>
                  <a:pt x="120395" y="5020106"/>
                </a:lnTo>
              </a:path>
              <a:path w="6953884" h="10087610">
                <a:moveTo>
                  <a:pt x="142036" y="5172506"/>
                </a:moveTo>
                <a:lnTo>
                  <a:pt x="142036" y="5128945"/>
                </a:lnTo>
                <a:lnTo>
                  <a:pt x="23164" y="5128945"/>
                </a:lnTo>
                <a:lnTo>
                  <a:pt x="23164" y="5074716"/>
                </a:lnTo>
                <a:lnTo>
                  <a:pt x="142036" y="5074716"/>
                </a:lnTo>
                <a:lnTo>
                  <a:pt x="142036" y="5020106"/>
                </a:lnTo>
              </a:path>
              <a:path w="6953884" h="10087610">
                <a:moveTo>
                  <a:pt x="120395" y="5324906"/>
                </a:moveTo>
                <a:lnTo>
                  <a:pt x="120395" y="5303316"/>
                </a:lnTo>
                <a:lnTo>
                  <a:pt x="1524" y="5303316"/>
                </a:lnTo>
                <a:lnTo>
                  <a:pt x="1524" y="5205145"/>
                </a:lnTo>
                <a:lnTo>
                  <a:pt x="120395" y="5205145"/>
                </a:lnTo>
                <a:lnTo>
                  <a:pt x="120395" y="5183428"/>
                </a:lnTo>
                <a:lnTo>
                  <a:pt x="120395" y="5172506"/>
                </a:lnTo>
              </a:path>
              <a:path w="6953884" h="10087610">
                <a:moveTo>
                  <a:pt x="142036" y="5324906"/>
                </a:moveTo>
                <a:lnTo>
                  <a:pt x="142036" y="5281345"/>
                </a:lnTo>
                <a:lnTo>
                  <a:pt x="23164" y="5281345"/>
                </a:lnTo>
                <a:lnTo>
                  <a:pt x="23164" y="5227116"/>
                </a:lnTo>
                <a:lnTo>
                  <a:pt x="142036" y="5227116"/>
                </a:lnTo>
                <a:lnTo>
                  <a:pt x="142036" y="5172506"/>
                </a:lnTo>
              </a:path>
              <a:path w="6953884" h="10087610">
                <a:moveTo>
                  <a:pt x="120395" y="5477306"/>
                </a:moveTo>
                <a:lnTo>
                  <a:pt x="120395" y="5455716"/>
                </a:lnTo>
                <a:lnTo>
                  <a:pt x="1524" y="5455716"/>
                </a:lnTo>
                <a:lnTo>
                  <a:pt x="1524" y="5357545"/>
                </a:lnTo>
                <a:lnTo>
                  <a:pt x="120395" y="5357545"/>
                </a:lnTo>
                <a:lnTo>
                  <a:pt x="120395" y="5335828"/>
                </a:lnTo>
                <a:lnTo>
                  <a:pt x="120395" y="5324906"/>
                </a:lnTo>
              </a:path>
              <a:path w="6953884" h="10087610">
                <a:moveTo>
                  <a:pt x="142036" y="5477306"/>
                </a:moveTo>
                <a:lnTo>
                  <a:pt x="142036" y="5433999"/>
                </a:lnTo>
                <a:lnTo>
                  <a:pt x="23164" y="5433999"/>
                </a:lnTo>
                <a:lnTo>
                  <a:pt x="23164" y="5379516"/>
                </a:lnTo>
                <a:lnTo>
                  <a:pt x="142036" y="5379516"/>
                </a:lnTo>
                <a:lnTo>
                  <a:pt x="142036" y="5324906"/>
                </a:lnTo>
              </a:path>
              <a:path w="6953884" h="10087610">
                <a:moveTo>
                  <a:pt x="120395" y="5629960"/>
                </a:moveTo>
                <a:lnTo>
                  <a:pt x="120395" y="5608116"/>
                </a:lnTo>
                <a:lnTo>
                  <a:pt x="1524" y="5608116"/>
                </a:lnTo>
                <a:lnTo>
                  <a:pt x="1524" y="5510199"/>
                </a:lnTo>
                <a:lnTo>
                  <a:pt x="120395" y="5510199"/>
                </a:lnTo>
                <a:lnTo>
                  <a:pt x="120395" y="5488228"/>
                </a:lnTo>
                <a:lnTo>
                  <a:pt x="120395" y="5477306"/>
                </a:lnTo>
              </a:path>
              <a:path w="6953884" h="10087610">
                <a:moveTo>
                  <a:pt x="142036" y="5629960"/>
                </a:moveTo>
                <a:lnTo>
                  <a:pt x="142036" y="5586399"/>
                </a:lnTo>
                <a:lnTo>
                  <a:pt x="23164" y="5586399"/>
                </a:lnTo>
                <a:lnTo>
                  <a:pt x="23164" y="5531916"/>
                </a:lnTo>
                <a:lnTo>
                  <a:pt x="142036" y="5531916"/>
                </a:lnTo>
                <a:lnTo>
                  <a:pt x="142036" y="5477306"/>
                </a:lnTo>
              </a:path>
              <a:path w="6953884" h="10087610">
                <a:moveTo>
                  <a:pt x="120395" y="5782360"/>
                </a:moveTo>
                <a:lnTo>
                  <a:pt x="120395" y="5760516"/>
                </a:lnTo>
                <a:lnTo>
                  <a:pt x="1524" y="5760516"/>
                </a:lnTo>
                <a:lnTo>
                  <a:pt x="1524" y="5662599"/>
                </a:lnTo>
                <a:lnTo>
                  <a:pt x="120395" y="5662599"/>
                </a:lnTo>
                <a:lnTo>
                  <a:pt x="120395" y="5640628"/>
                </a:lnTo>
                <a:lnTo>
                  <a:pt x="120395" y="5629960"/>
                </a:lnTo>
              </a:path>
              <a:path w="6953884" h="10087610">
                <a:moveTo>
                  <a:pt x="142036" y="5782360"/>
                </a:moveTo>
                <a:lnTo>
                  <a:pt x="142036" y="5738799"/>
                </a:lnTo>
                <a:lnTo>
                  <a:pt x="23164" y="5738799"/>
                </a:lnTo>
                <a:lnTo>
                  <a:pt x="23164" y="5684316"/>
                </a:lnTo>
                <a:lnTo>
                  <a:pt x="142036" y="5684316"/>
                </a:lnTo>
                <a:lnTo>
                  <a:pt x="142036" y="5629960"/>
                </a:lnTo>
              </a:path>
              <a:path w="6953884" h="10087610">
                <a:moveTo>
                  <a:pt x="120395" y="5934760"/>
                </a:moveTo>
                <a:lnTo>
                  <a:pt x="120395" y="5912916"/>
                </a:lnTo>
                <a:lnTo>
                  <a:pt x="1524" y="5912916"/>
                </a:lnTo>
                <a:lnTo>
                  <a:pt x="1524" y="5814999"/>
                </a:lnTo>
                <a:lnTo>
                  <a:pt x="120395" y="5814999"/>
                </a:lnTo>
                <a:lnTo>
                  <a:pt x="120395" y="5793028"/>
                </a:lnTo>
                <a:lnTo>
                  <a:pt x="120395" y="5782360"/>
                </a:lnTo>
              </a:path>
              <a:path w="6953884" h="10087610">
                <a:moveTo>
                  <a:pt x="142036" y="5934760"/>
                </a:moveTo>
                <a:lnTo>
                  <a:pt x="142036" y="5891199"/>
                </a:lnTo>
                <a:lnTo>
                  <a:pt x="23164" y="5891199"/>
                </a:lnTo>
                <a:lnTo>
                  <a:pt x="23164" y="5836716"/>
                </a:lnTo>
                <a:lnTo>
                  <a:pt x="142036" y="5836716"/>
                </a:lnTo>
                <a:lnTo>
                  <a:pt x="142036" y="5782360"/>
                </a:lnTo>
              </a:path>
              <a:path w="6953884" h="10087610">
                <a:moveTo>
                  <a:pt x="120395" y="6087160"/>
                </a:moveTo>
                <a:lnTo>
                  <a:pt x="120395" y="6065570"/>
                </a:lnTo>
                <a:lnTo>
                  <a:pt x="1524" y="6065570"/>
                </a:lnTo>
                <a:lnTo>
                  <a:pt x="1524" y="5967399"/>
                </a:lnTo>
                <a:lnTo>
                  <a:pt x="120395" y="5967399"/>
                </a:lnTo>
                <a:lnTo>
                  <a:pt x="120395" y="5945809"/>
                </a:lnTo>
                <a:lnTo>
                  <a:pt x="120395" y="5934760"/>
                </a:lnTo>
              </a:path>
              <a:path w="6953884" h="10087610">
                <a:moveTo>
                  <a:pt x="142036" y="6087160"/>
                </a:moveTo>
                <a:lnTo>
                  <a:pt x="142036" y="6043599"/>
                </a:lnTo>
                <a:lnTo>
                  <a:pt x="23164" y="6043599"/>
                </a:lnTo>
                <a:lnTo>
                  <a:pt x="23164" y="5989116"/>
                </a:lnTo>
                <a:lnTo>
                  <a:pt x="142036" y="5989116"/>
                </a:lnTo>
                <a:lnTo>
                  <a:pt x="142036" y="5934760"/>
                </a:lnTo>
              </a:path>
              <a:path w="6953884" h="10087610">
                <a:moveTo>
                  <a:pt x="120395" y="6239560"/>
                </a:moveTo>
                <a:lnTo>
                  <a:pt x="120395" y="6217970"/>
                </a:lnTo>
                <a:lnTo>
                  <a:pt x="1524" y="6217970"/>
                </a:lnTo>
                <a:lnTo>
                  <a:pt x="1524" y="6119799"/>
                </a:lnTo>
                <a:lnTo>
                  <a:pt x="120395" y="6119799"/>
                </a:lnTo>
                <a:lnTo>
                  <a:pt x="120395" y="6098209"/>
                </a:lnTo>
                <a:lnTo>
                  <a:pt x="120395" y="6087160"/>
                </a:lnTo>
              </a:path>
              <a:path w="6953884" h="10087610">
                <a:moveTo>
                  <a:pt x="142036" y="6239560"/>
                </a:moveTo>
                <a:lnTo>
                  <a:pt x="142036" y="6195999"/>
                </a:lnTo>
                <a:lnTo>
                  <a:pt x="23164" y="6195999"/>
                </a:lnTo>
                <a:lnTo>
                  <a:pt x="23164" y="6141770"/>
                </a:lnTo>
                <a:lnTo>
                  <a:pt x="142036" y="6141770"/>
                </a:lnTo>
                <a:lnTo>
                  <a:pt x="142036" y="6087160"/>
                </a:lnTo>
              </a:path>
              <a:path w="6953884" h="10087610">
                <a:moveTo>
                  <a:pt x="120395" y="6391960"/>
                </a:moveTo>
                <a:lnTo>
                  <a:pt x="120395" y="6370370"/>
                </a:lnTo>
                <a:lnTo>
                  <a:pt x="1524" y="6370370"/>
                </a:lnTo>
                <a:lnTo>
                  <a:pt x="1524" y="6272199"/>
                </a:lnTo>
                <a:lnTo>
                  <a:pt x="120395" y="6272199"/>
                </a:lnTo>
                <a:lnTo>
                  <a:pt x="120395" y="6250609"/>
                </a:lnTo>
                <a:lnTo>
                  <a:pt x="120395" y="6239560"/>
                </a:lnTo>
              </a:path>
              <a:path w="6953884" h="10087610">
                <a:moveTo>
                  <a:pt x="142036" y="6391960"/>
                </a:moveTo>
                <a:lnTo>
                  <a:pt x="142036" y="6348399"/>
                </a:lnTo>
                <a:lnTo>
                  <a:pt x="23164" y="6348399"/>
                </a:lnTo>
                <a:lnTo>
                  <a:pt x="23164" y="6294170"/>
                </a:lnTo>
                <a:lnTo>
                  <a:pt x="142036" y="6294170"/>
                </a:lnTo>
                <a:lnTo>
                  <a:pt x="142036" y="6239560"/>
                </a:lnTo>
              </a:path>
              <a:path w="6953884" h="10087610">
                <a:moveTo>
                  <a:pt x="120395" y="6544360"/>
                </a:moveTo>
                <a:lnTo>
                  <a:pt x="120395" y="6522770"/>
                </a:lnTo>
                <a:lnTo>
                  <a:pt x="1524" y="6522770"/>
                </a:lnTo>
                <a:lnTo>
                  <a:pt x="1524" y="6424599"/>
                </a:lnTo>
                <a:lnTo>
                  <a:pt x="120395" y="6424599"/>
                </a:lnTo>
                <a:lnTo>
                  <a:pt x="120395" y="6403009"/>
                </a:lnTo>
                <a:lnTo>
                  <a:pt x="120395" y="6391960"/>
                </a:lnTo>
              </a:path>
              <a:path w="6953884" h="10087610">
                <a:moveTo>
                  <a:pt x="142036" y="6544360"/>
                </a:moveTo>
                <a:lnTo>
                  <a:pt x="142036" y="6501180"/>
                </a:lnTo>
                <a:lnTo>
                  <a:pt x="23164" y="6501180"/>
                </a:lnTo>
                <a:lnTo>
                  <a:pt x="23164" y="6446570"/>
                </a:lnTo>
                <a:lnTo>
                  <a:pt x="142036" y="6446570"/>
                </a:lnTo>
                <a:lnTo>
                  <a:pt x="142036" y="6391960"/>
                </a:lnTo>
              </a:path>
              <a:path w="6953884" h="10087610">
                <a:moveTo>
                  <a:pt x="120395" y="6697141"/>
                </a:moveTo>
                <a:lnTo>
                  <a:pt x="120395" y="6675170"/>
                </a:lnTo>
                <a:lnTo>
                  <a:pt x="1524" y="6675170"/>
                </a:lnTo>
                <a:lnTo>
                  <a:pt x="1524" y="6577380"/>
                </a:lnTo>
                <a:lnTo>
                  <a:pt x="120395" y="6577380"/>
                </a:lnTo>
                <a:lnTo>
                  <a:pt x="120395" y="6555409"/>
                </a:lnTo>
                <a:lnTo>
                  <a:pt x="120395" y="6544360"/>
                </a:lnTo>
              </a:path>
              <a:path w="6953884" h="10087610">
                <a:moveTo>
                  <a:pt x="142036" y="6697141"/>
                </a:moveTo>
                <a:lnTo>
                  <a:pt x="142036" y="6653580"/>
                </a:lnTo>
                <a:lnTo>
                  <a:pt x="23164" y="6653580"/>
                </a:lnTo>
                <a:lnTo>
                  <a:pt x="23164" y="6598970"/>
                </a:lnTo>
                <a:lnTo>
                  <a:pt x="142036" y="6598970"/>
                </a:lnTo>
                <a:lnTo>
                  <a:pt x="142036" y="6544360"/>
                </a:lnTo>
              </a:path>
              <a:path w="6953884" h="10087610">
                <a:moveTo>
                  <a:pt x="120395" y="6849541"/>
                </a:moveTo>
                <a:lnTo>
                  <a:pt x="120395" y="6827570"/>
                </a:lnTo>
                <a:lnTo>
                  <a:pt x="1524" y="6827570"/>
                </a:lnTo>
                <a:lnTo>
                  <a:pt x="1524" y="6729780"/>
                </a:lnTo>
                <a:lnTo>
                  <a:pt x="120395" y="6729780"/>
                </a:lnTo>
                <a:lnTo>
                  <a:pt x="120395" y="6707809"/>
                </a:lnTo>
                <a:lnTo>
                  <a:pt x="120395" y="6697141"/>
                </a:lnTo>
              </a:path>
              <a:path w="6953884" h="10087610">
                <a:moveTo>
                  <a:pt x="142036" y="6849541"/>
                </a:moveTo>
                <a:lnTo>
                  <a:pt x="142036" y="6805980"/>
                </a:lnTo>
                <a:lnTo>
                  <a:pt x="23164" y="6805980"/>
                </a:lnTo>
                <a:lnTo>
                  <a:pt x="23164" y="6751370"/>
                </a:lnTo>
                <a:lnTo>
                  <a:pt x="142036" y="6751370"/>
                </a:lnTo>
                <a:lnTo>
                  <a:pt x="142036" y="6697141"/>
                </a:lnTo>
              </a:path>
              <a:path w="6953884" h="10087610">
                <a:moveTo>
                  <a:pt x="120395" y="7001941"/>
                </a:moveTo>
                <a:lnTo>
                  <a:pt x="120395" y="6979970"/>
                </a:lnTo>
                <a:lnTo>
                  <a:pt x="1524" y="6979970"/>
                </a:lnTo>
                <a:lnTo>
                  <a:pt x="1524" y="6882180"/>
                </a:lnTo>
                <a:lnTo>
                  <a:pt x="120395" y="6882180"/>
                </a:lnTo>
                <a:lnTo>
                  <a:pt x="120395" y="6860209"/>
                </a:lnTo>
                <a:lnTo>
                  <a:pt x="120395" y="6849541"/>
                </a:lnTo>
              </a:path>
              <a:path w="6953884" h="10087610">
                <a:moveTo>
                  <a:pt x="142036" y="7001941"/>
                </a:moveTo>
                <a:lnTo>
                  <a:pt x="142036" y="6958380"/>
                </a:lnTo>
                <a:lnTo>
                  <a:pt x="23164" y="6958380"/>
                </a:lnTo>
                <a:lnTo>
                  <a:pt x="23164" y="6903770"/>
                </a:lnTo>
                <a:lnTo>
                  <a:pt x="142036" y="6903770"/>
                </a:lnTo>
                <a:lnTo>
                  <a:pt x="142036" y="6849541"/>
                </a:lnTo>
              </a:path>
              <a:path w="6953884" h="10087610">
                <a:moveTo>
                  <a:pt x="120395" y="7154341"/>
                </a:moveTo>
                <a:lnTo>
                  <a:pt x="120395" y="7132624"/>
                </a:lnTo>
                <a:lnTo>
                  <a:pt x="1524" y="7132624"/>
                </a:lnTo>
                <a:lnTo>
                  <a:pt x="1524" y="7034580"/>
                </a:lnTo>
                <a:lnTo>
                  <a:pt x="120395" y="7034580"/>
                </a:lnTo>
                <a:lnTo>
                  <a:pt x="120395" y="7012863"/>
                </a:lnTo>
                <a:lnTo>
                  <a:pt x="120395" y="7001941"/>
                </a:lnTo>
              </a:path>
              <a:path w="6953884" h="10087610">
                <a:moveTo>
                  <a:pt x="142036" y="7154341"/>
                </a:moveTo>
                <a:lnTo>
                  <a:pt x="142036" y="7110780"/>
                </a:lnTo>
                <a:lnTo>
                  <a:pt x="23164" y="7110780"/>
                </a:lnTo>
                <a:lnTo>
                  <a:pt x="23164" y="7056170"/>
                </a:lnTo>
                <a:lnTo>
                  <a:pt x="142036" y="7056170"/>
                </a:lnTo>
                <a:lnTo>
                  <a:pt x="142036" y="7001941"/>
                </a:lnTo>
              </a:path>
              <a:path w="6953884" h="10087610">
                <a:moveTo>
                  <a:pt x="120395" y="7306741"/>
                </a:moveTo>
                <a:lnTo>
                  <a:pt x="120395" y="7285024"/>
                </a:lnTo>
                <a:lnTo>
                  <a:pt x="1524" y="7285024"/>
                </a:lnTo>
                <a:lnTo>
                  <a:pt x="1524" y="7186980"/>
                </a:lnTo>
                <a:lnTo>
                  <a:pt x="120395" y="7186980"/>
                </a:lnTo>
                <a:lnTo>
                  <a:pt x="120395" y="7165263"/>
                </a:lnTo>
                <a:lnTo>
                  <a:pt x="120395" y="7154341"/>
                </a:lnTo>
              </a:path>
              <a:path w="6953884" h="10087610">
                <a:moveTo>
                  <a:pt x="142036" y="7306741"/>
                </a:moveTo>
                <a:lnTo>
                  <a:pt x="142036" y="7263180"/>
                </a:lnTo>
                <a:lnTo>
                  <a:pt x="23164" y="7263180"/>
                </a:lnTo>
                <a:lnTo>
                  <a:pt x="23164" y="7208824"/>
                </a:lnTo>
                <a:lnTo>
                  <a:pt x="142036" y="7208824"/>
                </a:lnTo>
                <a:lnTo>
                  <a:pt x="142036" y="7154341"/>
                </a:lnTo>
              </a:path>
              <a:path w="6953884" h="10087610">
                <a:moveTo>
                  <a:pt x="120395" y="7459141"/>
                </a:moveTo>
                <a:lnTo>
                  <a:pt x="120395" y="7437424"/>
                </a:lnTo>
                <a:lnTo>
                  <a:pt x="1524" y="7437424"/>
                </a:lnTo>
                <a:lnTo>
                  <a:pt x="1524" y="7339380"/>
                </a:lnTo>
                <a:lnTo>
                  <a:pt x="120395" y="7339380"/>
                </a:lnTo>
                <a:lnTo>
                  <a:pt x="120395" y="7317663"/>
                </a:lnTo>
                <a:lnTo>
                  <a:pt x="120395" y="7306741"/>
                </a:lnTo>
              </a:path>
              <a:path w="6953884" h="10087610">
                <a:moveTo>
                  <a:pt x="142036" y="7459141"/>
                </a:moveTo>
                <a:lnTo>
                  <a:pt x="142036" y="7415580"/>
                </a:lnTo>
                <a:lnTo>
                  <a:pt x="23164" y="7415580"/>
                </a:lnTo>
                <a:lnTo>
                  <a:pt x="23164" y="7361224"/>
                </a:lnTo>
                <a:lnTo>
                  <a:pt x="142036" y="7361224"/>
                </a:lnTo>
                <a:lnTo>
                  <a:pt x="142036" y="7306741"/>
                </a:lnTo>
              </a:path>
              <a:path w="6953884" h="10087610">
                <a:moveTo>
                  <a:pt x="120395" y="7614589"/>
                </a:moveTo>
                <a:lnTo>
                  <a:pt x="120395" y="7592618"/>
                </a:lnTo>
                <a:lnTo>
                  <a:pt x="1524" y="7592618"/>
                </a:lnTo>
                <a:lnTo>
                  <a:pt x="1524" y="7492669"/>
                </a:lnTo>
                <a:lnTo>
                  <a:pt x="120395" y="7492669"/>
                </a:lnTo>
                <a:lnTo>
                  <a:pt x="120395" y="7470444"/>
                </a:lnTo>
                <a:lnTo>
                  <a:pt x="120395" y="7459141"/>
                </a:lnTo>
              </a:path>
              <a:path w="6953884" h="10087610">
                <a:moveTo>
                  <a:pt x="142036" y="7614589"/>
                </a:moveTo>
                <a:lnTo>
                  <a:pt x="142036" y="7570393"/>
                </a:lnTo>
                <a:lnTo>
                  <a:pt x="23164" y="7570393"/>
                </a:lnTo>
                <a:lnTo>
                  <a:pt x="23164" y="7514640"/>
                </a:lnTo>
                <a:lnTo>
                  <a:pt x="142036" y="7514640"/>
                </a:lnTo>
                <a:lnTo>
                  <a:pt x="142036" y="7459141"/>
                </a:lnTo>
              </a:path>
              <a:path w="6953884" h="10087610">
                <a:moveTo>
                  <a:pt x="120395" y="7770291"/>
                </a:moveTo>
                <a:lnTo>
                  <a:pt x="120395" y="7748066"/>
                </a:lnTo>
                <a:lnTo>
                  <a:pt x="1524" y="7748066"/>
                </a:lnTo>
                <a:lnTo>
                  <a:pt x="1524" y="7648117"/>
                </a:lnTo>
                <a:lnTo>
                  <a:pt x="120395" y="7648117"/>
                </a:lnTo>
                <a:lnTo>
                  <a:pt x="120395" y="7625892"/>
                </a:lnTo>
                <a:lnTo>
                  <a:pt x="120395" y="7614589"/>
                </a:lnTo>
              </a:path>
              <a:path w="6953884" h="10087610">
                <a:moveTo>
                  <a:pt x="142036" y="7770291"/>
                </a:moveTo>
                <a:lnTo>
                  <a:pt x="142036" y="7725841"/>
                </a:lnTo>
                <a:lnTo>
                  <a:pt x="23164" y="7725841"/>
                </a:lnTo>
                <a:lnTo>
                  <a:pt x="23164" y="7670342"/>
                </a:lnTo>
                <a:lnTo>
                  <a:pt x="142036" y="7670342"/>
                </a:lnTo>
                <a:lnTo>
                  <a:pt x="142036" y="7614589"/>
                </a:lnTo>
              </a:path>
              <a:path w="6953884" h="10087610">
                <a:moveTo>
                  <a:pt x="120395" y="7925739"/>
                </a:moveTo>
                <a:lnTo>
                  <a:pt x="120395" y="7903514"/>
                </a:lnTo>
                <a:lnTo>
                  <a:pt x="1524" y="7903514"/>
                </a:lnTo>
                <a:lnTo>
                  <a:pt x="1524" y="7803565"/>
                </a:lnTo>
                <a:lnTo>
                  <a:pt x="120395" y="7803565"/>
                </a:lnTo>
                <a:lnTo>
                  <a:pt x="120395" y="7781340"/>
                </a:lnTo>
                <a:lnTo>
                  <a:pt x="120395" y="7770291"/>
                </a:lnTo>
              </a:path>
              <a:path w="6953884" h="10087610">
                <a:moveTo>
                  <a:pt x="142036" y="7925739"/>
                </a:moveTo>
                <a:lnTo>
                  <a:pt x="142036" y="7881289"/>
                </a:lnTo>
                <a:lnTo>
                  <a:pt x="23164" y="7881289"/>
                </a:lnTo>
                <a:lnTo>
                  <a:pt x="23164" y="7825790"/>
                </a:lnTo>
                <a:lnTo>
                  <a:pt x="142036" y="7825790"/>
                </a:lnTo>
                <a:lnTo>
                  <a:pt x="142036" y="7770291"/>
                </a:lnTo>
              </a:path>
              <a:path w="6953884" h="10087610">
                <a:moveTo>
                  <a:pt x="120395" y="8081187"/>
                </a:moveTo>
                <a:lnTo>
                  <a:pt x="120395" y="8058962"/>
                </a:lnTo>
                <a:lnTo>
                  <a:pt x="1524" y="8058962"/>
                </a:lnTo>
                <a:lnTo>
                  <a:pt x="1524" y="7959013"/>
                </a:lnTo>
                <a:lnTo>
                  <a:pt x="120395" y="7959013"/>
                </a:lnTo>
                <a:lnTo>
                  <a:pt x="120395" y="7936788"/>
                </a:lnTo>
                <a:lnTo>
                  <a:pt x="120395" y="7925739"/>
                </a:lnTo>
              </a:path>
              <a:path w="6953884" h="10087610">
                <a:moveTo>
                  <a:pt x="142036" y="8081187"/>
                </a:moveTo>
                <a:lnTo>
                  <a:pt x="142036" y="8036737"/>
                </a:lnTo>
                <a:lnTo>
                  <a:pt x="23164" y="8036737"/>
                </a:lnTo>
                <a:lnTo>
                  <a:pt x="23164" y="7981238"/>
                </a:lnTo>
                <a:lnTo>
                  <a:pt x="142036" y="7981238"/>
                </a:lnTo>
                <a:lnTo>
                  <a:pt x="142036" y="7925739"/>
                </a:lnTo>
              </a:path>
              <a:path w="6953884" h="10087610">
                <a:moveTo>
                  <a:pt x="120395" y="8236635"/>
                </a:moveTo>
                <a:lnTo>
                  <a:pt x="120395" y="8214410"/>
                </a:lnTo>
                <a:lnTo>
                  <a:pt x="1524" y="8214410"/>
                </a:lnTo>
                <a:lnTo>
                  <a:pt x="1524" y="8114461"/>
                </a:lnTo>
                <a:lnTo>
                  <a:pt x="120395" y="8114461"/>
                </a:lnTo>
                <a:lnTo>
                  <a:pt x="120395" y="8092236"/>
                </a:lnTo>
                <a:lnTo>
                  <a:pt x="120395" y="8081187"/>
                </a:lnTo>
              </a:path>
              <a:path w="6953884" h="10087610">
                <a:moveTo>
                  <a:pt x="142036" y="8236635"/>
                </a:moveTo>
                <a:lnTo>
                  <a:pt x="142036" y="8192185"/>
                </a:lnTo>
                <a:lnTo>
                  <a:pt x="23164" y="8192185"/>
                </a:lnTo>
                <a:lnTo>
                  <a:pt x="23164" y="8136686"/>
                </a:lnTo>
                <a:lnTo>
                  <a:pt x="142036" y="8136686"/>
                </a:lnTo>
                <a:lnTo>
                  <a:pt x="142036" y="8081187"/>
                </a:lnTo>
              </a:path>
              <a:path w="6953884" h="10087610">
                <a:moveTo>
                  <a:pt x="120395" y="8392083"/>
                </a:moveTo>
                <a:lnTo>
                  <a:pt x="120395" y="8369858"/>
                </a:lnTo>
                <a:lnTo>
                  <a:pt x="1524" y="8369858"/>
                </a:lnTo>
                <a:lnTo>
                  <a:pt x="1524" y="8269909"/>
                </a:lnTo>
                <a:lnTo>
                  <a:pt x="120395" y="8269909"/>
                </a:lnTo>
                <a:lnTo>
                  <a:pt x="120395" y="8247684"/>
                </a:lnTo>
                <a:lnTo>
                  <a:pt x="120395" y="8236635"/>
                </a:lnTo>
              </a:path>
              <a:path w="6953884" h="10087610">
                <a:moveTo>
                  <a:pt x="142036" y="8392083"/>
                </a:moveTo>
                <a:lnTo>
                  <a:pt x="142036" y="8347633"/>
                </a:lnTo>
                <a:lnTo>
                  <a:pt x="23164" y="8347633"/>
                </a:lnTo>
                <a:lnTo>
                  <a:pt x="23164" y="8292134"/>
                </a:lnTo>
                <a:lnTo>
                  <a:pt x="142036" y="8292134"/>
                </a:lnTo>
                <a:lnTo>
                  <a:pt x="142036" y="8236635"/>
                </a:lnTo>
              </a:path>
              <a:path w="6953884" h="10087610">
                <a:moveTo>
                  <a:pt x="120395" y="8547531"/>
                </a:moveTo>
                <a:lnTo>
                  <a:pt x="120395" y="8525306"/>
                </a:lnTo>
                <a:lnTo>
                  <a:pt x="1524" y="8525306"/>
                </a:lnTo>
                <a:lnTo>
                  <a:pt x="1524" y="8425357"/>
                </a:lnTo>
                <a:lnTo>
                  <a:pt x="120395" y="8425357"/>
                </a:lnTo>
                <a:lnTo>
                  <a:pt x="120395" y="8403386"/>
                </a:lnTo>
                <a:lnTo>
                  <a:pt x="120395" y="8392083"/>
                </a:lnTo>
              </a:path>
              <a:path w="6953884" h="10087610">
                <a:moveTo>
                  <a:pt x="142036" y="8547531"/>
                </a:moveTo>
                <a:lnTo>
                  <a:pt x="142036" y="8503335"/>
                </a:lnTo>
                <a:lnTo>
                  <a:pt x="23164" y="8503335"/>
                </a:lnTo>
                <a:lnTo>
                  <a:pt x="23164" y="8447582"/>
                </a:lnTo>
                <a:lnTo>
                  <a:pt x="142036" y="8447582"/>
                </a:lnTo>
                <a:lnTo>
                  <a:pt x="142036" y="8392083"/>
                </a:lnTo>
              </a:path>
              <a:path w="6953884" h="10087610">
                <a:moveTo>
                  <a:pt x="120395" y="8702979"/>
                </a:moveTo>
                <a:lnTo>
                  <a:pt x="120395" y="8681008"/>
                </a:lnTo>
                <a:lnTo>
                  <a:pt x="1524" y="8681008"/>
                </a:lnTo>
                <a:lnTo>
                  <a:pt x="1524" y="8581059"/>
                </a:lnTo>
                <a:lnTo>
                  <a:pt x="120395" y="8581059"/>
                </a:lnTo>
                <a:lnTo>
                  <a:pt x="120395" y="8558834"/>
                </a:lnTo>
                <a:lnTo>
                  <a:pt x="120395" y="8547531"/>
                </a:lnTo>
              </a:path>
              <a:path w="6953884" h="10087610">
                <a:moveTo>
                  <a:pt x="142036" y="8702979"/>
                </a:moveTo>
                <a:lnTo>
                  <a:pt x="142036" y="8658783"/>
                </a:lnTo>
                <a:lnTo>
                  <a:pt x="23164" y="8658783"/>
                </a:lnTo>
                <a:lnTo>
                  <a:pt x="23164" y="8603030"/>
                </a:lnTo>
                <a:lnTo>
                  <a:pt x="142036" y="8603030"/>
                </a:lnTo>
                <a:lnTo>
                  <a:pt x="142036" y="8547531"/>
                </a:lnTo>
              </a:path>
              <a:path w="6953884" h="10087610">
                <a:moveTo>
                  <a:pt x="120395" y="8858808"/>
                </a:moveTo>
                <a:lnTo>
                  <a:pt x="120395" y="8836456"/>
                </a:lnTo>
                <a:lnTo>
                  <a:pt x="1524" y="8836456"/>
                </a:lnTo>
                <a:lnTo>
                  <a:pt x="1524" y="8736507"/>
                </a:lnTo>
                <a:lnTo>
                  <a:pt x="120395" y="8736507"/>
                </a:lnTo>
                <a:lnTo>
                  <a:pt x="120395" y="8714282"/>
                </a:lnTo>
                <a:lnTo>
                  <a:pt x="120395" y="8702979"/>
                </a:lnTo>
              </a:path>
              <a:path w="6953884" h="10087610">
                <a:moveTo>
                  <a:pt x="142036" y="8858808"/>
                </a:moveTo>
                <a:lnTo>
                  <a:pt x="142036" y="8814231"/>
                </a:lnTo>
                <a:lnTo>
                  <a:pt x="23164" y="8814231"/>
                </a:lnTo>
                <a:lnTo>
                  <a:pt x="23164" y="8758732"/>
                </a:lnTo>
                <a:lnTo>
                  <a:pt x="142036" y="8758732"/>
                </a:lnTo>
                <a:lnTo>
                  <a:pt x="142036" y="8702979"/>
                </a:lnTo>
              </a:path>
              <a:path w="6953884" h="10087610">
                <a:moveTo>
                  <a:pt x="120395" y="9014256"/>
                </a:moveTo>
                <a:lnTo>
                  <a:pt x="120395" y="8991904"/>
                </a:lnTo>
                <a:lnTo>
                  <a:pt x="1524" y="8991904"/>
                </a:lnTo>
                <a:lnTo>
                  <a:pt x="1524" y="8891955"/>
                </a:lnTo>
                <a:lnTo>
                  <a:pt x="120395" y="8891955"/>
                </a:lnTo>
                <a:lnTo>
                  <a:pt x="120395" y="8869730"/>
                </a:lnTo>
                <a:lnTo>
                  <a:pt x="120395" y="8858808"/>
                </a:lnTo>
              </a:path>
              <a:path w="6953884" h="10087610">
                <a:moveTo>
                  <a:pt x="142036" y="9014256"/>
                </a:moveTo>
                <a:lnTo>
                  <a:pt x="142036" y="8969679"/>
                </a:lnTo>
                <a:lnTo>
                  <a:pt x="23164" y="8969679"/>
                </a:lnTo>
                <a:lnTo>
                  <a:pt x="23164" y="8914180"/>
                </a:lnTo>
                <a:lnTo>
                  <a:pt x="142036" y="8914180"/>
                </a:lnTo>
                <a:lnTo>
                  <a:pt x="142036" y="8858808"/>
                </a:lnTo>
              </a:path>
              <a:path w="6953884" h="10087610">
                <a:moveTo>
                  <a:pt x="120395" y="9169654"/>
                </a:moveTo>
                <a:lnTo>
                  <a:pt x="120395" y="9147403"/>
                </a:lnTo>
                <a:lnTo>
                  <a:pt x="1524" y="9147403"/>
                </a:lnTo>
                <a:lnTo>
                  <a:pt x="1524" y="9047403"/>
                </a:lnTo>
                <a:lnTo>
                  <a:pt x="120395" y="9047403"/>
                </a:lnTo>
                <a:lnTo>
                  <a:pt x="120395" y="9025178"/>
                </a:lnTo>
                <a:lnTo>
                  <a:pt x="120395" y="9014256"/>
                </a:lnTo>
              </a:path>
              <a:path w="6953884" h="10087610">
                <a:moveTo>
                  <a:pt x="142036" y="9169654"/>
                </a:moveTo>
                <a:lnTo>
                  <a:pt x="142036" y="9125153"/>
                </a:lnTo>
                <a:lnTo>
                  <a:pt x="23164" y="9125153"/>
                </a:lnTo>
                <a:lnTo>
                  <a:pt x="23164" y="9069628"/>
                </a:lnTo>
                <a:lnTo>
                  <a:pt x="142036" y="9069628"/>
                </a:lnTo>
                <a:lnTo>
                  <a:pt x="142036" y="9014256"/>
                </a:lnTo>
              </a:path>
              <a:path w="6953884" h="10087610">
                <a:moveTo>
                  <a:pt x="120395" y="9325102"/>
                </a:moveTo>
                <a:lnTo>
                  <a:pt x="120395" y="9302851"/>
                </a:lnTo>
                <a:lnTo>
                  <a:pt x="1524" y="9302851"/>
                </a:lnTo>
                <a:lnTo>
                  <a:pt x="1524" y="9202877"/>
                </a:lnTo>
                <a:lnTo>
                  <a:pt x="120395" y="9202877"/>
                </a:lnTo>
                <a:lnTo>
                  <a:pt x="120395" y="9180626"/>
                </a:lnTo>
                <a:lnTo>
                  <a:pt x="120395" y="9169654"/>
                </a:lnTo>
              </a:path>
              <a:path w="6953884" h="10087610">
                <a:moveTo>
                  <a:pt x="142036" y="9325102"/>
                </a:moveTo>
                <a:lnTo>
                  <a:pt x="142036" y="9280601"/>
                </a:lnTo>
                <a:lnTo>
                  <a:pt x="23164" y="9280601"/>
                </a:lnTo>
                <a:lnTo>
                  <a:pt x="23164" y="9225127"/>
                </a:lnTo>
                <a:lnTo>
                  <a:pt x="142036" y="9225127"/>
                </a:lnTo>
                <a:lnTo>
                  <a:pt x="142036" y="9169654"/>
                </a:lnTo>
              </a:path>
              <a:path w="6953884" h="10087610">
                <a:moveTo>
                  <a:pt x="120395" y="9480550"/>
                </a:moveTo>
                <a:lnTo>
                  <a:pt x="120395" y="9458299"/>
                </a:lnTo>
                <a:lnTo>
                  <a:pt x="1524" y="9458299"/>
                </a:lnTo>
                <a:lnTo>
                  <a:pt x="1524" y="9358325"/>
                </a:lnTo>
                <a:lnTo>
                  <a:pt x="120395" y="9358325"/>
                </a:lnTo>
                <a:lnTo>
                  <a:pt x="120395" y="9336074"/>
                </a:lnTo>
                <a:lnTo>
                  <a:pt x="120395" y="9325102"/>
                </a:lnTo>
              </a:path>
              <a:path w="6953884" h="10087610">
                <a:moveTo>
                  <a:pt x="142036" y="9480550"/>
                </a:moveTo>
                <a:lnTo>
                  <a:pt x="142036" y="9436049"/>
                </a:lnTo>
                <a:lnTo>
                  <a:pt x="23164" y="9436049"/>
                </a:lnTo>
                <a:lnTo>
                  <a:pt x="23164" y="9380575"/>
                </a:lnTo>
                <a:lnTo>
                  <a:pt x="142036" y="9380575"/>
                </a:lnTo>
                <a:lnTo>
                  <a:pt x="142036" y="9325102"/>
                </a:lnTo>
              </a:path>
              <a:path w="6953884" h="10087610">
                <a:moveTo>
                  <a:pt x="120395" y="9635998"/>
                </a:moveTo>
                <a:lnTo>
                  <a:pt x="120395" y="9613747"/>
                </a:lnTo>
                <a:lnTo>
                  <a:pt x="1524" y="9613747"/>
                </a:lnTo>
                <a:lnTo>
                  <a:pt x="1524" y="9513773"/>
                </a:lnTo>
                <a:lnTo>
                  <a:pt x="120395" y="9513773"/>
                </a:lnTo>
                <a:lnTo>
                  <a:pt x="120395" y="9491827"/>
                </a:lnTo>
                <a:lnTo>
                  <a:pt x="120395" y="9480550"/>
                </a:lnTo>
              </a:path>
              <a:path w="6953884" h="10087610">
                <a:moveTo>
                  <a:pt x="142036" y="9635998"/>
                </a:moveTo>
                <a:lnTo>
                  <a:pt x="142036" y="9591802"/>
                </a:lnTo>
                <a:lnTo>
                  <a:pt x="23164" y="9591802"/>
                </a:lnTo>
                <a:lnTo>
                  <a:pt x="23164" y="9536023"/>
                </a:lnTo>
                <a:lnTo>
                  <a:pt x="142036" y="9536023"/>
                </a:lnTo>
                <a:lnTo>
                  <a:pt x="142036" y="9480550"/>
                </a:lnTo>
              </a:path>
              <a:path w="6953884" h="10087610">
                <a:moveTo>
                  <a:pt x="120395" y="9791446"/>
                </a:moveTo>
                <a:lnTo>
                  <a:pt x="120395" y="9769500"/>
                </a:lnTo>
                <a:lnTo>
                  <a:pt x="1524" y="9769500"/>
                </a:lnTo>
                <a:lnTo>
                  <a:pt x="1524" y="9669526"/>
                </a:lnTo>
                <a:lnTo>
                  <a:pt x="120395" y="9669526"/>
                </a:lnTo>
                <a:lnTo>
                  <a:pt x="120395" y="9647275"/>
                </a:lnTo>
                <a:lnTo>
                  <a:pt x="120395" y="9635998"/>
                </a:lnTo>
              </a:path>
              <a:path w="6953884" h="10087610">
                <a:moveTo>
                  <a:pt x="142036" y="9791446"/>
                </a:moveTo>
                <a:lnTo>
                  <a:pt x="142036" y="9747250"/>
                </a:lnTo>
                <a:lnTo>
                  <a:pt x="23164" y="9747250"/>
                </a:lnTo>
                <a:lnTo>
                  <a:pt x="23164" y="9691776"/>
                </a:lnTo>
                <a:lnTo>
                  <a:pt x="142036" y="9691776"/>
                </a:lnTo>
                <a:lnTo>
                  <a:pt x="142036" y="9635998"/>
                </a:lnTo>
              </a:path>
              <a:path w="6953884" h="10087610">
                <a:moveTo>
                  <a:pt x="120395" y="9947198"/>
                </a:moveTo>
                <a:lnTo>
                  <a:pt x="120395" y="9924948"/>
                </a:lnTo>
                <a:lnTo>
                  <a:pt x="1524" y="9924948"/>
                </a:lnTo>
                <a:lnTo>
                  <a:pt x="1524" y="9824974"/>
                </a:lnTo>
                <a:lnTo>
                  <a:pt x="120395" y="9824974"/>
                </a:lnTo>
                <a:lnTo>
                  <a:pt x="120395" y="9802723"/>
                </a:lnTo>
                <a:lnTo>
                  <a:pt x="120395" y="9791446"/>
                </a:lnTo>
              </a:path>
              <a:path w="6953884" h="10087610">
                <a:moveTo>
                  <a:pt x="142036" y="9947198"/>
                </a:moveTo>
                <a:lnTo>
                  <a:pt x="142036" y="9902698"/>
                </a:lnTo>
                <a:lnTo>
                  <a:pt x="23164" y="9902698"/>
                </a:lnTo>
                <a:lnTo>
                  <a:pt x="23164" y="9847224"/>
                </a:lnTo>
                <a:lnTo>
                  <a:pt x="142036" y="9847224"/>
                </a:lnTo>
                <a:lnTo>
                  <a:pt x="142036" y="9791446"/>
                </a:lnTo>
              </a:path>
            </a:pathLst>
          </a:custGeom>
          <a:ln w="31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αστημικό">
  <a:themeElements>
    <a:clrScheme name="Διαστημικό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Διαστημικό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αστημικό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164</Words>
  <Application>Microsoft Office PowerPoint</Application>
  <PresentationFormat>Προσαρμογή</PresentationFormat>
  <Paragraphs>11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Διαστημικό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Admin</dc:creator>
  <cp:lastModifiedBy>Admin</cp:lastModifiedBy>
  <cp:revision>1</cp:revision>
  <dcterms:created xsi:type="dcterms:W3CDTF">2022-01-22T19:51:32Z</dcterms:created>
  <dcterms:modified xsi:type="dcterms:W3CDTF">2022-01-22T19:55:41Z</dcterms:modified>
  <cp:contentStatus>Τελική έκδοση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2022-01-22T00:00:00Z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2022-01-22T00:00:00Z</vt:filetime>
  </property>
  <property fmtid="{D5CDD505-2E9C-101B-9397-08002B2CF9AE}" pid="5" name="_MarkAsFinal">
    <vt:bool>true</vt:bool>
  </property>
</Properties>
</file>