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10693400"/>
  <p:notesSz cx="7556500" cy="10693400"/>
  <p:custDataLst>
    <p:tags r:id="rId10"/>
  </p:custData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020" y="36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425053" y="8341885"/>
            <a:ext cx="7131447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14854" y="7567727"/>
            <a:ext cx="6989763" cy="1906000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14854" y="6059593"/>
            <a:ext cx="6989763" cy="1425787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800850" y="10094570"/>
            <a:ext cx="627190" cy="384962"/>
          </a:xfrm>
        </p:spPr>
        <p:txBody>
          <a:bodyPr/>
          <a:lstStyle/>
          <a:p>
            <a:pPr marL="12700">
              <a:lnSpc>
                <a:spcPts val="1150"/>
              </a:lnSpc>
            </a:pPr>
            <a:r>
              <a:rPr lang="el-GR" spc="-25" smtClean="0"/>
              <a:t>[</a:t>
            </a:r>
            <a:fld id="{81D60167-4931-47E6-BA6A-407CBD079E47}" type="slidenum">
              <a:rPr lang="el-GR" spc="-25" smtClean="0"/>
              <a:pPr marL="12700">
                <a:lnSpc>
                  <a:spcPts val="1150"/>
                </a:lnSpc>
              </a:pPr>
              <a:t>‹#›</a:t>
            </a:fld>
            <a:r>
              <a:rPr lang="el-GR" spc="-25" smtClean="0"/>
              <a:t>]</a:t>
            </a:r>
            <a:endParaRPr lang="el-GR" spc="-25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l-GR" spc="-25" smtClean="0"/>
              <a:t>[</a:t>
            </a:r>
            <a:fld id="{81D60167-4931-47E6-BA6A-407CBD079E47}" type="slidenum">
              <a:rPr lang="el-GR" spc="-25" smtClean="0"/>
              <a:pPr marL="12700">
                <a:lnSpc>
                  <a:spcPts val="1150"/>
                </a:lnSpc>
              </a:pPr>
              <a:t>‹#›</a:t>
            </a:fld>
            <a:r>
              <a:rPr lang="el-GR" spc="-25" smtClean="0"/>
              <a:t>]</a:t>
            </a:r>
            <a:endParaRPr lang="el-GR" spc="-25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5667375" y="856464"/>
            <a:ext cx="1511300" cy="912404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77825" y="856464"/>
            <a:ext cx="5163608" cy="912404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l-GR" spc="-25" smtClean="0"/>
              <a:t>[</a:t>
            </a:r>
            <a:fld id="{81D60167-4931-47E6-BA6A-407CBD079E47}" type="slidenum">
              <a:rPr lang="el-GR" spc="-25" smtClean="0"/>
              <a:pPr marL="12700">
                <a:lnSpc>
                  <a:spcPts val="1150"/>
                </a:lnSpc>
              </a:pPr>
              <a:t>‹#›</a:t>
            </a:fld>
            <a:r>
              <a:rPr lang="el-GR" spc="-25" smtClean="0"/>
              <a:t>]</a:t>
            </a:r>
            <a:endParaRPr lang="el-GR" spc="-25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25"/>
              <a:t>[</a:t>
            </a:r>
            <a:fld id="{81D60167-4931-47E6-BA6A-407CBD079E47}" type="slidenum">
              <a:rPr spc="-25"/>
              <a:pPr marL="12700">
                <a:lnSpc>
                  <a:spcPts val="1150"/>
                </a:lnSpc>
              </a:pPr>
              <a:t>‹#›</a:t>
            </a:fld>
            <a:r>
              <a:rPr spc="-25"/>
              <a:t>]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959629" y="118816"/>
            <a:ext cx="2392892" cy="450509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800850" y="10094570"/>
            <a:ext cx="627190" cy="384962"/>
          </a:xfrm>
        </p:spPr>
        <p:txBody>
          <a:bodyPr/>
          <a:lstStyle/>
          <a:p>
            <a:pPr marL="12700">
              <a:lnSpc>
                <a:spcPts val="1150"/>
              </a:lnSpc>
            </a:pPr>
            <a:r>
              <a:rPr lang="el-GR" spc="-25" smtClean="0"/>
              <a:t>[</a:t>
            </a:r>
            <a:fld id="{81D60167-4931-47E6-BA6A-407CBD079E47}" type="slidenum">
              <a:rPr lang="el-GR" spc="-25" smtClean="0"/>
              <a:pPr marL="12700">
                <a:lnSpc>
                  <a:spcPts val="1150"/>
                </a:lnSpc>
              </a:pPr>
              <a:t>‹#›</a:t>
            </a:fld>
            <a:r>
              <a:rPr lang="el-GR" spc="-25" smtClean="0"/>
              <a:t>]</a:t>
            </a:r>
            <a:endParaRPr lang="el-GR" spc="-25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425053" y="5371496"/>
            <a:ext cx="7131447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14854" y="2613942"/>
            <a:ext cx="6989763" cy="1901049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l-GR" spc="-25" smtClean="0"/>
              <a:t>[</a:t>
            </a:r>
            <a:fld id="{81D60167-4931-47E6-BA6A-407CBD079E47}" type="slidenum">
              <a:rPr lang="el-GR" spc="-25" smtClean="0"/>
              <a:pPr marL="12700">
                <a:lnSpc>
                  <a:spcPts val="1150"/>
                </a:lnSpc>
              </a:pPr>
              <a:t>‹#›</a:t>
            </a:fld>
            <a:r>
              <a:rPr lang="el-GR" spc="-25" smtClean="0"/>
              <a:t>]</a:t>
            </a:r>
            <a:endParaRPr lang="el-GR" spc="-25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49143" y="4595271"/>
            <a:ext cx="7178675" cy="184744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249365" y="712893"/>
            <a:ext cx="7178675" cy="1311724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251883" y="2495127"/>
            <a:ext cx="3463396" cy="7366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3841221" y="2495127"/>
            <a:ext cx="3589338" cy="7366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l-GR" spc="-25" smtClean="0"/>
              <a:t>[</a:t>
            </a:r>
            <a:fld id="{81D60167-4931-47E6-BA6A-407CBD079E47}" type="slidenum">
              <a:rPr lang="el-GR" spc="-25" smtClean="0"/>
              <a:pPr marL="12700">
                <a:lnSpc>
                  <a:spcPts val="1150"/>
                </a:lnSpc>
              </a:pPr>
              <a:t>‹#›</a:t>
            </a:fld>
            <a:r>
              <a:rPr lang="el-GR" spc="-25" smtClean="0"/>
              <a:t>]</a:t>
            </a:r>
            <a:endParaRPr lang="el-GR" spc="-25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251883" y="8435905"/>
            <a:ext cx="7115704" cy="137628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32582" y="1039636"/>
            <a:ext cx="3545668" cy="997555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3838598" y="1039636"/>
            <a:ext cx="3547060" cy="997555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32582" y="2052044"/>
            <a:ext cx="3545668" cy="61462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3841659" y="2052044"/>
            <a:ext cx="3543999" cy="61462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800850" y="10099322"/>
            <a:ext cx="629708" cy="384962"/>
          </a:xfrm>
        </p:spPr>
        <p:txBody>
          <a:bodyPr/>
          <a:lstStyle/>
          <a:p>
            <a:pPr marL="12700">
              <a:lnSpc>
                <a:spcPts val="1150"/>
              </a:lnSpc>
            </a:pPr>
            <a:r>
              <a:rPr lang="el-GR" spc="-25" smtClean="0"/>
              <a:t>[</a:t>
            </a:r>
            <a:fld id="{81D60167-4931-47E6-BA6A-407CBD079E47}" type="slidenum">
              <a:rPr lang="el-GR" spc="-25" smtClean="0"/>
              <a:pPr marL="12700">
                <a:lnSpc>
                  <a:spcPts val="1150"/>
                </a:lnSpc>
              </a:pPr>
              <a:t>‹#›</a:t>
            </a:fld>
            <a:r>
              <a:rPr lang="el-GR" spc="-25" smtClean="0"/>
              <a:t>]</a:t>
            </a:r>
            <a:endParaRPr lang="el-GR" spc="-25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425053" y="9386429"/>
            <a:ext cx="7131447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249365" y="712893"/>
            <a:ext cx="7178675" cy="1311724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l-GR" spc="-25" smtClean="0"/>
              <a:t>[</a:t>
            </a:r>
            <a:fld id="{81D60167-4931-47E6-BA6A-407CBD079E47}" type="slidenum">
              <a:rPr lang="el-GR" spc="-25" smtClean="0"/>
              <a:pPr marL="12700">
                <a:lnSpc>
                  <a:spcPts val="1150"/>
                </a:lnSpc>
              </a:pPr>
              <a:t>‹#›</a:t>
            </a:fld>
            <a:r>
              <a:rPr lang="el-GR" spc="-25" smtClean="0"/>
              <a:t>]</a:t>
            </a:r>
            <a:endParaRPr lang="el-GR" spc="-25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l-GR" spc="-25" smtClean="0"/>
              <a:t>[</a:t>
            </a:r>
            <a:fld id="{81D60167-4931-47E6-BA6A-407CBD079E47}" type="slidenum">
              <a:rPr lang="el-GR" spc="-25" smtClean="0"/>
              <a:pPr marL="12700">
                <a:lnSpc>
                  <a:spcPts val="1150"/>
                </a:lnSpc>
              </a:pPr>
              <a:t>‹#›</a:t>
            </a:fld>
            <a:r>
              <a:rPr lang="el-GR" spc="-25" smtClean="0"/>
              <a:t>]</a:t>
            </a:r>
            <a:endParaRPr lang="el-GR" spc="-25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425053" y="9120290"/>
            <a:ext cx="7131447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377825" y="8554720"/>
            <a:ext cx="6989763" cy="81190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377826" y="950524"/>
            <a:ext cx="2486036" cy="748538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2954382" y="950524"/>
            <a:ext cx="4413206" cy="7485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l-GR" spc="-25" smtClean="0"/>
              <a:t>[</a:t>
            </a:r>
            <a:fld id="{81D60167-4931-47E6-BA6A-407CBD079E47}" type="slidenum">
              <a:rPr lang="el-GR" spc="-25" smtClean="0"/>
              <a:pPr marL="12700">
                <a:lnSpc>
                  <a:spcPts val="1150"/>
                </a:lnSpc>
              </a:pPr>
              <a:t>‹#›</a:t>
            </a:fld>
            <a:r>
              <a:rPr lang="el-GR" spc="-25" smtClean="0"/>
              <a:t>]</a:t>
            </a:r>
            <a:endParaRPr lang="el-GR" spc="-25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2896658" y="961492"/>
            <a:ext cx="4156075" cy="570314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l-GR" spc="-25" smtClean="0"/>
              <a:t>[</a:t>
            </a:r>
            <a:fld id="{81D60167-4931-47E6-BA6A-407CBD079E47}" type="slidenum">
              <a:rPr lang="el-GR" spc="-25" smtClean="0"/>
              <a:pPr marL="12700">
                <a:lnSpc>
                  <a:spcPts val="1150"/>
                </a:lnSpc>
              </a:pPr>
              <a:t>‹#›</a:t>
            </a:fld>
            <a:r>
              <a:rPr lang="el-GR" spc="-25" smtClean="0"/>
              <a:t>]</a:t>
            </a:r>
            <a:endParaRPr lang="el-GR" spc="-25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14854" y="7786567"/>
            <a:ext cx="4848754" cy="814382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14854" y="8627721"/>
            <a:ext cx="4848754" cy="119805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425053" y="1638623"/>
            <a:ext cx="7131447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251883" y="2423342"/>
            <a:ext cx="7178675" cy="70571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352521" y="118816"/>
            <a:ext cx="2078038" cy="450509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581804" y="118816"/>
            <a:ext cx="2770717" cy="45050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800850" y="10099323"/>
            <a:ext cx="629708" cy="381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12700">
              <a:lnSpc>
                <a:spcPts val="1150"/>
              </a:lnSpc>
            </a:pPr>
            <a:r>
              <a:rPr lang="el-GR" spc="-25" smtClean="0"/>
              <a:t>[</a:t>
            </a:r>
            <a:fld id="{81D60167-4931-47E6-BA6A-407CBD079E47}" type="slidenum">
              <a:rPr lang="el-GR" spc="-25" smtClean="0"/>
              <a:pPr marL="12700">
                <a:lnSpc>
                  <a:spcPts val="1150"/>
                </a:lnSpc>
              </a:pPr>
              <a:t>‹#›</a:t>
            </a:fld>
            <a:r>
              <a:rPr lang="el-GR" spc="-25" smtClean="0"/>
              <a:t>]</a:t>
            </a:r>
            <a:endParaRPr lang="el-GR" spc="-25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251883" y="712893"/>
            <a:ext cx="7178675" cy="1306971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425053" y="1638623"/>
            <a:ext cx="7131447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425053" y="1649675"/>
            <a:ext cx="7131447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5854" y="872997"/>
            <a:ext cx="4309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070C0"/>
                </a:solidFill>
              </a:rPr>
              <a:t>ΟΙ</a:t>
            </a:r>
            <a:r>
              <a:rPr spc="-10"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ΤΡΕΙΣ</a:t>
            </a:r>
            <a:r>
              <a:rPr spc="10">
                <a:solidFill>
                  <a:srgbClr val="0070C0"/>
                </a:solidFill>
              </a:rPr>
              <a:t> </a:t>
            </a:r>
            <a:r>
              <a:rPr spc="-10">
                <a:solidFill>
                  <a:srgbClr val="0070C0"/>
                </a:solidFill>
              </a:rPr>
              <a:t>ΙΕΡΑΡΧΕΣ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6800850" y="10094570"/>
            <a:ext cx="627190" cy="153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25"/>
              <a:t>[</a:t>
            </a:r>
            <a:fld id="{81D60167-4931-47E6-BA6A-407CBD079E47}" type="slidenum">
              <a:rPr spc="-25"/>
              <a:pPr marL="12700">
                <a:lnSpc>
                  <a:spcPts val="1150"/>
                </a:lnSpc>
              </a:pPr>
              <a:t>1</a:t>
            </a:fld>
            <a:r>
              <a:rPr spc="-25"/>
              <a:t>]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604" y="4291710"/>
            <a:ext cx="5302885" cy="514731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6985" algn="just">
              <a:lnSpc>
                <a:spcPct val="96100"/>
              </a:lnSpc>
              <a:spcBef>
                <a:spcPts val="170"/>
              </a:spcBef>
            </a:pPr>
            <a:r>
              <a:rPr sz="1400">
                <a:latin typeface="Arial"/>
                <a:cs typeface="Arial"/>
              </a:rPr>
              <a:t>Κάθε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χρόνο</a:t>
            </a:r>
            <a:r>
              <a:rPr sz="1400" spc="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στις 30 Ιανουαρίου, ,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γιορτάζουμε τη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μνήμη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των</a:t>
            </a:r>
            <a:r>
              <a:rPr sz="1400" spc="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Τριών </a:t>
            </a:r>
            <a:r>
              <a:rPr sz="1400">
                <a:latin typeface="Arial"/>
                <a:cs typeface="Arial"/>
              </a:rPr>
              <a:t>Ιεραρχών,</a:t>
            </a:r>
            <a:r>
              <a:rPr sz="1400" spc="20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όπως</a:t>
            </a:r>
            <a:r>
              <a:rPr sz="1400" spc="1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καθιερώθηκε</a:t>
            </a:r>
            <a:r>
              <a:rPr sz="1400" spc="20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από</a:t>
            </a:r>
            <a:r>
              <a:rPr sz="1400" spc="2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2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1100</a:t>
            </a:r>
            <a:r>
              <a:rPr sz="1400" spc="2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μ.Χ..</a:t>
            </a:r>
            <a:r>
              <a:rPr sz="1400" spc="2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Η</a:t>
            </a:r>
            <a:r>
              <a:rPr sz="1400" spc="20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γιορτή</a:t>
            </a:r>
            <a:r>
              <a:rPr sz="1400" spc="21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τους, </a:t>
            </a:r>
            <a:r>
              <a:rPr sz="1400">
                <a:latin typeface="Arial"/>
                <a:cs typeface="Arial"/>
              </a:rPr>
              <a:t>από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1842,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λέγεται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Γιορτή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των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Γραμμάτων,</a:t>
            </a:r>
            <a:endParaRPr sz="1400">
              <a:latin typeface="Arial"/>
              <a:cs typeface="Arial"/>
            </a:endParaRPr>
          </a:p>
          <a:p>
            <a:pPr marL="12700" marR="9525">
              <a:lnSpc>
                <a:spcPts val="1610"/>
              </a:lnSpc>
              <a:spcBef>
                <a:spcPts val="40"/>
              </a:spcBef>
              <a:tabLst>
                <a:tab pos="713105" algn="l"/>
              </a:tabLst>
            </a:pPr>
            <a:r>
              <a:rPr sz="1400" spc="-10">
                <a:latin typeface="Arial"/>
                <a:cs typeface="Arial"/>
              </a:rPr>
              <a:t>επειδή</a:t>
            </a:r>
            <a:r>
              <a:rPr sz="1400">
                <a:latin typeface="Arial"/>
                <a:cs typeface="Arial"/>
              </a:rPr>
              <a:t>	και</a:t>
            </a:r>
            <a:r>
              <a:rPr sz="1400" spc="30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οι</a:t>
            </a:r>
            <a:r>
              <a:rPr sz="1400" spc="2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Τρεις</a:t>
            </a:r>
            <a:r>
              <a:rPr sz="1400" spc="2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Ιεράρχες</a:t>
            </a:r>
            <a:r>
              <a:rPr sz="1400" spc="2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ήταν</a:t>
            </a:r>
            <a:r>
              <a:rPr sz="1400" spc="2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Μεγάλοι</a:t>
            </a:r>
            <a:r>
              <a:rPr sz="1400" spc="30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Δάσκαλοι</a:t>
            </a:r>
            <a:r>
              <a:rPr sz="1400" spc="2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αλλά</a:t>
            </a:r>
            <a:r>
              <a:rPr sz="1400" spc="295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και </a:t>
            </a:r>
            <a:r>
              <a:rPr sz="1400">
                <a:latin typeface="Arial"/>
                <a:cs typeface="Arial"/>
              </a:rPr>
              <a:t>Πατέρες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της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Εκκλησίας.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0"/>
              </a:lnSpc>
              <a:tabLst>
                <a:tab pos="337185" algn="l"/>
                <a:tab pos="899160" algn="l"/>
                <a:tab pos="1736725" algn="l"/>
                <a:tab pos="2283460" algn="l"/>
                <a:tab pos="2528570" algn="l"/>
                <a:tab pos="3180080" algn="l"/>
                <a:tab pos="4140200" algn="l"/>
                <a:tab pos="4385310" algn="l"/>
                <a:tab pos="5186045" algn="l"/>
              </a:tabLst>
            </a:pPr>
            <a:r>
              <a:rPr sz="1400" spc="-25">
                <a:latin typeface="Arial"/>
                <a:cs typeface="Arial"/>
              </a:rPr>
              <a:t>Οι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10">
                <a:latin typeface="Arial"/>
                <a:cs typeface="Arial"/>
              </a:rPr>
              <a:t>Τρεις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10">
                <a:latin typeface="Arial"/>
                <a:cs typeface="Arial"/>
              </a:rPr>
              <a:t>Ιεράρχες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10">
                <a:latin typeface="Arial"/>
                <a:cs typeface="Arial"/>
              </a:rPr>
              <a:t>είναι: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50">
                <a:latin typeface="Arial"/>
                <a:cs typeface="Arial"/>
              </a:rPr>
              <a:t>ο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20">
                <a:latin typeface="Arial"/>
                <a:cs typeface="Arial"/>
              </a:rPr>
              <a:t>Μέγας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10">
                <a:latin typeface="Arial"/>
                <a:cs typeface="Arial"/>
              </a:rPr>
              <a:t>Βασίλειος,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50">
                <a:latin typeface="Arial"/>
                <a:cs typeface="Arial"/>
              </a:rPr>
              <a:t>ο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10">
                <a:latin typeface="Arial"/>
                <a:cs typeface="Arial"/>
              </a:rPr>
              <a:t>Ιωάννης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50">
                <a:latin typeface="Arial"/>
                <a:cs typeface="Arial"/>
              </a:rPr>
              <a:t>ο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14"/>
              </a:lnSpc>
            </a:pPr>
            <a:r>
              <a:rPr sz="1400" spc="-10">
                <a:latin typeface="Arial"/>
                <a:cs typeface="Arial"/>
              </a:rPr>
              <a:t>Χρυσόστομος</a:t>
            </a:r>
            <a:endParaRPr sz="1400">
              <a:latin typeface="Arial"/>
              <a:cs typeface="Arial"/>
            </a:endParaRPr>
          </a:p>
          <a:p>
            <a:pPr marL="62865">
              <a:lnSpc>
                <a:spcPts val="1614"/>
              </a:lnSpc>
            </a:pPr>
            <a:r>
              <a:rPr sz="1400">
                <a:latin typeface="Arial"/>
                <a:cs typeface="Arial"/>
              </a:rPr>
              <a:t>και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Γρηγόριος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Θεολόγος.</a:t>
            </a:r>
            <a:endParaRPr sz="1400">
              <a:latin typeface="Arial"/>
              <a:cs typeface="Arial"/>
            </a:endParaRPr>
          </a:p>
          <a:p>
            <a:pPr marL="12700" marR="10795">
              <a:lnSpc>
                <a:spcPts val="1610"/>
              </a:lnSpc>
              <a:spcBef>
                <a:spcPts val="75"/>
              </a:spcBef>
            </a:pPr>
            <a:r>
              <a:rPr sz="1400">
                <a:latin typeface="Arial"/>
                <a:cs typeface="Arial"/>
              </a:rPr>
              <a:t>Η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γιορτή</a:t>
            </a:r>
            <a:r>
              <a:rPr sz="1400" spc="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τους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είναι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γιορτή</a:t>
            </a:r>
            <a:r>
              <a:rPr sz="1400" spc="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της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παιδείας</a:t>
            </a:r>
            <a:r>
              <a:rPr sz="1400" spc="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των</a:t>
            </a:r>
            <a:r>
              <a:rPr sz="1400" spc="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γραμμάτων,</a:t>
            </a:r>
            <a:r>
              <a:rPr sz="1400" spc="2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γιορτή </a:t>
            </a:r>
            <a:r>
              <a:rPr sz="1400">
                <a:latin typeface="Arial"/>
                <a:cs typeface="Arial"/>
              </a:rPr>
              <a:t>των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δασκάλων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των</a:t>
            </a:r>
            <a:r>
              <a:rPr sz="1400" spc="-10">
                <a:latin typeface="Arial"/>
                <a:cs typeface="Arial"/>
              </a:rPr>
              <a:t> μαθητών.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0"/>
              </a:lnSpc>
            </a:pPr>
            <a:r>
              <a:rPr sz="1400">
                <a:latin typeface="Arial"/>
                <a:cs typeface="Arial"/>
              </a:rPr>
              <a:t>Είναι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γιορτή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τόσο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Σχολική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όσο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Χριστιανική.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96000"/>
              </a:lnSpc>
              <a:spcBef>
                <a:spcPts val="30"/>
              </a:spcBef>
            </a:pPr>
            <a:r>
              <a:rPr sz="1400">
                <a:latin typeface="Arial"/>
                <a:cs typeface="Arial"/>
              </a:rPr>
              <a:t>Σχολική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είναι,</a:t>
            </a:r>
            <a:r>
              <a:rPr sz="1400" spc="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γιατί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οι</a:t>
            </a:r>
            <a:r>
              <a:rPr sz="1400" spc="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Τρεις</a:t>
            </a:r>
            <a:r>
              <a:rPr sz="1400" spc="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Ιεράρχες,</a:t>
            </a:r>
            <a:r>
              <a:rPr sz="1400" spc="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ήταν</a:t>
            </a:r>
            <a:r>
              <a:rPr sz="1400" spc="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άνθρωποι</a:t>
            </a:r>
            <a:r>
              <a:rPr sz="1400" spc="4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μορφωμένοι, </a:t>
            </a:r>
            <a:r>
              <a:rPr sz="1400">
                <a:latin typeface="Arial"/>
                <a:cs typeface="Arial"/>
              </a:rPr>
              <a:t>σοφοί</a:t>
            </a:r>
            <a:r>
              <a:rPr sz="1400" spc="10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δάσκαλοι,</a:t>
            </a:r>
            <a:r>
              <a:rPr sz="1400" spc="1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φημισμένοι</a:t>
            </a:r>
            <a:r>
              <a:rPr sz="1400" spc="1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ρήτορες</a:t>
            </a:r>
            <a:r>
              <a:rPr sz="1400" spc="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10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συγγραφείς.</a:t>
            </a:r>
            <a:r>
              <a:rPr sz="1400" spc="11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Πρόσφεραν </a:t>
            </a:r>
            <a:r>
              <a:rPr sz="1400">
                <a:latin typeface="Arial"/>
                <a:cs typeface="Arial"/>
              </a:rPr>
              <a:t>πάρα</a:t>
            </a:r>
            <a:r>
              <a:rPr sz="1400" spc="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πολλά</a:t>
            </a:r>
            <a:r>
              <a:rPr sz="1400" spc="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στα</a:t>
            </a:r>
            <a:r>
              <a:rPr sz="1400" spc="8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γράμματα,</a:t>
            </a:r>
            <a:r>
              <a:rPr sz="1400" spc="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διαθέτοντας</a:t>
            </a:r>
            <a:r>
              <a:rPr sz="1400" spc="8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ολόκληρη</a:t>
            </a:r>
            <a:r>
              <a:rPr sz="1400" spc="459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την</a:t>
            </a:r>
            <a:r>
              <a:rPr sz="1400" spc="7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περιουσία τους.</a:t>
            </a:r>
            <a:endParaRPr sz="1400">
              <a:latin typeface="Arial"/>
              <a:cs typeface="Arial"/>
            </a:endParaRPr>
          </a:p>
          <a:p>
            <a:pPr marL="12700" marR="8255" algn="just">
              <a:lnSpc>
                <a:spcPts val="1610"/>
              </a:lnSpc>
              <a:spcBef>
                <a:spcPts val="40"/>
              </a:spcBef>
            </a:pPr>
            <a:r>
              <a:rPr sz="1400">
                <a:latin typeface="Arial"/>
                <a:cs typeface="Arial"/>
              </a:rPr>
              <a:t>Χριστιανική</a:t>
            </a:r>
            <a:r>
              <a:rPr sz="1400" spc="14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είναι,</a:t>
            </a:r>
            <a:r>
              <a:rPr sz="1400" spc="14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γιατί</a:t>
            </a:r>
            <a:r>
              <a:rPr sz="1400" spc="14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14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οι</a:t>
            </a:r>
            <a:r>
              <a:rPr sz="1400" spc="15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τρεις</a:t>
            </a:r>
            <a:r>
              <a:rPr sz="1400" spc="14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ήταν</a:t>
            </a:r>
            <a:r>
              <a:rPr sz="1400" spc="15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ευσεβείς</a:t>
            </a:r>
            <a:r>
              <a:rPr sz="1400" spc="140">
                <a:latin typeface="Arial"/>
                <a:cs typeface="Arial"/>
              </a:rPr>
              <a:t>  </a:t>
            </a:r>
            <a:r>
              <a:rPr sz="1400" spc="-10">
                <a:latin typeface="Arial"/>
                <a:cs typeface="Arial"/>
              </a:rPr>
              <a:t>Ιεράρχες, </a:t>
            </a:r>
            <a:r>
              <a:rPr sz="1400">
                <a:latin typeface="Arial"/>
                <a:cs typeface="Arial"/>
              </a:rPr>
              <a:t>επιφανείς</a:t>
            </a:r>
            <a:r>
              <a:rPr sz="1400" spc="3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θεολόγοι,</a:t>
            </a:r>
            <a:r>
              <a:rPr sz="1400" spc="3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</a:t>
            </a:r>
            <a:r>
              <a:rPr sz="1400" spc="3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κοινωνική</a:t>
            </a:r>
            <a:r>
              <a:rPr sz="1400" spc="3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προσφορά</a:t>
            </a:r>
            <a:r>
              <a:rPr sz="1400" spc="3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39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φιλανθρωπικό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30"/>
              </a:lnSpc>
            </a:pPr>
            <a:r>
              <a:rPr sz="1400">
                <a:latin typeface="Arial"/>
                <a:cs typeface="Arial"/>
              </a:rPr>
              <a:t>έργο,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που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διέθεσαν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ζωή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τους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στην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πίστη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τους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για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-10">
                <a:latin typeface="Arial"/>
                <a:cs typeface="Arial"/>
              </a:rPr>
              <a:t> Χριστό.</a:t>
            </a:r>
            <a:endParaRPr sz="1400">
              <a:latin typeface="Arial"/>
              <a:cs typeface="Arial"/>
            </a:endParaRPr>
          </a:p>
          <a:p>
            <a:pPr marL="12700" marR="7620" algn="just">
              <a:lnSpc>
                <a:spcPct val="96100"/>
              </a:lnSpc>
              <a:spcBef>
                <a:spcPts val="30"/>
              </a:spcBef>
            </a:pPr>
            <a:r>
              <a:rPr sz="1400">
                <a:latin typeface="Arial"/>
                <a:cs typeface="Arial"/>
              </a:rPr>
              <a:t>Μελέτησαν</a:t>
            </a:r>
            <a:r>
              <a:rPr sz="1400" spc="10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τους</a:t>
            </a:r>
            <a:r>
              <a:rPr sz="1400" spc="8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αρχαίους</a:t>
            </a:r>
            <a:r>
              <a:rPr sz="1400" spc="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κλασικούς</a:t>
            </a:r>
            <a:r>
              <a:rPr sz="1400" spc="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συγγραφείς</a:t>
            </a:r>
            <a:r>
              <a:rPr sz="1400" spc="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10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φιλοσόφους,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κατόρθωσαν</a:t>
            </a:r>
            <a:r>
              <a:rPr sz="1400" spc="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να</a:t>
            </a:r>
            <a:r>
              <a:rPr sz="1400" spc="4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συμφιλιώσουν</a:t>
            </a:r>
            <a:r>
              <a:rPr sz="1400" spc="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Αρχαίο</a:t>
            </a:r>
            <a:r>
              <a:rPr sz="1400" spc="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Ελληνικό</a:t>
            </a:r>
            <a:r>
              <a:rPr sz="1400" spc="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Πνεύμα</a:t>
            </a:r>
            <a:r>
              <a:rPr sz="1400" spc="45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με </a:t>
            </a:r>
            <a:r>
              <a:rPr sz="1400">
                <a:latin typeface="Arial"/>
                <a:cs typeface="Arial"/>
              </a:rPr>
              <a:t>την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Χριστιανική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Πίστη.</a:t>
            </a:r>
            <a:endParaRPr sz="1400">
              <a:latin typeface="Arial"/>
              <a:cs typeface="Arial"/>
            </a:endParaRPr>
          </a:p>
          <a:p>
            <a:pPr marL="12700" marR="7620" algn="just">
              <a:lnSpc>
                <a:spcPts val="1610"/>
              </a:lnSpc>
              <a:spcBef>
                <a:spcPts val="40"/>
              </a:spcBef>
            </a:pPr>
            <a:r>
              <a:rPr sz="1400">
                <a:latin typeface="Arial"/>
                <a:cs typeface="Arial"/>
              </a:rPr>
              <a:t>Απέρριψαν</a:t>
            </a:r>
            <a:r>
              <a:rPr sz="1400" spc="1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τα</a:t>
            </a:r>
            <a:r>
              <a:rPr sz="1400" spc="11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ειδωλολατρικά</a:t>
            </a:r>
            <a:r>
              <a:rPr sz="1400" spc="1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στοιχεία</a:t>
            </a:r>
            <a:r>
              <a:rPr sz="1400" spc="11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10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κράτησαν</a:t>
            </a:r>
            <a:r>
              <a:rPr sz="1400" spc="1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τις</a:t>
            </a:r>
            <a:r>
              <a:rPr sz="1400" spc="1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αρχές</a:t>
            </a:r>
            <a:r>
              <a:rPr sz="1400" spc="12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της </a:t>
            </a:r>
            <a:r>
              <a:rPr sz="1400">
                <a:latin typeface="Arial"/>
                <a:cs typeface="Arial"/>
              </a:rPr>
              <a:t>διαλεκτικής</a:t>
            </a:r>
            <a:r>
              <a:rPr sz="1400" spc="5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σκέψης</a:t>
            </a:r>
            <a:r>
              <a:rPr sz="1400" spc="5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της</a:t>
            </a:r>
            <a:r>
              <a:rPr sz="1400" spc="5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ελληνικής</a:t>
            </a:r>
            <a:r>
              <a:rPr sz="1400" spc="5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παιδείας,</a:t>
            </a:r>
            <a:r>
              <a:rPr sz="1400" spc="5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ακολουθώντας</a:t>
            </a:r>
            <a:r>
              <a:rPr sz="1400" spc="53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τη </a:t>
            </a:r>
            <a:r>
              <a:rPr sz="1400">
                <a:latin typeface="Arial"/>
                <a:cs typeface="Arial"/>
              </a:rPr>
              <a:t>συμβουλή</a:t>
            </a:r>
            <a:r>
              <a:rPr sz="1400" spc="4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409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Αποστόλου</a:t>
            </a:r>
            <a:r>
              <a:rPr sz="1400" spc="409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Παύλου</a:t>
            </a:r>
            <a:r>
              <a:rPr sz="1400" spc="409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«να</a:t>
            </a:r>
            <a:r>
              <a:rPr sz="1400" spc="4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δοκιμάζουμε</a:t>
            </a:r>
            <a:r>
              <a:rPr sz="1400" spc="4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τα</a:t>
            </a:r>
            <a:r>
              <a:rPr sz="1400" spc="42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πάντα </a:t>
            </a:r>
            <a:r>
              <a:rPr sz="1400">
                <a:latin typeface="Arial"/>
                <a:cs typeface="Arial"/>
              </a:rPr>
              <a:t>αλλά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να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κρατάμε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καλό».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26240" y="1458438"/>
            <a:ext cx="5745480" cy="2858135"/>
            <a:chOff x="1126240" y="1458438"/>
            <a:chExt cx="5745480" cy="2858135"/>
          </a:xfrm>
        </p:grpSpPr>
        <p:pic>
          <p:nvPicPr>
            <p:cNvPr id="5" name="object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26240" y="1458438"/>
              <a:ext cx="5745470" cy="28575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81100" y="1497329"/>
              <a:ext cx="5581650" cy="27241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62050" y="1478279"/>
              <a:ext cx="5619750" cy="2762250"/>
            </a:xfrm>
            <a:custGeom>
              <a:avLst/>
              <a:gdLst/>
              <a:ahLst/>
              <a:cxnLst/>
              <a:rect l="l" t="t" r="r" b="b"/>
              <a:pathLst>
                <a:path w="5619750" h="2762250">
                  <a:moveTo>
                    <a:pt x="0" y="2762250"/>
                  </a:moveTo>
                  <a:lnTo>
                    <a:pt x="5619750" y="2762250"/>
                  </a:lnTo>
                  <a:lnTo>
                    <a:pt x="5619750" y="0"/>
                  </a:lnTo>
                  <a:lnTo>
                    <a:pt x="0" y="0"/>
                  </a:lnTo>
                  <a:lnTo>
                    <a:pt x="0" y="2762250"/>
                  </a:lnTo>
                  <a:close/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04800" y="304799"/>
            <a:ext cx="6953250" cy="10085070"/>
          </a:xfrm>
          <a:custGeom>
            <a:avLst/>
            <a:gdLst/>
            <a:ahLst/>
            <a:cxnLst/>
            <a:rect l="l" t="t" r="r" b="b"/>
            <a:pathLst>
              <a:path w="6953250" h="10085070">
                <a:moveTo>
                  <a:pt x="0" y="10082784"/>
                </a:moveTo>
                <a:lnTo>
                  <a:pt x="138988" y="10082784"/>
                </a:lnTo>
                <a:lnTo>
                  <a:pt x="138988" y="9944100"/>
                </a:lnTo>
                <a:lnTo>
                  <a:pt x="0" y="9944100"/>
                </a:lnTo>
                <a:lnTo>
                  <a:pt x="0" y="10082784"/>
                </a:lnTo>
                <a:close/>
              </a:path>
              <a:path w="6953250" h="10085070">
                <a:moveTo>
                  <a:pt x="21640" y="10061143"/>
                </a:moveTo>
                <a:lnTo>
                  <a:pt x="117348" y="10061143"/>
                </a:lnTo>
                <a:lnTo>
                  <a:pt x="117348" y="9965436"/>
                </a:lnTo>
                <a:lnTo>
                  <a:pt x="21640" y="9965436"/>
                </a:lnTo>
                <a:lnTo>
                  <a:pt x="21640" y="10061143"/>
                </a:lnTo>
                <a:close/>
              </a:path>
              <a:path w="6953250" h="10085070">
                <a:moveTo>
                  <a:pt x="140970" y="9966198"/>
                </a:moveTo>
                <a:lnTo>
                  <a:pt x="162915" y="9966198"/>
                </a:lnTo>
                <a:lnTo>
                  <a:pt x="162915" y="10085069"/>
                </a:lnTo>
                <a:lnTo>
                  <a:pt x="261975" y="10085069"/>
                </a:lnTo>
                <a:lnTo>
                  <a:pt x="261975" y="9966198"/>
                </a:lnTo>
                <a:lnTo>
                  <a:pt x="283921" y="9966198"/>
                </a:lnTo>
                <a:lnTo>
                  <a:pt x="294894" y="9966198"/>
                </a:lnTo>
              </a:path>
              <a:path w="6953250" h="10085070">
                <a:moveTo>
                  <a:pt x="140970" y="9944862"/>
                </a:moveTo>
                <a:lnTo>
                  <a:pt x="185165" y="9944862"/>
                </a:lnTo>
                <a:lnTo>
                  <a:pt x="185165" y="10063429"/>
                </a:lnTo>
                <a:lnTo>
                  <a:pt x="240029" y="10063429"/>
                </a:lnTo>
                <a:lnTo>
                  <a:pt x="240029" y="9944862"/>
                </a:lnTo>
                <a:lnTo>
                  <a:pt x="294894" y="9944862"/>
                </a:lnTo>
              </a:path>
              <a:path w="6953250" h="10085070">
                <a:moveTo>
                  <a:pt x="294894" y="9966198"/>
                </a:moveTo>
                <a:lnTo>
                  <a:pt x="317144" y="9966198"/>
                </a:lnTo>
                <a:lnTo>
                  <a:pt x="317144" y="10085069"/>
                </a:lnTo>
                <a:lnTo>
                  <a:pt x="415899" y="10085069"/>
                </a:lnTo>
                <a:lnTo>
                  <a:pt x="415899" y="9966198"/>
                </a:lnTo>
                <a:lnTo>
                  <a:pt x="437845" y="9966198"/>
                </a:lnTo>
                <a:lnTo>
                  <a:pt x="449122" y="9966198"/>
                </a:lnTo>
              </a:path>
              <a:path w="6953250" h="10085070">
                <a:moveTo>
                  <a:pt x="294894" y="9944862"/>
                </a:moveTo>
                <a:lnTo>
                  <a:pt x="339090" y="9944862"/>
                </a:lnTo>
                <a:lnTo>
                  <a:pt x="339090" y="10063429"/>
                </a:lnTo>
                <a:lnTo>
                  <a:pt x="393954" y="10063429"/>
                </a:lnTo>
                <a:lnTo>
                  <a:pt x="393954" y="9944862"/>
                </a:lnTo>
                <a:lnTo>
                  <a:pt x="449122" y="9944862"/>
                </a:lnTo>
              </a:path>
              <a:path w="6953250" h="10085070">
                <a:moveTo>
                  <a:pt x="449122" y="9966198"/>
                </a:moveTo>
                <a:lnTo>
                  <a:pt x="471068" y="9966198"/>
                </a:lnTo>
                <a:lnTo>
                  <a:pt x="471068" y="10085069"/>
                </a:lnTo>
                <a:lnTo>
                  <a:pt x="569823" y="10085069"/>
                </a:lnTo>
                <a:lnTo>
                  <a:pt x="569823" y="9966198"/>
                </a:lnTo>
                <a:lnTo>
                  <a:pt x="592074" y="9966198"/>
                </a:lnTo>
                <a:lnTo>
                  <a:pt x="603046" y="9966198"/>
                </a:lnTo>
              </a:path>
              <a:path w="6953250" h="10085070">
                <a:moveTo>
                  <a:pt x="449122" y="9944862"/>
                </a:moveTo>
                <a:lnTo>
                  <a:pt x="493014" y="9944862"/>
                </a:lnTo>
                <a:lnTo>
                  <a:pt x="493014" y="10063429"/>
                </a:lnTo>
                <a:lnTo>
                  <a:pt x="547878" y="10063429"/>
                </a:lnTo>
                <a:lnTo>
                  <a:pt x="547878" y="9944862"/>
                </a:lnTo>
                <a:lnTo>
                  <a:pt x="603046" y="9944862"/>
                </a:lnTo>
              </a:path>
              <a:path w="6953250" h="10085070">
                <a:moveTo>
                  <a:pt x="603046" y="9966198"/>
                </a:moveTo>
                <a:lnTo>
                  <a:pt x="624992" y="9966198"/>
                </a:lnTo>
                <a:lnTo>
                  <a:pt x="624992" y="10085069"/>
                </a:lnTo>
                <a:lnTo>
                  <a:pt x="723747" y="10085069"/>
                </a:lnTo>
                <a:lnTo>
                  <a:pt x="723747" y="9966198"/>
                </a:lnTo>
                <a:lnTo>
                  <a:pt x="745997" y="9966198"/>
                </a:lnTo>
                <a:lnTo>
                  <a:pt x="756970" y="9966198"/>
                </a:lnTo>
              </a:path>
              <a:path w="6953250" h="10085070">
                <a:moveTo>
                  <a:pt x="603046" y="9944862"/>
                </a:moveTo>
                <a:lnTo>
                  <a:pt x="646938" y="9944862"/>
                </a:lnTo>
                <a:lnTo>
                  <a:pt x="646938" y="10063429"/>
                </a:lnTo>
                <a:lnTo>
                  <a:pt x="701802" y="10063429"/>
                </a:lnTo>
                <a:lnTo>
                  <a:pt x="701802" y="9944862"/>
                </a:lnTo>
                <a:lnTo>
                  <a:pt x="756970" y="9944862"/>
                </a:lnTo>
              </a:path>
              <a:path w="6953250" h="10085070">
                <a:moveTo>
                  <a:pt x="756970" y="9966198"/>
                </a:moveTo>
                <a:lnTo>
                  <a:pt x="778916" y="9966198"/>
                </a:lnTo>
                <a:lnTo>
                  <a:pt x="778916" y="10085069"/>
                </a:lnTo>
                <a:lnTo>
                  <a:pt x="877976" y="10085069"/>
                </a:lnTo>
                <a:lnTo>
                  <a:pt x="877976" y="9966198"/>
                </a:lnTo>
                <a:lnTo>
                  <a:pt x="899922" y="9966198"/>
                </a:lnTo>
                <a:lnTo>
                  <a:pt x="910894" y="9966198"/>
                </a:lnTo>
              </a:path>
              <a:path w="6953250" h="10085070">
                <a:moveTo>
                  <a:pt x="756970" y="9944862"/>
                </a:moveTo>
                <a:lnTo>
                  <a:pt x="800862" y="9944862"/>
                </a:lnTo>
                <a:lnTo>
                  <a:pt x="800862" y="10063429"/>
                </a:lnTo>
                <a:lnTo>
                  <a:pt x="855726" y="10063429"/>
                </a:lnTo>
                <a:lnTo>
                  <a:pt x="855726" y="9944862"/>
                </a:lnTo>
                <a:lnTo>
                  <a:pt x="910894" y="9944862"/>
                </a:lnTo>
              </a:path>
              <a:path w="6953250" h="10085070">
                <a:moveTo>
                  <a:pt x="910894" y="9966198"/>
                </a:moveTo>
                <a:lnTo>
                  <a:pt x="932840" y="9966198"/>
                </a:lnTo>
                <a:lnTo>
                  <a:pt x="932840" y="10085069"/>
                </a:lnTo>
                <a:lnTo>
                  <a:pt x="1031875" y="10085069"/>
                </a:lnTo>
                <a:lnTo>
                  <a:pt x="1031875" y="9966198"/>
                </a:lnTo>
                <a:lnTo>
                  <a:pt x="1053846" y="9966198"/>
                </a:lnTo>
                <a:lnTo>
                  <a:pt x="1064768" y="9966198"/>
                </a:lnTo>
              </a:path>
              <a:path w="6953250" h="10085070">
                <a:moveTo>
                  <a:pt x="910894" y="9944862"/>
                </a:moveTo>
                <a:lnTo>
                  <a:pt x="954786" y="9944862"/>
                </a:lnTo>
                <a:lnTo>
                  <a:pt x="954786" y="10063429"/>
                </a:lnTo>
                <a:lnTo>
                  <a:pt x="1009650" y="10063429"/>
                </a:lnTo>
                <a:lnTo>
                  <a:pt x="1009650" y="9944862"/>
                </a:lnTo>
                <a:lnTo>
                  <a:pt x="1064768" y="9944862"/>
                </a:lnTo>
              </a:path>
              <a:path w="6953250" h="10085070">
                <a:moveTo>
                  <a:pt x="1064768" y="9966198"/>
                </a:moveTo>
                <a:lnTo>
                  <a:pt x="1086739" y="9966198"/>
                </a:lnTo>
                <a:lnTo>
                  <a:pt x="1086739" y="10085069"/>
                </a:lnTo>
                <a:lnTo>
                  <a:pt x="1185799" y="10085069"/>
                </a:lnTo>
                <a:lnTo>
                  <a:pt x="1185799" y="9966198"/>
                </a:lnTo>
                <a:lnTo>
                  <a:pt x="1207770" y="9966198"/>
                </a:lnTo>
                <a:lnTo>
                  <a:pt x="1218692" y="9966198"/>
                </a:lnTo>
              </a:path>
              <a:path w="6953250" h="10085070">
                <a:moveTo>
                  <a:pt x="1064768" y="9944862"/>
                </a:moveTo>
                <a:lnTo>
                  <a:pt x="1108710" y="9944862"/>
                </a:lnTo>
                <a:lnTo>
                  <a:pt x="1108710" y="10063429"/>
                </a:lnTo>
                <a:lnTo>
                  <a:pt x="1163828" y="10063429"/>
                </a:lnTo>
                <a:lnTo>
                  <a:pt x="1163828" y="9944862"/>
                </a:lnTo>
                <a:lnTo>
                  <a:pt x="1218692" y="9944862"/>
                </a:lnTo>
              </a:path>
              <a:path w="6953250" h="10085070">
                <a:moveTo>
                  <a:pt x="1218692" y="9966198"/>
                </a:moveTo>
                <a:lnTo>
                  <a:pt x="1240663" y="9966198"/>
                </a:lnTo>
                <a:lnTo>
                  <a:pt x="1240663" y="10085069"/>
                </a:lnTo>
                <a:lnTo>
                  <a:pt x="1339723" y="10085069"/>
                </a:lnTo>
                <a:lnTo>
                  <a:pt x="1339723" y="9966198"/>
                </a:lnTo>
                <a:lnTo>
                  <a:pt x="1361694" y="9966198"/>
                </a:lnTo>
                <a:lnTo>
                  <a:pt x="1372616" y="9966198"/>
                </a:lnTo>
              </a:path>
              <a:path w="6953250" h="10085070">
                <a:moveTo>
                  <a:pt x="1218692" y="9944862"/>
                </a:moveTo>
                <a:lnTo>
                  <a:pt x="1262634" y="9944862"/>
                </a:lnTo>
                <a:lnTo>
                  <a:pt x="1262634" y="10063429"/>
                </a:lnTo>
                <a:lnTo>
                  <a:pt x="1317752" y="10063429"/>
                </a:lnTo>
                <a:lnTo>
                  <a:pt x="1317752" y="9944862"/>
                </a:lnTo>
                <a:lnTo>
                  <a:pt x="1372616" y="9944862"/>
                </a:lnTo>
              </a:path>
              <a:path w="6953250" h="10085070">
                <a:moveTo>
                  <a:pt x="1372616" y="9966198"/>
                </a:moveTo>
                <a:lnTo>
                  <a:pt x="1394587" y="9966198"/>
                </a:lnTo>
                <a:lnTo>
                  <a:pt x="1394587" y="10085069"/>
                </a:lnTo>
                <a:lnTo>
                  <a:pt x="1493647" y="10085069"/>
                </a:lnTo>
                <a:lnTo>
                  <a:pt x="1493647" y="9966198"/>
                </a:lnTo>
                <a:lnTo>
                  <a:pt x="1515618" y="9966198"/>
                </a:lnTo>
                <a:lnTo>
                  <a:pt x="1526539" y="9966198"/>
                </a:lnTo>
              </a:path>
              <a:path w="6953250" h="10085070">
                <a:moveTo>
                  <a:pt x="1372616" y="9944862"/>
                </a:moveTo>
                <a:lnTo>
                  <a:pt x="1416558" y="9944862"/>
                </a:lnTo>
                <a:lnTo>
                  <a:pt x="1416558" y="10063429"/>
                </a:lnTo>
                <a:lnTo>
                  <a:pt x="1471676" y="10063429"/>
                </a:lnTo>
                <a:lnTo>
                  <a:pt x="1471676" y="9944862"/>
                </a:lnTo>
                <a:lnTo>
                  <a:pt x="1526539" y="9944862"/>
                </a:lnTo>
              </a:path>
              <a:path w="6953250" h="10085070">
                <a:moveTo>
                  <a:pt x="1526539" y="9966198"/>
                </a:moveTo>
                <a:lnTo>
                  <a:pt x="1548892" y="9966198"/>
                </a:lnTo>
                <a:lnTo>
                  <a:pt x="1548892" y="10085069"/>
                </a:lnTo>
                <a:lnTo>
                  <a:pt x="1648841" y="10085069"/>
                </a:lnTo>
                <a:lnTo>
                  <a:pt x="1648841" y="9966198"/>
                </a:lnTo>
                <a:lnTo>
                  <a:pt x="1671066" y="9966198"/>
                </a:lnTo>
                <a:lnTo>
                  <a:pt x="1681988" y="9966198"/>
                </a:lnTo>
              </a:path>
              <a:path w="6953250" h="10085070">
                <a:moveTo>
                  <a:pt x="1526539" y="9944862"/>
                </a:moveTo>
                <a:lnTo>
                  <a:pt x="1571117" y="9944862"/>
                </a:lnTo>
                <a:lnTo>
                  <a:pt x="1571117" y="10063429"/>
                </a:lnTo>
                <a:lnTo>
                  <a:pt x="1626616" y="10063429"/>
                </a:lnTo>
                <a:lnTo>
                  <a:pt x="1626616" y="9944862"/>
                </a:lnTo>
                <a:lnTo>
                  <a:pt x="1681988" y="9944862"/>
                </a:lnTo>
              </a:path>
              <a:path w="6953250" h="10085070">
                <a:moveTo>
                  <a:pt x="1681988" y="9966198"/>
                </a:moveTo>
                <a:lnTo>
                  <a:pt x="1704339" y="9966198"/>
                </a:lnTo>
                <a:lnTo>
                  <a:pt x="1704339" y="10085069"/>
                </a:lnTo>
                <a:lnTo>
                  <a:pt x="1804289" y="10085069"/>
                </a:lnTo>
                <a:lnTo>
                  <a:pt x="1804289" y="9966198"/>
                </a:lnTo>
                <a:lnTo>
                  <a:pt x="1826514" y="9966198"/>
                </a:lnTo>
                <a:lnTo>
                  <a:pt x="1837436" y="9966198"/>
                </a:lnTo>
              </a:path>
              <a:path w="6953250" h="10085070">
                <a:moveTo>
                  <a:pt x="1681988" y="9944862"/>
                </a:moveTo>
                <a:lnTo>
                  <a:pt x="1726564" y="9944862"/>
                </a:lnTo>
                <a:lnTo>
                  <a:pt x="1726564" y="10063429"/>
                </a:lnTo>
                <a:lnTo>
                  <a:pt x="1782064" y="10063429"/>
                </a:lnTo>
                <a:lnTo>
                  <a:pt x="1782064" y="9944862"/>
                </a:lnTo>
                <a:lnTo>
                  <a:pt x="1837436" y="9944862"/>
                </a:lnTo>
              </a:path>
              <a:path w="6953250" h="10085070">
                <a:moveTo>
                  <a:pt x="1837436" y="9966198"/>
                </a:moveTo>
                <a:lnTo>
                  <a:pt x="1859788" y="9966198"/>
                </a:lnTo>
                <a:lnTo>
                  <a:pt x="1859788" y="10085069"/>
                </a:lnTo>
                <a:lnTo>
                  <a:pt x="1959737" y="10085069"/>
                </a:lnTo>
                <a:lnTo>
                  <a:pt x="1959737" y="9966198"/>
                </a:lnTo>
                <a:lnTo>
                  <a:pt x="1981962" y="9966198"/>
                </a:lnTo>
                <a:lnTo>
                  <a:pt x="1992883" y="9966198"/>
                </a:lnTo>
              </a:path>
              <a:path w="6953250" h="10085070">
                <a:moveTo>
                  <a:pt x="1837436" y="9944862"/>
                </a:moveTo>
                <a:lnTo>
                  <a:pt x="1882013" y="9944862"/>
                </a:lnTo>
                <a:lnTo>
                  <a:pt x="1882013" y="10063429"/>
                </a:lnTo>
                <a:lnTo>
                  <a:pt x="1937512" y="10063429"/>
                </a:lnTo>
                <a:lnTo>
                  <a:pt x="1937512" y="9944862"/>
                </a:lnTo>
                <a:lnTo>
                  <a:pt x="1992883" y="9944862"/>
                </a:lnTo>
              </a:path>
              <a:path w="6953250" h="10085070">
                <a:moveTo>
                  <a:pt x="1992883" y="9966198"/>
                </a:moveTo>
                <a:lnTo>
                  <a:pt x="2015236" y="9966198"/>
                </a:lnTo>
                <a:lnTo>
                  <a:pt x="2015236" y="10085069"/>
                </a:lnTo>
                <a:lnTo>
                  <a:pt x="2115185" y="10085069"/>
                </a:lnTo>
                <a:lnTo>
                  <a:pt x="2115185" y="9966198"/>
                </a:lnTo>
                <a:lnTo>
                  <a:pt x="2137410" y="9966198"/>
                </a:lnTo>
                <a:lnTo>
                  <a:pt x="2148713" y="9966198"/>
                </a:lnTo>
              </a:path>
              <a:path w="6953250" h="10085070">
                <a:moveTo>
                  <a:pt x="1992883" y="9944862"/>
                </a:moveTo>
                <a:lnTo>
                  <a:pt x="2037461" y="9944862"/>
                </a:lnTo>
                <a:lnTo>
                  <a:pt x="2037461" y="10063429"/>
                </a:lnTo>
                <a:lnTo>
                  <a:pt x="2092960" y="10063429"/>
                </a:lnTo>
                <a:lnTo>
                  <a:pt x="2092960" y="9944862"/>
                </a:lnTo>
                <a:lnTo>
                  <a:pt x="2148713" y="9944862"/>
                </a:lnTo>
              </a:path>
              <a:path w="6953250" h="10085070">
                <a:moveTo>
                  <a:pt x="2148713" y="9966198"/>
                </a:moveTo>
                <a:lnTo>
                  <a:pt x="2170684" y="9966198"/>
                </a:lnTo>
                <a:lnTo>
                  <a:pt x="2170684" y="10085069"/>
                </a:lnTo>
                <a:lnTo>
                  <a:pt x="2270633" y="10085069"/>
                </a:lnTo>
                <a:lnTo>
                  <a:pt x="2270633" y="9966198"/>
                </a:lnTo>
                <a:lnTo>
                  <a:pt x="2292858" y="9966198"/>
                </a:lnTo>
                <a:lnTo>
                  <a:pt x="2304161" y="9966198"/>
                </a:lnTo>
              </a:path>
              <a:path w="6953250" h="10085070">
                <a:moveTo>
                  <a:pt x="2148713" y="9944862"/>
                </a:moveTo>
                <a:lnTo>
                  <a:pt x="2192909" y="9944862"/>
                </a:lnTo>
                <a:lnTo>
                  <a:pt x="2192909" y="10063429"/>
                </a:lnTo>
                <a:lnTo>
                  <a:pt x="2248662" y="10063429"/>
                </a:lnTo>
                <a:lnTo>
                  <a:pt x="2248662" y="9944862"/>
                </a:lnTo>
                <a:lnTo>
                  <a:pt x="2304161" y="9944862"/>
                </a:lnTo>
              </a:path>
              <a:path w="6953250" h="10085070">
                <a:moveTo>
                  <a:pt x="2304161" y="9966198"/>
                </a:moveTo>
                <a:lnTo>
                  <a:pt x="2326386" y="9966198"/>
                </a:lnTo>
                <a:lnTo>
                  <a:pt x="2326386" y="10085069"/>
                </a:lnTo>
                <a:lnTo>
                  <a:pt x="2426081" y="10085069"/>
                </a:lnTo>
                <a:lnTo>
                  <a:pt x="2426081" y="9966198"/>
                </a:lnTo>
                <a:lnTo>
                  <a:pt x="2448306" y="9966198"/>
                </a:lnTo>
                <a:lnTo>
                  <a:pt x="2459609" y="9966198"/>
                </a:lnTo>
              </a:path>
              <a:path w="6953250" h="10085070">
                <a:moveTo>
                  <a:pt x="2304161" y="9944862"/>
                </a:moveTo>
                <a:lnTo>
                  <a:pt x="2348357" y="9944862"/>
                </a:lnTo>
                <a:lnTo>
                  <a:pt x="2348357" y="10063429"/>
                </a:lnTo>
                <a:lnTo>
                  <a:pt x="2404110" y="10063429"/>
                </a:lnTo>
                <a:lnTo>
                  <a:pt x="2404110" y="9944862"/>
                </a:lnTo>
                <a:lnTo>
                  <a:pt x="2459609" y="9944862"/>
                </a:lnTo>
              </a:path>
              <a:path w="6953250" h="10085070">
                <a:moveTo>
                  <a:pt x="2459609" y="9966198"/>
                </a:moveTo>
                <a:lnTo>
                  <a:pt x="2481834" y="9966198"/>
                </a:lnTo>
                <a:lnTo>
                  <a:pt x="2481834" y="10085069"/>
                </a:lnTo>
                <a:lnTo>
                  <a:pt x="2581783" y="10085069"/>
                </a:lnTo>
                <a:lnTo>
                  <a:pt x="2581783" y="9966198"/>
                </a:lnTo>
                <a:lnTo>
                  <a:pt x="2603754" y="9966198"/>
                </a:lnTo>
                <a:lnTo>
                  <a:pt x="2615057" y="9966198"/>
                </a:lnTo>
              </a:path>
              <a:path w="6953250" h="10085070">
                <a:moveTo>
                  <a:pt x="2459609" y="9944862"/>
                </a:moveTo>
                <a:lnTo>
                  <a:pt x="2504059" y="9944862"/>
                </a:lnTo>
                <a:lnTo>
                  <a:pt x="2504059" y="10063429"/>
                </a:lnTo>
                <a:lnTo>
                  <a:pt x="2559558" y="10063429"/>
                </a:lnTo>
                <a:lnTo>
                  <a:pt x="2559558" y="9944862"/>
                </a:lnTo>
                <a:lnTo>
                  <a:pt x="2615057" y="9944862"/>
                </a:lnTo>
              </a:path>
              <a:path w="6953250" h="10085070">
                <a:moveTo>
                  <a:pt x="2615057" y="9966198"/>
                </a:moveTo>
                <a:lnTo>
                  <a:pt x="2637282" y="9966198"/>
                </a:lnTo>
                <a:lnTo>
                  <a:pt x="2637282" y="10085069"/>
                </a:lnTo>
                <a:lnTo>
                  <a:pt x="2737231" y="10085069"/>
                </a:lnTo>
                <a:lnTo>
                  <a:pt x="2737231" y="9966198"/>
                </a:lnTo>
                <a:lnTo>
                  <a:pt x="2759456" y="9966198"/>
                </a:lnTo>
                <a:lnTo>
                  <a:pt x="2770505" y="9966198"/>
                </a:lnTo>
              </a:path>
              <a:path w="6953250" h="10085070">
                <a:moveTo>
                  <a:pt x="2615057" y="9944862"/>
                </a:moveTo>
                <a:lnTo>
                  <a:pt x="2659507" y="9944862"/>
                </a:lnTo>
                <a:lnTo>
                  <a:pt x="2659507" y="10063429"/>
                </a:lnTo>
                <a:lnTo>
                  <a:pt x="2715006" y="10063429"/>
                </a:lnTo>
                <a:lnTo>
                  <a:pt x="2715006" y="9944862"/>
                </a:lnTo>
                <a:lnTo>
                  <a:pt x="2770505" y="9944862"/>
                </a:lnTo>
              </a:path>
              <a:path w="6953250" h="10085070">
                <a:moveTo>
                  <a:pt x="2770505" y="9966198"/>
                </a:moveTo>
                <a:lnTo>
                  <a:pt x="2792730" y="9966198"/>
                </a:lnTo>
                <a:lnTo>
                  <a:pt x="2792730" y="10085069"/>
                </a:lnTo>
                <a:lnTo>
                  <a:pt x="2892679" y="10085069"/>
                </a:lnTo>
                <a:lnTo>
                  <a:pt x="2892679" y="9966198"/>
                </a:lnTo>
                <a:lnTo>
                  <a:pt x="2914904" y="9966198"/>
                </a:lnTo>
                <a:lnTo>
                  <a:pt x="2925953" y="9966198"/>
                </a:lnTo>
              </a:path>
              <a:path w="6953250" h="10085070">
                <a:moveTo>
                  <a:pt x="2770505" y="9944862"/>
                </a:moveTo>
                <a:lnTo>
                  <a:pt x="2814955" y="9944862"/>
                </a:lnTo>
                <a:lnTo>
                  <a:pt x="2814955" y="10063429"/>
                </a:lnTo>
                <a:lnTo>
                  <a:pt x="2870454" y="10063429"/>
                </a:lnTo>
                <a:lnTo>
                  <a:pt x="2870454" y="9944862"/>
                </a:lnTo>
                <a:lnTo>
                  <a:pt x="2925953" y="9944862"/>
                </a:lnTo>
              </a:path>
              <a:path w="6953250" h="10085070">
                <a:moveTo>
                  <a:pt x="2925953" y="9966198"/>
                </a:moveTo>
                <a:lnTo>
                  <a:pt x="2948178" y="9966198"/>
                </a:lnTo>
                <a:lnTo>
                  <a:pt x="2948178" y="10085069"/>
                </a:lnTo>
                <a:lnTo>
                  <a:pt x="3048127" y="10085069"/>
                </a:lnTo>
                <a:lnTo>
                  <a:pt x="3048127" y="9966198"/>
                </a:lnTo>
                <a:lnTo>
                  <a:pt x="3070352" y="9966198"/>
                </a:lnTo>
                <a:lnTo>
                  <a:pt x="3081401" y="9966198"/>
                </a:lnTo>
              </a:path>
              <a:path w="6953250" h="10085070">
                <a:moveTo>
                  <a:pt x="2925953" y="9944862"/>
                </a:moveTo>
                <a:lnTo>
                  <a:pt x="2970403" y="9944862"/>
                </a:lnTo>
                <a:lnTo>
                  <a:pt x="2970403" y="10063429"/>
                </a:lnTo>
                <a:lnTo>
                  <a:pt x="3025902" y="10063429"/>
                </a:lnTo>
                <a:lnTo>
                  <a:pt x="3025902" y="9944862"/>
                </a:lnTo>
                <a:lnTo>
                  <a:pt x="3081401" y="9944862"/>
                </a:lnTo>
              </a:path>
              <a:path w="6953250" h="10085070">
                <a:moveTo>
                  <a:pt x="3081401" y="9966198"/>
                </a:moveTo>
                <a:lnTo>
                  <a:pt x="3103626" y="9966198"/>
                </a:lnTo>
                <a:lnTo>
                  <a:pt x="3103626" y="10085069"/>
                </a:lnTo>
                <a:lnTo>
                  <a:pt x="3203575" y="10085069"/>
                </a:lnTo>
                <a:lnTo>
                  <a:pt x="3203575" y="9966198"/>
                </a:lnTo>
                <a:lnTo>
                  <a:pt x="3225800" y="9966198"/>
                </a:lnTo>
                <a:lnTo>
                  <a:pt x="3236849" y="9966198"/>
                </a:lnTo>
              </a:path>
              <a:path w="6953250" h="10085070">
                <a:moveTo>
                  <a:pt x="3081401" y="9944862"/>
                </a:moveTo>
                <a:lnTo>
                  <a:pt x="3125851" y="9944862"/>
                </a:lnTo>
                <a:lnTo>
                  <a:pt x="3125851" y="10063429"/>
                </a:lnTo>
                <a:lnTo>
                  <a:pt x="3181350" y="10063429"/>
                </a:lnTo>
                <a:lnTo>
                  <a:pt x="3181350" y="9944862"/>
                </a:lnTo>
                <a:lnTo>
                  <a:pt x="3236849" y="9944862"/>
                </a:lnTo>
              </a:path>
              <a:path w="6953250" h="10085070">
                <a:moveTo>
                  <a:pt x="3236849" y="9966198"/>
                </a:moveTo>
                <a:lnTo>
                  <a:pt x="3259074" y="9966198"/>
                </a:lnTo>
                <a:lnTo>
                  <a:pt x="3259074" y="10085069"/>
                </a:lnTo>
                <a:lnTo>
                  <a:pt x="3359023" y="10085069"/>
                </a:lnTo>
                <a:lnTo>
                  <a:pt x="3359023" y="9966198"/>
                </a:lnTo>
                <a:lnTo>
                  <a:pt x="3381248" y="9966198"/>
                </a:lnTo>
                <a:lnTo>
                  <a:pt x="3392297" y="9966198"/>
                </a:lnTo>
              </a:path>
              <a:path w="6953250" h="10085070">
                <a:moveTo>
                  <a:pt x="3236849" y="9944862"/>
                </a:moveTo>
                <a:lnTo>
                  <a:pt x="3281299" y="9944862"/>
                </a:lnTo>
                <a:lnTo>
                  <a:pt x="3281299" y="10063429"/>
                </a:lnTo>
                <a:lnTo>
                  <a:pt x="3336798" y="10063429"/>
                </a:lnTo>
                <a:lnTo>
                  <a:pt x="3336798" y="9944862"/>
                </a:lnTo>
                <a:lnTo>
                  <a:pt x="3392297" y="9944862"/>
                </a:lnTo>
              </a:path>
              <a:path w="6953250" h="10085070">
                <a:moveTo>
                  <a:pt x="3392297" y="9966198"/>
                </a:moveTo>
                <a:lnTo>
                  <a:pt x="3414522" y="9966198"/>
                </a:lnTo>
                <a:lnTo>
                  <a:pt x="3414522" y="10085069"/>
                </a:lnTo>
                <a:lnTo>
                  <a:pt x="3514471" y="10085069"/>
                </a:lnTo>
                <a:lnTo>
                  <a:pt x="3514471" y="9966198"/>
                </a:lnTo>
                <a:lnTo>
                  <a:pt x="3536696" y="9966198"/>
                </a:lnTo>
                <a:lnTo>
                  <a:pt x="3547745" y="9966198"/>
                </a:lnTo>
              </a:path>
              <a:path w="6953250" h="10085070">
                <a:moveTo>
                  <a:pt x="3392297" y="9944862"/>
                </a:moveTo>
                <a:lnTo>
                  <a:pt x="3436747" y="9944862"/>
                </a:lnTo>
                <a:lnTo>
                  <a:pt x="3436747" y="10063429"/>
                </a:lnTo>
                <a:lnTo>
                  <a:pt x="3492246" y="10063429"/>
                </a:lnTo>
                <a:lnTo>
                  <a:pt x="3492246" y="9944862"/>
                </a:lnTo>
                <a:lnTo>
                  <a:pt x="3547745" y="9944862"/>
                </a:lnTo>
              </a:path>
              <a:path w="6953250" h="10085070">
                <a:moveTo>
                  <a:pt x="3547745" y="9966198"/>
                </a:moveTo>
                <a:lnTo>
                  <a:pt x="3569970" y="9966198"/>
                </a:lnTo>
                <a:lnTo>
                  <a:pt x="3569970" y="10085069"/>
                </a:lnTo>
                <a:lnTo>
                  <a:pt x="3669919" y="10085069"/>
                </a:lnTo>
                <a:lnTo>
                  <a:pt x="3669919" y="9966198"/>
                </a:lnTo>
                <a:lnTo>
                  <a:pt x="3692144" y="9966198"/>
                </a:lnTo>
                <a:lnTo>
                  <a:pt x="3703447" y="9966198"/>
                </a:lnTo>
              </a:path>
              <a:path w="6953250" h="10085070">
                <a:moveTo>
                  <a:pt x="3547745" y="9944862"/>
                </a:moveTo>
                <a:lnTo>
                  <a:pt x="3592195" y="9944862"/>
                </a:lnTo>
                <a:lnTo>
                  <a:pt x="3592195" y="10063429"/>
                </a:lnTo>
                <a:lnTo>
                  <a:pt x="3647694" y="10063429"/>
                </a:lnTo>
                <a:lnTo>
                  <a:pt x="3647694" y="9944862"/>
                </a:lnTo>
                <a:lnTo>
                  <a:pt x="3703447" y="9944862"/>
                </a:lnTo>
              </a:path>
              <a:path w="6953250" h="10085070">
                <a:moveTo>
                  <a:pt x="3703447" y="9966198"/>
                </a:moveTo>
                <a:lnTo>
                  <a:pt x="3725417" y="9966198"/>
                </a:lnTo>
                <a:lnTo>
                  <a:pt x="3725417" y="10085069"/>
                </a:lnTo>
                <a:lnTo>
                  <a:pt x="3825366" y="10085069"/>
                </a:lnTo>
                <a:lnTo>
                  <a:pt x="3825366" y="9966198"/>
                </a:lnTo>
                <a:lnTo>
                  <a:pt x="3847591" y="9966198"/>
                </a:lnTo>
                <a:lnTo>
                  <a:pt x="3858895" y="9966198"/>
                </a:lnTo>
              </a:path>
              <a:path w="6953250" h="10085070">
                <a:moveTo>
                  <a:pt x="3703447" y="9944862"/>
                </a:moveTo>
                <a:lnTo>
                  <a:pt x="3747642" y="9944862"/>
                </a:lnTo>
                <a:lnTo>
                  <a:pt x="3747642" y="10063429"/>
                </a:lnTo>
                <a:lnTo>
                  <a:pt x="3803141" y="10063429"/>
                </a:lnTo>
                <a:lnTo>
                  <a:pt x="3803141" y="9944862"/>
                </a:lnTo>
                <a:lnTo>
                  <a:pt x="3858895" y="9944862"/>
                </a:lnTo>
              </a:path>
              <a:path w="6953250" h="10085070">
                <a:moveTo>
                  <a:pt x="3858895" y="9966198"/>
                </a:moveTo>
                <a:lnTo>
                  <a:pt x="3881120" y="9966198"/>
                </a:lnTo>
                <a:lnTo>
                  <a:pt x="3881120" y="10085069"/>
                </a:lnTo>
                <a:lnTo>
                  <a:pt x="3980815" y="10085069"/>
                </a:lnTo>
                <a:lnTo>
                  <a:pt x="3980815" y="9966198"/>
                </a:lnTo>
                <a:lnTo>
                  <a:pt x="4003040" y="9966198"/>
                </a:lnTo>
                <a:lnTo>
                  <a:pt x="4014342" y="9966198"/>
                </a:lnTo>
              </a:path>
              <a:path w="6953250" h="10085070">
                <a:moveTo>
                  <a:pt x="3858895" y="9944862"/>
                </a:moveTo>
                <a:lnTo>
                  <a:pt x="3903091" y="9944862"/>
                </a:lnTo>
                <a:lnTo>
                  <a:pt x="3903091" y="10063429"/>
                </a:lnTo>
                <a:lnTo>
                  <a:pt x="3958844" y="10063429"/>
                </a:lnTo>
                <a:lnTo>
                  <a:pt x="3958844" y="9944862"/>
                </a:lnTo>
                <a:lnTo>
                  <a:pt x="4014342" y="9944862"/>
                </a:lnTo>
              </a:path>
              <a:path w="6953250" h="10085070">
                <a:moveTo>
                  <a:pt x="4014342" y="9966198"/>
                </a:moveTo>
                <a:lnTo>
                  <a:pt x="4036567" y="9966198"/>
                </a:lnTo>
                <a:lnTo>
                  <a:pt x="4036567" y="10085069"/>
                </a:lnTo>
                <a:lnTo>
                  <a:pt x="4136644" y="10085069"/>
                </a:lnTo>
                <a:lnTo>
                  <a:pt x="4136644" y="9966198"/>
                </a:lnTo>
                <a:lnTo>
                  <a:pt x="4158488" y="9966198"/>
                </a:lnTo>
                <a:lnTo>
                  <a:pt x="4169791" y="9966198"/>
                </a:lnTo>
              </a:path>
              <a:path w="6953250" h="10085070">
                <a:moveTo>
                  <a:pt x="4014342" y="9944862"/>
                </a:moveTo>
                <a:lnTo>
                  <a:pt x="4058539" y="9944862"/>
                </a:lnTo>
                <a:lnTo>
                  <a:pt x="4058539" y="10063429"/>
                </a:lnTo>
                <a:lnTo>
                  <a:pt x="4114291" y="10063429"/>
                </a:lnTo>
                <a:lnTo>
                  <a:pt x="4114291" y="9944862"/>
                </a:lnTo>
                <a:lnTo>
                  <a:pt x="4169791" y="9944862"/>
                </a:lnTo>
              </a:path>
              <a:path w="6953250" h="10085070">
                <a:moveTo>
                  <a:pt x="4169791" y="9966198"/>
                </a:moveTo>
                <a:lnTo>
                  <a:pt x="4192016" y="9966198"/>
                </a:lnTo>
                <a:lnTo>
                  <a:pt x="4192016" y="10085069"/>
                </a:lnTo>
                <a:lnTo>
                  <a:pt x="4292092" y="10085069"/>
                </a:lnTo>
                <a:lnTo>
                  <a:pt x="4292092" y="9966198"/>
                </a:lnTo>
                <a:lnTo>
                  <a:pt x="4314317" y="9966198"/>
                </a:lnTo>
                <a:lnTo>
                  <a:pt x="4325239" y="9966198"/>
                </a:lnTo>
              </a:path>
              <a:path w="6953250" h="10085070">
                <a:moveTo>
                  <a:pt x="4169791" y="9944862"/>
                </a:moveTo>
                <a:lnTo>
                  <a:pt x="4214368" y="9944862"/>
                </a:lnTo>
                <a:lnTo>
                  <a:pt x="4214368" y="10063429"/>
                </a:lnTo>
                <a:lnTo>
                  <a:pt x="4269740" y="10063429"/>
                </a:lnTo>
                <a:lnTo>
                  <a:pt x="4269740" y="9944862"/>
                </a:lnTo>
                <a:lnTo>
                  <a:pt x="4325239" y="9944862"/>
                </a:lnTo>
              </a:path>
              <a:path w="6953250" h="10085070">
                <a:moveTo>
                  <a:pt x="4325239" y="9966198"/>
                </a:moveTo>
                <a:lnTo>
                  <a:pt x="4347464" y="9966198"/>
                </a:lnTo>
                <a:lnTo>
                  <a:pt x="4347464" y="10085069"/>
                </a:lnTo>
                <a:lnTo>
                  <a:pt x="4447540" y="10085069"/>
                </a:lnTo>
                <a:lnTo>
                  <a:pt x="4447540" y="9966198"/>
                </a:lnTo>
                <a:lnTo>
                  <a:pt x="4469765" y="9966198"/>
                </a:lnTo>
                <a:lnTo>
                  <a:pt x="4480687" y="9966198"/>
                </a:lnTo>
              </a:path>
              <a:path w="6953250" h="10085070">
                <a:moveTo>
                  <a:pt x="4325239" y="9944862"/>
                </a:moveTo>
                <a:lnTo>
                  <a:pt x="4369816" y="9944862"/>
                </a:lnTo>
                <a:lnTo>
                  <a:pt x="4369816" y="10063429"/>
                </a:lnTo>
                <a:lnTo>
                  <a:pt x="4425188" y="10063429"/>
                </a:lnTo>
                <a:lnTo>
                  <a:pt x="4425188" y="9944862"/>
                </a:lnTo>
                <a:lnTo>
                  <a:pt x="4480687" y="9944862"/>
                </a:lnTo>
              </a:path>
              <a:path w="6953250" h="10085070">
                <a:moveTo>
                  <a:pt x="4480687" y="9966198"/>
                </a:moveTo>
                <a:lnTo>
                  <a:pt x="4502912" y="9966198"/>
                </a:lnTo>
                <a:lnTo>
                  <a:pt x="4502912" y="10085069"/>
                </a:lnTo>
                <a:lnTo>
                  <a:pt x="4602988" y="10085069"/>
                </a:lnTo>
                <a:lnTo>
                  <a:pt x="4602988" y="9966198"/>
                </a:lnTo>
                <a:lnTo>
                  <a:pt x="4625213" y="9966198"/>
                </a:lnTo>
                <a:lnTo>
                  <a:pt x="4636135" y="9966198"/>
                </a:lnTo>
              </a:path>
              <a:path w="6953250" h="10085070">
                <a:moveTo>
                  <a:pt x="4480687" y="9944862"/>
                </a:moveTo>
                <a:lnTo>
                  <a:pt x="4525264" y="9944862"/>
                </a:lnTo>
                <a:lnTo>
                  <a:pt x="4525264" y="10063429"/>
                </a:lnTo>
                <a:lnTo>
                  <a:pt x="4580636" y="10063429"/>
                </a:lnTo>
                <a:lnTo>
                  <a:pt x="4580636" y="9944862"/>
                </a:lnTo>
                <a:lnTo>
                  <a:pt x="4636135" y="9944862"/>
                </a:lnTo>
              </a:path>
              <a:path w="6953250" h="10085070">
                <a:moveTo>
                  <a:pt x="4636135" y="9966198"/>
                </a:moveTo>
                <a:lnTo>
                  <a:pt x="4658360" y="9966198"/>
                </a:lnTo>
                <a:lnTo>
                  <a:pt x="4658360" y="10085069"/>
                </a:lnTo>
                <a:lnTo>
                  <a:pt x="4758436" y="10085069"/>
                </a:lnTo>
                <a:lnTo>
                  <a:pt x="4758436" y="9966198"/>
                </a:lnTo>
                <a:lnTo>
                  <a:pt x="4780661" y="9966198"/>
                </a:lnTo>
                <a:lnTo>
                  <a:pt x="4791583" y="9966198"/>
                </a:lnTo>
              </a:path>
              <a:path w="6953250" h="10085070">
                <a:moveTo>
                  <a:pt x="4636135" y="9944862"/>
                </a:moveTo>
                <a:lnTo>
                  <a:pt x="4680712" y="9944862"/>
                </a:lnTo>
                <a:lnTo>
                  <a:pt x="4680712" y="10063429"/>
                </a:lnTo>
                <a:lnTo>
                  <a:pt x="4736084" y="10063429"/>
                </a:lnTo>
                <a:lnTo>
                  <a:pt x="4736084" y="9944862"/>
                </a:lnTo>
                <a:lnTo>
                  <a:pt x="4791583" y="9944862"/>
                </a:lnTo>
              </a:path>
              <a:path w="6953250" h="10085070">
                <a:moveTo>
                  <a:pt x="4791583" y="9966198"/>
                </a:moveTo>
                <a:lnTo>
                  <a:pt x="4813808" y="9966198"/>
                </a:lnTo>
                <a:lnTo>
                  <a:pt x="4813808" y="10085069"/>
                </a:lnTo>
                <a:lnTo>
                  <a:pt x="4913884" y="10085069"/>
                </a:lnTo>
                <a:lnTo>
                  <a:pt x="4913884" y="9966198"/>
                </a:lnTo>
                <a:lnTo>
                  <a:pt x="4936109" y="9966198"/>
                </a:lnTo>
                <a:lnTo>
                  <a:pt x="4947031" y="9966198"/>
                </a:lnTo>
              </a:path>
              <a:path w="6953250" h="10085070">
                <a:moveTo>
                  <a:pt x="4791583" y="9944862"/>
                </a:moveTo>
                <a:lnTo>
                  <a:pt x="4836160" y="9944862"/>
                </a:lnTo>
                <a:lnTo>
                  <a:pt x="4836160" y="10063429"/>
                </a:lnTo>
                <a:lnTo>
                  <a:pt x="4891532" y="10063429"/>
                </a:lnTo>
                <a:lnTo>
                  <a:pt x="4891532" y="9944862"/>
                </a:lnTo>
                <a:lnTo>
                  <a:pt x="4947031" y="9944862"/>
                </a:lnTo>
              </a:path>
              <a:path w="6953250" h="10085070">
                <a:moveTo>
                  <a:pt x="4947031" y="9966198"/>
                </a:moveTo>
                <a:lnTo>
                  <a:pt x="4969256" y="9966198"/>
                </a:lnTo>
                <a:lnTo>
                  <a:pt x="4969256" y="10085069"/>
                </a:lnTo>
                <a:lnTo>
                  <a:pt x="5069332" y="10085069"/>
                </a:lnTo>
                <a:lnTo>
                  <a:pt x="5069332" y="9966198"/>
                </a:lnTo>
                <a:lnTo>
                  <a:pt x="5091557" y="9966198"/>
                </a:lnTo>
                <a:lnTo>
                  <a:pt x="5102479" y="9966198"/>
                </a:lnTo>
              </a:path>
              <a:path w="6953250" h="10085070">
                <a:moveTo>
                  <a:pt x="4947031" y="9944862"/>
                </a:moveTo>
                <a:lnTo>
                  <a:pt x="4991608" y="9944862"/>
                </a:lnTo>
                <a:lnTo>
                  <a:pt x="4991608" y="10063429"/>
                </a:lnTo>
                <a:lnTo>
                  <a:pt x="5046980" y="10063429"/>
                </a:lnTo>
                <a:lnTo>
                  <a:pt x="5046980" y="9944862"/>
                </a:lnTo>
                <a:lnTo>
                  <a:pt x="5102479" y="9944862"/>
                </a:lnTo>
              </a:path>
              <a:path w="6953250" h="10085070">
                <a:moveTo>
                  <a:pt x="5102479" y="9966198"/>
                </a:moveTo>
                <a:lnTo>
                  <a:pt x="5124704" y="9966198"/>
                </a:lnTo>
                <a:lnTo>
                  <a:pt x="5124704" y="10085069"/>
                </a:lnTo>
                <a:lnTo>
                  <a:pt x="5224780" y="10085069"/>
                </a:lnTo>
                <a:lnTo>
                  <a:pt x="5224780" y="9966198"/>
                </a:lnTo>
                <a:lnTo>
                  <a:pt x="5247005" y="9966198"/>
                </a:lnTo>
                <a:lnTo>
                  <a:pt x="5258308" y="9966198"/>
                </a:lnTo>
              </a:path>
              <a:path w="6953250" h="10085070">
                <a:moveTo>
                  <a:pt x="5102479" y="9944862"/>
                </a:moveTo>
                <a:lnTo>
                  <a:pt x="5147056" y="9944862"/>
                </a:lnTo>
                <a:lnTo>
                  <a:pt x="5147056" y="10063429"/>
                </a:lnTo>
                <a:lnTo>
                  <a:pt x="5202428" y="10063429"/>
                </a:lnTo>
                <a:lnTo>
                  <a:pt x="5202428" y="9944862"/>
                </a:lnTo>
                <a:lnTo>
                  <a:pt x="5258308" y="9944862"/>
                </a:lnTo>
              </a:path>
              <a:path w="6953250" h="10085070">
                <a:moveTo>
                  <a:pt x="5258308" y="9966198"/>
                </a:moveTo>
                <a:lnTo>
                  <a:pt x="5280152" y="9966198"/>
                </a:lnTo>
                <a:lnTo>
                  <a:pt x="5280152" y="10085069"/>
                </a:lnTo>
                <a:lnTo>
                  <a:pt x="5380228" y="10085069"/>
                </a:lnTo>
                <a:lnTo>
                  <a:pt x="5380228" y="9966198"/>
                </a:lnTo>
                <a:lnTo>
                  <a:pt x="5402453" y="9966198"/>
                </a:lnTo>
                <a:lnTo>
                  <a:pt x="5413756" y="9966198"/>
                </a:lnTo>
              </a:path>
              <a:path w="6953250" h="10085070">
                <a:moveTo>
                  <a:pt x="5258308" y="9944862"/>
                </a:moveTo>
                <a:lnTo>
                  <a:pt x="5302504" y="9944862"/>
                </a:lnTo>
                <a:lnTo>
                  <a:pt x="5302504" y="10063429"/>
                </a:lnTo>
                <a:lnTo>
                  <a:pt x="5357876" y="10063429"/>
                </a:lnTo>
                <a:lnTo>
                  <a:pt x="5357876" y="9944862"/>
                </a:lnTo>
                <a:lnTo>
                  <a:pt x="5413756" y="9944862"/>
                </a:lnTo>
              </a:path>
              <a:path w="6953250" h="10085070">
                <a:moveTo>
                  <a:pt x="5413756" y="9966198"/>
                </a:moveTo>
                <a:lnTo>
                  <a:pt x="5435600" y="9966198"/>
                </a:lnTo>
                <a:lnTo>
                  <a:pt x="5435600" y="10085069"/>
                </a:lnTo>
                <a:lnTo>
                  <a:pt x="5535676" y="10085069"/>
                </a:lnTo>
                <a:lnTo>
                  <a:pt x="5535676" y="9966198"/>
                </a:lnTo>
                <a:lnTo>
                  <a:pt x="5557901" y="9966198"/>
                </a:lnTo>
                <a:lnTo>
                  <a:pt x="5569204" y="9966198"/>
                </a:lnTo>
              </a:path>
              <a:path w="6953250" h="10085070">
                <a:moveTo>
                  <a:pt x="5413756" y="9944862"/>
                </a:moveTo>
                <a:lnTo>
                  <a:pt x="5457952" y="9944862"/>
                </a:lnTo>
                <a:lnTo>
                  <a:pt x="5457952" y="10063429"/>
                </a:lnTo>
                <a:lnTo>
                  <a:pt x="5513705" y="10063429"/>
                </a:lnTo>
                <a:lnTo>
                  <a:pt x="5513705" y="9944862"/>
                </a:lnTo>
                <a:lnTo>
                  <a:pt x="5569204" y="9944862"/>
                </a:lnTo>
              </a:path>
              <a:path w="6953250" h="10085070">
                <a:moveTo>
                  <a:pt x="5569204" y="9966198"/>
                </a:moveTo>
                <a:lnTo>
                  <a:pt x="5591429" y="9966198"/>
                </a:lnTo>
                <a:lnTo>
                  <a:pt x="5591429" y="10085069"/>
                </a:lnTo>
                <a:lnTo>
                  <a:pt x="5691378" y="10085069"/>
                </a:lnTo>
                <a:lnTo>
                  <a:pt x="5691378" y="9966198"/>
                </a:lnTo>
                <a:lnTo>
                  <a:pt x="5713349" y="9966198"/>
                </a:lnTo>
                <a:lnTo>
                  <a:pt x="5724652" y="9966198"/>
                </a:lnTo>
              </a:path>
              <a:path w="6953250" h="10085070">
                <a:moveTo>
                  <a:pt x="5569204" y="9944862"/>
                </a:moveTo>
                <a:lnTo>
                  <a:pt x="5613400" y="9944862"/>
                </a:lnTo>
                <a:lnTo>
                  <a:pt x="5613400" y="10063429"/>
                </a:lnTo>
                <a:lnTo>
                  <a:pt x="5669153" y="10063429"/>
                </a:lnTo>
                <a:lnTo>
                  <a:pt x="5669153" y="9944862"/>
                </a:lnTo>
                <a:lnTo>
                  <a:pt x="5724652" y="9944862"/>
                </a:lnTo>
              </a:path>
              <a:path w="6953250" h="10085070">
                <a:moveTo>
                  <a:pt x="5724652" y="9966198"/>
                </a:moveTo>
                <a:lnTo>
                  <a:pt x="5746877" y="9966198"/>
                </a:lnTo>
                <a:lnTo>
                  <a:pt x="5746877" y="10085069"/>
                </a:lnTo>
                <a:lnTo>
                  <a:pt x="5846826" y="10085069"/>
                </a:lnTo>
                <a:lnTo>
                  <a:pt x="5846826" y="9966198"/>
                </a:lnTo>
                <a:lnTo>
                  <a:pt x="5868797" y="9966198"/>
                </a:lnTo>
                <a:lnTo>
                  <a:pt x="5880100" y="9966198"/>
                </a:lnTo>
              </a:path>
              <a:path w="6953250" h="10085070">
                <a:moveTo>
                  <a:pt x="5724652" y="9944862"/>
                </a:moveTo>
                <a:lnTo>
                  <a:pt x="5769102" y="9944862"/>
                </a:lnTo>
                <a:lnTo>
                  <a:pt x="5769102" y="10063429"/>
                </a:lnTo>
                <a:lnTo>
                  <a:pt x="5824601" y="10063429"/>
                </a:lnTo>
                <a:lnTo>
                  <a:pt x="5824601" y="9944862"/>
                </a:lnTo>
                <a:lnTo>
                  <a:pt x="5880100" y="9944862"/>
                </a:lnTo>
              </a:path>
              <a:path w="6953250" h="10085070">
                <a:moveTo>
                  <a:pt x="5880100" y="9966198"/>
                </a:moveTo>
                <a:lnTo>
                  <a:pt x="5902325" y="9966198"/>
                </a:lnTo>
                <a:lnTo>
                  <a:pt x="5902325" y="10085069"/>
                </a:lnTo>
                <a:lnTo>
                  <a:pt x="6002274" y="10085069"/>
                </a:lnTo>
                <a:lnTo>
                  <a:pt x="6002274" y="9966198"/>
                </a:lnTo>
                <a:lnTo>
                  <a:pt x="6024499" y="9966198"/>
                </a:lnTo>
                <a:lnTo>
                  <a:pt x="6035548" y="9966198"/>
                </a:lnTo>
              </a:path>
              <a:path w="6953250" h="10085070">
                <a:moveTo>
                  <a:pt x="5880100" y="9944862"/>
                </a:moveTo>
                <a:lnTo>
                  <a:pt x="5924550" y="9944862"/>
                </a:lnTo>
                <a:lnTo>
                  <a:pt x="5924550" y="10063429"/>
                </a:lnTo>
                <a:lnTo>
                  <a:pt x="5980049" y="10063429"/>
                </a:lnTo>
                <a:lnTo>
                  <a:pt x="5980049" y="9944862"/>
                </a:lnTo>
                <a:lnTo>
                  <a:pt x="6035548" y="9944862"/>
                </a:lnTo>
              </a:path>
              <a:path w="6953250" h="10085070">
                <a:moveTo>
                  <a:pt x="6035548" y="9966198"/>
                </a:moveTo>
                <a:lnTo>
                  <a:pt x="6057773" y="9966198"/>
                </a:lnTo>
                <a:lnTo>
                  <a:pt x="6057773" y="10085069"/>
                </a:lnTo>
                <a:lnTo>
                  <a:pt x="6157722" y="10085069"/>
                </a:lnTo>
                <a:lnTo>
                  <a:pt x="6157722" y="9966198"/>
                </a:lnTo>
                <a:lnTo>
                  <a:pt x="6179947" y="9966198"/>
                </a:lnTo>
                <a:lnTo>
                  <a:pt x="6190996" y="9966198"/>
                </a:lnTo>
              </a:path>
              <a:path w="6953250" h="10085070">
                <a:moveTo>
                  <a:pt x="6035548" y="9944862"/>
                </a:moveTo>
                <a:lnTo>
                  <a:pt x="6079998" y="9944862"/>
                </a:lnTo>
                <a:lnTo>
                  <a:pt x="6079998" y="10063429"/>
                </a:lnTo>
                <a:lnTo>
                  <a:pt x="6135497" y="10063429"/>
                </a:lnTo>
                <a:lnTo>
                  <a:pt x="6135497" y="9944862"/>
                </a:lnTo>
                <a:lnTo>
                  <a:pt x="6190996" y="9944862"/>
                </a:lnTo>
              </a:path>
              <a:path w="6953250" h="10085070">
                <a:moveTo>
                  <a:pt x="6190996" y="9966198"/>
                </a:moveTo>
                <a:lnTo>
                  <a:pt x="6213221" y="9966198"/>
                </a:lnTo>
                <a:lnTo>
                  <a:pt x="6213221" y="10085069"/>
                </a:lnTo>
                <a:lnTo>
                  <a:pt x="6313170" y="10085069"/>
                </a:lnTo>
                <a:lnTo>
                  <a:pt x="6313170" y="9966198"/>
                </a:lnTo>
                <a:lnTo>
                  <a:pt x="6335395" y="9966198"/>
                </a:lnTo>
                <a:lnTo>
                  <a:pt x="6346444" y="9966198"/>
                </a:lnTo>
              </a:path>
              <a:path w="6953250" h="10085070">
                <a:moveTo>
                  <a:pt x="6190996" y="9944862"/>
                </a:moveTo>
                <a:lnTo>
                  <a:pt x="6235446" y="9944862"/>
                </a:lnTo>
                <a:lnTo>
                  <a:pt x="6235446" y="10063429"/>
                </a:lnTo>
                <a:lnTo>
                  <a:pt x="6290945" y="10063429"/>
                </a:lnTo>
                <a:lnTo>
                  <a:pt x="6290945" y="9944862"/>
                </a:lnTo>
                <a:lnTo>
                  <a:pt x="6346444" y="9944862"/>
                </a:lnTo>
              </a:path>
              <a:path w="6953250" h="10085070">
                <a:moveTo>
                  <a:pt x="6346444" y="9966198"/>
                </a:moveTo>
                <a:lnTo>
                  <a:pt x="6368669" y="9966198"/>
                </a:lnTo>
                <a:lnTo>
                  <a:pt x="6368669" y="10085069"/>
                </a:lnTo>
                <a:lnTo>
                  <a:pt x="6468618" y="10085069"/>
                </a:lnTo>
                <a:lnTo>
                  <a:pt x="6468618" y="9966198"/>
                </a:lnTo>
                <a:lnTo>
                  <a:pt x="6490843" y="9966198"/>
                </a:lnTo>
                <a:lnTo>
                  <a:pt x="6501892" y="9966198"/>
                </a:lnTo>
              </a:path>
              <a:path w="6953250" h="10085070">
                <a:moveTo>
                  <a:pt x="6346444" y="9944862"/>
                </a:moveTo>
                <a:lnTo>
                  <a:pt x="6390894" y="9944862"/>
                </a:lnTo>
                <a:lnTo>
                  <a:pt x="6390894" y="10063429"/>
                </a:lnTo>
                <a:lnTo>
                  <a:pt x="6446393" y="10063429"/>
                </a:lnTo>
                <a:lnTo>
                  <a:pt x="6446393" y="9944862"/>
                </a:lnTo>
                <a:lnTo>
                  <a:pt x="6501892" y="9944862"/>
                </a:lnTo>
              </a:path>
              <a:path w="6953250" h="10085070">
                <a:moveTo>
                  <a:pt x="6501892" y="9966198"/>
                </a:moveTo>
                <a:lnTo>
                  <a:pt x="6524117" y="9966198"/>
                </a:lnTo>
                <a:lnTo>
                  <a:pt x="6524117" y="10085069"/>
                </a:lnTo>
                <a:lnTo>
                  <a:pt x="6624066" y="10085069"/>
                </a:lnTo>
                <a:lnTo>
                  <a:pt x="6624066" y="9966198"/>
                </a:lnTo>
                <a:lnTo>
                  <a:pt x="6646291" y="9966198"/>
                </a:lnTo>
                <a:lnTo>
                  <a:pt x="6657340" y="9966198"/>
                </a:lnTo>
              </a:path>
              <a:path w="6953250" h="10085070">
                <a:moveTo>
                  <a:pt x="6501892" y="9944862"/>
                </a:moveTo>
                <a:lnTo>
                  <a:pt x="6546342" y="9944862"/>
                </a:lnTo>
                <a:lnTo>
                  <a:pt x="6546342" y="10063429"/>
                </a:lnTo>
                <a:lnTo>
                  <a:pt x="6601841" y="10063429"/>
                </a:lnTo>
                <a:lnTo>
                  <a:pt x="6601841" y="9944862"/>
                </a:lnTo>
                <a:lnTo>
                  <a:pt x="6657340" y="9944862"/>
                </a:lnTo>
              </a:path>
              <a:path w="6953250" h="10085070">
                <a:moveTo>
                  <a:pt x="6657340" y="9966198"/>
                </a:moveTo>
                <a:lnTo>
                  <a:pt x="6679565" y="9966198"/>
                </a:lnTo>
                <a:lnTo>
                  <a:pt x="6679565" y="10085069"/>
                </a:lnTo>
                <a:lnTo>
                  <a:pt x="6779514" y="10085069"/>
                </a:lnTo>
                <a:lnTo>
                  <a:pt x="6779514" y="9966198"/>
                </a:lnTo>
                <a:lnTo>
                  <a:pt x="6801739" y="9966198"/>
                </a:lnTo>
                <a:lnTo>
                  <a:pt x="6813042" y="9966198"/>
                </a:lnTo>
              </a:path>
              <a:path w="6953250" h="10085070">
                <a:moveTo>
                  <a:pt x="6657340" y="9944862"/>
                </a:moveTo>
                <a:lnTo>
                  <a:pt x="6701790" y="9944862"/>
                </a:lnTo>
                <a:lnTo>
                  <a:pt x="6701790" y="10063429"/>
                </a:lnTo>
                <a:lnTo>
                  <a:pt x="6757289" y="10063429"/>
                </a:lnTo>
                <a:lnTo>
                  <a:pt x="6757289" y="9944862"/>
                </a:lnTo>
                <a:lnTo>
                  <a:pt x="6813042" y="9944862"/>
                </a:lnTo>
              </a:path>
              <a:path w="6953250" h="10085070">
                <a:moveTo>
                  <a:pt x="6812026" y="10082784"/>
                </a:moveTo>
                <a:lnTo>
                  <a:pt x="6951014" y="10082784"/>
                </a:lnTo>
                <a:lnTo>
                  <a:pt x="6951014" y="9944100"/>
                </a:lnTo>
                <a:lnTo>
                  <a:pt x="6812026" y="9944100"/>
                </a:lnTo>
                <a:lnTo>
                  <a:pt x="6812026" y="10082784"/>
                </a:lnTo>
                <a:close/>
              </a:path>
              <a:path w="6953250" h="10085070">
                <a:moveTo>
                  <a:pt x="6833616" y="10061143"/>
                </a:moveTo>
                <a:lnTo>
                  <a:pt x="6929323" y="10061143"/>
                </a:lnTo>
                <a:lnTo>
                  <a:pt x="6929323" y="9965436"/>
                </a:lnTo>
                <a:lnTo>
                  <a:pt x="6833616" y="9965436"/>
                </a:lnTo>
                <a:lnTo>
                  <a:pt x="6833616" y="10061143"/>
                </a:lnTo>
                <a:close/>
              </a:path>
              <a:path w="6953250" h="10085070">
                <a:moveTo>
                  <a:pt x="0" y="138683"/>
                </a:moveTo>
                <a:lnTo>
                  <a:pt x="138988" y="138683"/>
                </a:lnTo>
                <a:lnTo>
                  <a:pt x="138988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  <a:path w="6953250" h="10085070">
                <a:moveTo>
                  <a:pt x="21640" y="117348"/>
                </a:moveTo>
                <a:lnTo>
                  <a:pt x="117348" y="117348"/>
                </a:lnTo>
                <a:lnTo>
                  <a:pt x="117348" y="21640"/>
                </a:lnTo>
                <a:lnTo>
                  <a:pt x="21640" y="21640"/>
                </a:lnTo>
                <a:lnTo>
                  <a:pt x="21640" y="117348"/>
                </a:lnTo>
                <a:close/>
              </a:path>
              <a:path w="6953250" h="10085070">
                <a:moveTo>
                  <a:pt x="140970" y="119379"/>
                </a:moveTo>
                <a:lnTo>
                  <a:pt x="162915" y="119379"/>
                </a:lnTo>
                <a:lnTo>
                  <a:pt x="162915" y="761"/>
                </a:lnTo>
                <a:lnTo>
                  <a:pt x="261975" y="761"/>
                </a:lnTo>
                <a:lnTo>
                  <a:pt x="261975" y="119379"/>
                </a:lnTo>
                <a:lnTo>
                  <a:pt x="283921" y="119379"/>
                </a:lnTo>
                <a:lnTo>
                  <a:pt x="294894" y="119379"/>
                </a:lnTo>
              </a:path>
              <a:path w="6953250" h="10085070">
                <a:moveTo>
                  <a:pt x="140970" y="140969"/>
                </a:moveTo>
                <a:lnTo>
                  <a:pt x="185165" y="140969"/>
                </a:lnTo>
                <a:lnTo>
                  <a:pt x="185165" y="22351"/>
                </a:lnTo>
                <a:lnTo>
                  <a:pt x="240029" y="22351"/>
                </a:lnTo>
                <a:lnTo>
                  <a:pt x="240029" y="140969"/>
                </a:lnTo>
                <a:lnTo>
                  <a:pt x="294894" y="140969"/>
                </a:lnTo>
              </a:path>
              <a:path w="6953250" h="10085070">
                <a:moveTo>
                  <a:pt x="294894" y="119379"/>
                </a:moveTo>
                <a:lnTo>
                  <a:pt x="317144" y="119379"/>
                </a:lnTo>
                <a:lnTo>
                  <a:pt x="317144" y="761"/>
                </a:lnTo>
                <a:lnTo>
                  <a:pt x="415899" y="761"/>
                </a:lnTo>
                <a:lnTo>
                  <a:pt x="415899" y="119379"/>
                </a:lnTo>
                <a:lnTo>
                  <a:pt x="437845" y="119379"/>
                </a:lnTo>
                <a:lnTo>
                  <a:pt x="449122" y="119379"/>
                </a:lnTo>
              </a:path>
              <a:path w="6953250" h="10085070">
                <a:moveTo>
                  <a:pt x="294894" y="140969"/>
                </a:moveTo>
                <a:lnTo>
                  <a:pt x="339090" y="140969"/>
                </a:lnTo>
                <a:lnTo>
                  <a:pt x="339090" y="22351"/>
                </a:lnTo>
                <a:lnTo>
                  <a:pt x="393954" y="22351"/>
                </a:lnTo>
                <a:lnTo>
                  <a:pt x="393954" y="140969"/>
                </a:lnTo>
                <a:lnTo>
                  <a:pt x="449122" y="140969"/>
                </a:lnTo>
              </a:path>
              <a:path w="6953250" h="10085070">
                <a:moveTo>
                  <a:pt x="449122" y="119379"/>
                </a:moveTo>
                <a:lnTo>
                  <a:pt x="471068" y="119379"/>
                </a:lnTo>
                <a:lnTo>
                  <a:pt x="471068" y="761"/>
                </a:lnTo>
                <a:lnTo>
                  <a:pt x="569823" y="761"/>
                </a:lnTo>
                <a:lnTo>
                  <a:pt x="569823" y="119379"/>
                </a:lnTo>
                <a:lnTo>
                  <a:pt x="592074" y="119379"/>
                </a:lnTo>
                <a:lnTo>
                  <a:pt x="603046" y="119379"/>
                </a:lnTo>
              </a:path>
              <a:path w="6953250" h="10085070">
                <a:moveTo>
                  <a:pt x="449122" y="140969"/>
                </a:moveTo>
                <a:lnTo>
                  <a:pt x="493014" y="140969"/>
                </a:lnTo>
                <a:lnTo>
                  <a:pt x="493014" y="22351"/>
                </a:lnTo>
                <a:lnTo>
                  <a:pt x="547878" y="22351"/>
                </a:lnTo>
                <a:lnTo>
                  <a:pt x="547878" y="140969"/>
                </a:lnTo>
                <a:lnTo>
                  <a:pt x="603046" y="140969"/>
                </a:lnTo>
              </a:path>
              <a:path w="6953250" h="10085070">
                <a:moveTo>
                  <a:pt x="603046" y="119379"/>
                </a:moveTo>
                <a:lnTo>
                  <a:pt x="624992" y="119379"/>
                </a:lnTo>
                <a:lnTo>
                  <a:pt x="624992" y="761"/>
                </a:lnTo>
                <a:lnTo>
                  <a:pt x="723747" y="761"/>
                </a:lnTo>
                <a:lnTo>
                  <a:pt x="723747" y="119379"/>
                </a:lnTo>
                <a:lnTo>
                  <a:pt x="745997" y="119379"/>
                </a:lnTo>
                <a:lnTo>
                  <a:pt x="756970" y="119379"/>
                </a:lnTo>
              </a:path>
              <a:path w="6953250" h="10085070">
                <a:moveTo>
                  <a:pt x="603046" y="140969"/>
                </a:moveTo>
                <a:lnTo>
                  <a:pt x="646938" y="140969"/>
                </a:lnTo>
                <a:lnTo>
                  <a:pt x="646938" y="22351"/>
                </a:lnTo>
                <a:lnTo>
                  <a:pt x="701802" y="22351"/>
                </a:lnTo>
                <a:lnTo>
                  <a:pt x="701802" y="140969"/>
                </a:lnTo>
                <a:lnTo>
                  <a:pt x="756970" y="140969"/>
                </a:lnTo>
              </a:path>
              <a:path w="6953250" h="10085070">
                <a:moveTo>
                  <a:pt x="756970" y="119379"/>
                </a:moveTo>
                <a:lnTo>
                  <a:pt x="778916" y="119379"/>
                </a:lnTo>
                <a:lnTo>
                  <a:pt x="778916" y="761"/>
                </a:lnTo>
                <a:lnTo>
                  <a:pt x="877976" y="761"/>
                </a:lnTo>
                <a:lnTo>
                  <a:pt x="877976" y="119379"/>
                </a:lnTo>
                <a:lnTo>
                  <a:pt x="899922" y="119379"/>
                </a:lnTo>
                <a:lnTo>
                  <a:pt x="910894" y="119379"/>
                </a:lnTo>
              </a:path>
              <a:path w="6953250" h="10085070">
                <a:moveTo>
                  <a:pt x="756970" y="140969"/>
                </a:moveTo>
                <a:lnTo>
                  <a:pt x="800862" y="140969"/>
                </a:lnTo>
                <a:lnTo>
                  <a:pt x="800862" y="22351"/>
                </a:lnTo>
                <a:lnTo>
                  <a:pt x="855726" y="22351"/>
                </a:lnTo>
                <a:lnTo>
                  <a:pt x="855726" y="140969"/>
                </a:lnTo>
                <a:lnTo>
                  <a:pt x="910894" y="140969"/>
                </a:lnTo>
              </a:path>
              <a:path w="6953250" h="10085070">
                <a:moveTo>
                  <a:pt x="910894" y="119379"/>
                </a:moveTo>
                <a:lnTo>
                  <a:pt x="932840" y="119379"/>
                </a:lnTo>
                <a:lnTo>
                  <a:pt x="932840" y="761"/>
                </a:lnTo>
                <a:lnTo>
                  <a:pt x="1031875" y="761"/>
                </a:lnTo>
                <a:lnTo>
                  <a:pt x="1031875" y="119379"/>
                </a:lnTo>
                <a:lnTo>
                  <a:pt x="1053846" y="119379"/>
                </a:lnTo>
                <a:lnTo>
                  <a:pt x="1064768" y="119379"/>
                </a:lnTo>
              </a:path>
              <a:path w="6953250" h="10085070">
                <a:moveTo>
                  <a:pt x="910894" y="140969"/>
                </a:moveTo>
                <a:lnTo>
                  <a:pt x="954786" y="140969"/>
                </a:lnTo>
                <a:lnTo>
                  <a:pt x="954786" y="22351"/>
                </a:lnTo>
                <a:lnTo>
                  <a:pt x="1009650" y="22351"/>
                </a:lnTo>
                <a:lnTo>
                  <a:pt x="1009650" y="140969"/>
                </a:lnTo>
                <a:lnTo>
                  <a:pt x="1064768" y="140969"/>
                </a:lnTo>
              </a:path>
              <a:path w="6953250" h="10085070">
                <a:moveTo>
                  <a:pt x="1064768" y="119379"/>
                </a:moveTo>
                <a:lnTo>
                  <a:pt x="1086739" y="119379"/>
                </a:lnTo>
                <a:lnTo>
                  <a:pt x="1086739" y="761"/>
                </a:lnTo>
                <a:lnTo>
                  <a:pt x="1185799" y="761"/>
                </a:lnTo>
                <a:lnTo>
                  <a:pt x="1185799" y="119379"/>
                </a:lnTo>
                <a:lnTo>
                  <a:pt x="1207770" y="119379"/>
                </a:lnTo>
                <a:lnTo>
                  <a:pt x="1218692" y="119379"/>
                </a:lnTo>
              </a:path>
              <a:path w="6953250" h="10085070">
                <a:moveTo>
                  <a:pt x="1064768" y="140969"/>
                </a:moveTo>
                <a:lnTo>
                  <a:pt x="1108710" y="140969"/>
                </a:lnTo>
                <a:lnTo>
                  <a:pt x="1108710" y="22351"/>
                </a:lnTo>
                <a:lnTo>
                  <a:pt x="1163828" y="22351"/>
                </a:lnTo>
                <a:lnTo>
                  <a:pt x="1163828" y="140969"/>
                </a:lnTo>
                <a:lnTo>
                  <a:pt x="1218692" y="140969"/>
                </a:lnTo>
              </a:path>
              <a:path w="6953250" h="10085070">
                <a:moveTo>
                  <a:pt x="1218692" y="119379"/>
                </a:moveTo>
                <a:lnTo>
                  <a:pt x="1240663" y="119379"/>
                </a:lnTo>
                <a:lnTo>
                  <a:pt x="1240663" y="761"/>
                </a:lnTo>
                <a:lnTo>
                  <a:pt x="1339723" y="761"/>
                </a:lnTo>
                <a:lnTo>
                  <a:pt x="1339723" y="119379"/>
                </a:lnTo>
                <a:lnTo>
                  <a:pt x="1361694" y="119379"/>
                </a:lnTo>
                <a:lnTo>
                  <a:pt x="1372616" y="119379"/>
                </a:lnTo>
              </a:path>
              <a:path w="6953250" h="10085070">
                <a:moveTo>
                  <a:pt x="1218692" y="140969"/>
                </a:moveTo>
                <a:lnTo>
                  <a:pt x="1262634" y="140969"/>
                </a:lnTo>
                <a:lnTo>
                  <a:pt x="1262634" y="22351"/>
                </a:lnTo>
                <a:lnTo>
                  <a:pt x="1317752" y="22351"/>
                </a:lnTo>
                <a:lnTo>
                  <a:pt x="1317752" y="140969"/>
                </a:lnTo>
                <a:lnTo>
                  <a:pt x="1372616" y="140969"/>
                </a:lnTo>
              </a:path>
              <a:path w="6953250" h="10085070">
                <a:moveTo>
                  <a:pt x="1372616" y="119379"/>
                </a:moveTo>
                <a:lnTo>
                  <a:pt x="1394587" y="119379"/>
                </a:lnTo>
                <a:lnTo>
                  <a:pt x="1394587" y="761"/>
                </a:lnTo>
                <a:lnTo>
                  <a:pt x="1493647" y="761"/>
                </a:lnTo>
                <a:lnTo>
                  <a:pt x="1493647" y="119379"/>
                </a:lnTo>
                <a:lnTo>
                  <a:pt x="1515618" y="119379"/>
                </a:lnTo>
                <a:lnTo>
                  <a:pt x="1526539" y="119379"/>
                </a:lnTo>
              </a:path>
              <a:path w="6953250" h="10085070">
                <a:moveTo>
                  <a:pt x="1372616" y="140969"/>
                </a:moveTo>
                <a:lnTo>
                  <a:pt x="1416558" y="140969"/>
                </a:lnTo>
                <a:lnTo>
                  <a:pt x="1416558" y="22351"/>
                </a:lnTo>
                <a:lnTo>
                  <a:pt x="1471676" y="22351"/>
                </a:lnTo>
                <a:lnTo>
                  <a:pt x="1471676" y="140969"/>
                </a:lnTo>
                <a:lnTo>
                  <a:pt x="1526539" y="140969"/>
                </a:lnTo>
              </a:path>
              <a:path w="6953250" h="10085070">
                <a:moveTo>
                  <a:pt x="1526539" y="119379"/>
                </a:moveTo>
                <a:lnTo>
                  <a:pt x="1548892" y="119379"/>
                </a:lnTo>
                <a:lnTo>
                  <a:pt x="1548892" y="761"/>
                </a:lnTo>
                <a:lnTo>
                  <a:pt x="1648841" y="761"/>
                </a:lnTo>
                <a:lnTo>
                  <a:pt x="1648841" y="119379"/>
                </a:lnTo>
                <a:lnTo>
                  <a:pt x="1671066" y="119379"/>
                </a:lnTo>
                <a:lnTo>
                  <a:pt x="1681988" y="119379"/>
                </a:lnTo>
              </a:path>
              <a:path w="6953250" h="10085070">
                <a:moveTo>
                  <a:pt x="1526539" y="140969"/>
                </a:moveTo>
                <a:lnTo>
                  <a:pt x="1571117" y="140969"/>
                </a:lnTo>
                <a:lnTo>
                  <a:pt x="1571117" y="22351"/>
                </a:lnTo>
                <a:lnTo>
                  <a:pt x="1626616" y="22351"/>
                </a:lnTo>
                <a:lnTo>
                  <a:pt x="1626616" y="140969"/>
                </a:lnTo>
                <a:lnTo>
                  <a:pt x="1681988" y="140969"/>
                </a:lnTo>
              </a:path>
              <a:path w="6953250" h="10085070">
                <a:moveTo>
                  <a:pt x="1681988" y="119379"/>
                </a:moveTo>
                <a:lnTo>
                  <a:pt x="1704339" y="119379"/>
                </a:lnTo>
                <a:lnTo>
                  <a:pt x="1704339" y="761"/>
                </a:lnTo>
                <a:lnTo>
                  <a:pt x="1804289" y="761"/>
                </a:lnTo>
                <a:lnTo>
                  <a:pt x="1804289" y="119379"/>
                </a:lnTo>
                <a:lnTo>
                  <a:pt x="1826514" y="119379"/>
                </a:lnTo>
                <a:lnTo>
                  <a:pt x="1837436" y="119379"/>
                </a:lnTo>
              </a:path>
              <a:path w="6953250" h="10085070">
                <a:moveTo>
                  <a:pt x="1681988" y="140969"/>
                </a:moveTo>
                <a:lnTo>
                  <a:pt x="1726564" y="140969"/>
                </a:lnTo>
                <a:lnTo>
                  <a:pt x="1726564" y="22351"/>
                </a:lnTo>
                <a:lnTo>
                  <a:pt x="1782064" y="22351"/>
                </a:lnTo>
                <a:lnTo>
                  <a:pt x="1782064" y="140969"/>
                </a:lnTo>
                <a:lnTo>
                  <a:pt x="1837436" y="140969"/>
                </a:lnTo>
              </a:path>
              <a:path w="6953250" h="10085070">
                <a:moveTo>
                  <a:pt x="1837436" y="119379"/>
                </a:moveTo>
                <a:lnTo>
                  <a:pt x="1859788" y="119379"/>
                </a:lnTo>
                <a:lnTo>
                  <a:pt x="1859788" y="761"/>
                </a:lnTo>
                <a:lnTo>
                  <a:pt x="1959737" y="761"/>
                </a:lnTo>
                <a:lnTo>
                  <a:pt x="1959737" y="119379"/>
                </a:lnTo>
                <a:lnTo>
                  <a:pt x="1981962" y="119379"/>
                </a:lnTo>
                <a:lnTo>
                  <a:pt x="1992883" y="119379"/>
                </a:lnTo>
              </a:path>
              <a:path w="6953250" h="10085070">
                <a:moveTo>
                  <a:pt x="1837436" y="140969"/>
                </a:moveTo>
                <a:lnTo>
                  <a:pt x="1882013" y="140969"/>
                </a:lnTo>
                <a:lnTo>
                  <a:pt x="1882013" y="22351"/>
                </a:lnTo>
                <a:lnTo>
                  <a:pt x="1937512" y="22351"/>
                </a:lnTo>
                <a:lnTo>
                  <a:pt x="1937512" y="140969"/>
                </a:lnTo>
                <a:lnTo>
                  <a:pt x="1992883" y="140969"/>
                </a:lnTo>
              </a:path>
              <a:path w="6953250" h="10085070">
                <a:moveTo>
                  <a:pt x="1992883" y="119379"/>
                </a:moveTo>
                <a:lnTo>
                  <a:pt x="2015236" y="119379"/>
                </a:lnTo>
                <a:lnTo>
                  <a:pt x="2015236" y="761"/>
                </a:lnTo>
                <a:lnTo>
                  <a:pt x="2115185" y="761"/>
                </a:lnTo>
                <a:lnTo>
                  <a:pt x="2115185" y="119379"/>
                </a:lnTo>
                <a:lnTo>
                  <a:pt x="2137410" y="119379"/>
                </a:lnTo>
                <a:lnTo>
                  <a:pt x="2148713" y="119379"/>
                </a:lnTo>
              </a:path>
              <a:path w="6953250" h="10085070">
                <a:moveTo>
                  <a:pt x="1992883" y="140969"/>
                </a:moveTo>
                <a:lnTo>
                  <a:pt x="2037461" y="140969"/>
                </a:lnTo>
                <a:lnTo>
                  <a:pt x="2037461" y="22351"/>
                </a:lnTo>
                <a:lnTo>
                  <a:pt x="2092960" y="22351"/>
                </a:lnTo>
                <a:lnTo>
                  <a:pt x="2092960" y="140969"/>
                </a:lnTo>
                <a:lnTo>
                  <a:pt x="2148713" y="140969"/>
                </a:lnTo>
              </a:path>
              <a:path w="6953250" h="10085070">
                <a:moveTo>
                  <a:pt x="2148713" y="119379"/>
                </a:moveTo>
                <a:lnTo>
                  <a:pt x="2170684" y="119379"/>
                </a:lnTo>
                <a:lnTo>
                  <a:pt x="2170684" y="761"/>
                </a:lnTo>
                <a:lnTo>
                  <a:pt x="2270633" y="761"/>
                </a:lnTo>
                <a:lnTo>
                  <a:pt x="2270633" y="119379"/>
                </a:lnTo>
                <a:lnTo>
                  <a:pt x="2292858" y="119379"/>
                </a:lnTo>
                <a:lnTo>
                  <a:pt x="2304161" y="119379"/>
                </a:lnTo>
              </a:path>
              <a:path w="6953250" h="10085070">
                <a:moveTo>
                  <a:pt x="2148713" y="140969"/>
                </a:moveTo>
                <a:lnTo>
                  <a:pt x="2192909" y="140969"/>
                </a:lnTo>
                <a:lnTo>
                  <a:pt x="2192909" y="22351"/>
                </a:lnTo>
                <a:lnTo>
                  <a:pt x="2248662" y="22351"/>
                </a:lnTo>
                <a:lnTo>
                  <a:pt x="2248662" y="140969"/>
                </a:lnTo>
                <a:lnTo>
                  <a:pt x="2304161" y="140969"/>
                </a:lnTo>
              </a:path>
              <a:path w="6953250" h="10085070">
                <a:moveTo>
                  <a:pt x="2304161" y="119379"/>
                </a:moveTo>
                <a:lnTo>
                  <a:pt x="2326386" y="119379"/>
                </a:lnTo>
                <a:lnTo>
                  <a:pt x="2326386" y="761"/>
                </a:lnTo>
                <a:lnTo>
                  <a:pt x="2426081" y="761"/>
                </a:lnTo>
                <a:lnTo>
                  <a:pt x="2426081" y="119379"/>
                </a:lnTo>
                <a:lnTo>
                  <a:pt x="2448306" y="119379"/>
                </a:lnTo>
                <a:lnTo>
                  <a:pt x="2459609" y="119379"/>
                </a:lnTo>
              </a:path>
              <a:path w="6953250" h="10085070">
                <a:moveTo>
                  <a:pt x="2304161" y="140969"/>
                </a:moveTo>
                <a:lnTo>
                  <a:pt x="2348357" y="140969"/>
                </a:lnTo>
                <a:lnTo>
                  <a:pt x="2348357" y="22351"/>
                </a:lnTo>
                <a:lnTo>
                  <a:pt x="2404110" y="22351"/>
                </a:lnTo>
                <a:lnTo>
                  <a:pt x="2404110" y="140969"/>
                </a:lnTo>
                <a:lnTo>
                  <a:pt x="2459609" y="140969"/>
                </a:lnTo>
              </a:path>
              <a:path w="6953250" h="10085070">
                <a:moveTo>
                  <a:pt x="2459609" y="119379"/>
                </a:moveTo>
                <a:lnTo>
                  <a:pt x="2481834" y="119379"/>
                </a:lnTo>
                <a:lnTo>
                  <a:pt x="2481834" y="761"/>
                </a:lnTo>
                <a:lnTo>
                  <a:pt x="2581783" y="761"/>
                </a:lnTo>
                <a:lnTo>
                  <a:pt x="2581783" y="119379"/>
                </a:lnTo>
                <a:lnTo>
                  <a:pt x="2603754" y="119379"/>
                </a:lnTo>
                <a:lnTo>
                  <a:pt x="2615057" y="119379"/>
                </a:lnTo>
              </a:path>
              <a:path w="6953250" h="10085070">
                <a:moveTo>
                  <a:pt x="2459609" y="140969"/>
                </a:moveTo>
                <a:lnTo>
                  <a:pt x="2504059" y="140969"/>
                </a:lnTo>
                <a:lnTo>
                  <a:pt x="2504059" y="22351"/>
                </a:lnTo>
                <a:lnTo>
                  <a:pt x="2559558" y="22351"/>
                </a:lnTo>
                <a:lnTo>
                  <a:pt x="2559558" y="140969"/>
                </a:lnTo>
                <a:lnTo>
                  <a:pt x="2615057" y="140969"/>
                </a:lnTo>
              </a:path>
              <a:path w="6953250" h="10085070">
                <a:moveTo>
                  <a:pt x="2615057" y="119379"/>
                </a:moveTo>
                <a:lnTo>
                  <a:pt x="2637282" y="119379"/>
                </a:lnTo>
                <a:lnTo>
                  <a:pt x="2637282" y="761"/>
                </a:lnTo>
                <a:lnTo>
                  <a:pt x="2737231" y="761"/>
                </a:lnTo>
                <a:lnTo>
                  <a:pt x="2737231" y="119379"/>
                </a:lnTo>
                <a:lnTo>
                  <a:pt x="2759456" y="119379"/>
                </a:lnTo>
                <a:lnTo>
                  <a:pt x="2770505" y="119379"/>
                </a:lnTo>
              </a:path>
              <a:path w="6953250" h="10085070">
                <a:moveTo>
                  <a:pt x="2615057" y="140969"/>
                </a:moveTo>
                <a:lnTo>
                  <a:pt x="2659507" y="140969"/>
                </a:lnTo>
                <a:lnTo>
                  <a:pt x="2659507" y="22351"/>
                </a:lnTo>
                <a:lnTo>
                  <a:pt x="2715006" y="22351"/>
                </a:lnTo>
                <a:lnTo>
                  <a:pt x="2715006" y="140969"/>
                </a:lnTo>
                <a:lnTo>
                  <a:pt x="2770505" y="140969"/>
                </a:lnTo>
              </a:path>
              <a:path w="6953250" h="10085070">
                <a:moveTo>
                  <a:pt x="2770505" y="119379"/>
                </a:moveTo>
                <a:lnTo>
                  <a:pt x="2792730" y="119379"/>
                </a:lnTo>
                <a:lnTo>
                  <a:pt x="2792730" y="761"/>
                </a:lnTo>
                <a:lnTo>
                  <a:pt x="2892679" y="761"/>
                </a:lnTo>
                <a:lnTo>
                  <a:pt x="2892679" y="119379"/>
                </a:lnTo>
                <a:lnTo>
                  <a:pt x="2914904" y="119379"/>
                </a:lnTo>
                <a:lnTo>
                  <a:pt x="2925953" y="119379"/>
                </a:lnTo>
              </a:path>
              <a:path w="6953250" h="10085070">
                <a:moveTo>
                  <a:pt x="2770505" y="140969"/>
                </a:moveTo>
                <a:lnTo>
                  <a:pt x="2814955" y="140969"/>
                </a:lnTo>
                <a:lnTo>
                  <a:pt x="2814955" y="22351"/>
                </a:lnTo>
                <a:lnTo>
                  <a:pt x="2870454" y="22351"/>
                </a:lnTo>
                <a:lnTo>
                  <a:pt x="2870454" y="140969"/>
                </a:lnTo>
                <a:lnTo>
                  <a:pt x="2925953" y="140969"/>
                </a:lnTo>
              </a:path>
              <a:path w="6953250" h="10085070">
                <a:moveTo>
                  <a:pt x="2925953" y="119379"/>
                </a:moveTo>
                <a:lnTo>
                  <a:pt x="2948178" y="119379"/>
                </a:lnTo>
                <a:lnTo>
                  <a:pt x="2948178" y="761"/>
                </a:lnTo>
                <a:lnTo>
                  <a:pt x="3048127" y="761"/>
                </a:lnTo>
                <a:lnTo>
                  <a:pt x="3048127" y="119379"/>
                </a:lnTo>
                <a:lnTo>
                  <a:pt x="3070352" y="119379"/>
                </a:lnTo>
                <a:lnTo>
                  <a:pt x="3081401" y="119379"/>
                </a:lnTo>
              </a:path>
              <a:path w="6953250" h="10085070">
                <a:moveTo>
                  <a:pt x="2925953" y="140969"/>
                </a:moveTo>
                <a:lnTo>
                  <a:pt x="2970403" y="140969"/>
                </a:lnTo>
                <a:lnTo>
                  <a:pt x="2970403" y="22351"/>
                </a:lnTo>
                <a:lnTo>
                  <a:pt x="3025902" y="22351"/>
                </a:lnTo>
                <a:lnTo>
                  <a:pt x="3025902" y="140969"/>
                </a:lnTo>
                <a:lnTo>
                  <a:pt x="3081401" y="140969"/>
                </a:lnTo>
              </a:path>
              <a:path w="6953250" h="10085070">
                <a:moveTo>
                  <a:pt x="3081401" y="119379"/>
                </a:moveTo>
                <a:lnTo>
                  <a:pt x="3103626" y="119379"/>
                </a:lnTo>
                <a:lnTo>
                  <a:pt x="3103626" y="761"/>
                </a:lnTo>
                <a:lnTo>
                  <a:pt x="3203575" y="761"/>
                </a:lnTo>
                <a:lnTo>
                  <a:pt x="3203575" y="119379"/>
                </a:lnTo>
                <a:lnTo>
                  <a:pt x="3225800" y="119379"/>
                </a:lnTo>
                <a:lnTo>
                  <a:pt x="3236849" y="119379"/>
                </a:lnTo>
              </a:path>
              <a:path w="6953250" h="10085070">
                <a:moveTo>
                  <a:pt x="3081401" y="140969"/>
                </a:moveTo>
                <a:lnTo>
                  <a:pt x="3125851" y="140969"/>
                </a:lnTo>
                <a:lnTo>
                  <a:pt x="3125851" y="22351"/>
                </a:lnTo>
                <a:lnTo>
                  <a:pt x="3181350" y="22351"/>
                </a:lnTo>
                <a:lnTo>
                  <a:pt x="3181350" y="140969"/>
                </a:lnTo>
                <a:lnTo>
                  <a:pt x="3236849" y="140969"/>
                </a:lnTo>
              </a:path>
              <a:path w="6953250" h="10085070">
                <a:moveTo>
                  <a:pt x="3236849" y="119379"/>
                </a:moveTo>
                <a:lnTo>
                  <a:pt x="3259074" y="119379"/>
                </a:lnTo>
                <a:lnTo>
                  <a:pt x="3259074" y="761"/>
                </a:lnTo>
                <a:lnTo>
                  <a:pt x="3359023" y="761"/>
                </a:lnTo>
                <a:lnTo>
                  <a:pt x="3359023" y="119379"/>
                </a:lnTo>
                <a:lnTo>
                  <a:pt x="3381248" y="119379"/>
                </a:lnTo>
                <a:lnTo>
                  <a:pt x="3392297" y="119379"/>
                </a:lnTo>
              </a:path>
              <a:path w="6953250" h="10085070">
                <a:moveTo>
                  <a:pt x="3236849" y="140969"/>
                </a:moveTo>
                <a:lnTo>
                  <a:pt x="3281299" y="140969"/>
                </a:lnTo>
                <a:lnTo>
                  <a:pt x="3281299" y="22351"/>
                </a:lnTo>
                <a:lnTo>
                  <a:pt x="3336798" y="22351"/>
                </a:lnTo>
                <a:lnTo>
                  <a:pt x="3336798" y="140969"/>
                </a:lnTo>
                <a:lnTo>
                  <a:pt x="3392297" y="140969"/>
                </a:lnTo>
              </a:path>
              <a:path w="6953250" h="10085070">
                <a:moveTo>
                  <a:pt x="3392297" y="119379"/>
                </a:moveTo>
                <a:lnTo>
                  <a:pt x="3414522" y="119379"/>
                </a:lnTo>
                <a:lnTo>
                  <a:pt x="3414522" y="761"/>
                </a:lnTo>
                <a:lnTo>
                  <a:pt x="3514471" y="761"/>
                </a:lnTo>
                <a:lnTo>
                  <a:pt x="3514471" y="119379"/>
                </a:lnTo>
                <a:lnTo>
                  <a:pt x="3536696" y="119379"/>
                </a:lnTo>
                <a:lnTo>
                  <a:pt x="3547745" y="119379"/>
                </a:lnTo>
              </a:path>
              <a:path w="6953250" h="10085070">
                <a:moveTo>
                  <a:pt x="3392297" y="140969"/>
                </a:moveTo>
                <a:lnTo>
                  <a:pt x="3436747" y="140969"/>
                </a:lnTo>
                <a:lnTo>
                  <a:pt x="3436747" y="22351"/>
                </a:lnTo>
                <a:lnTo>
                  <a:pt x="3492246" y="22351"/>
                </a:lnTo>
                <a:lnTo>
                  <a:pt x="3492246" y="140969"/>
                </a:lnTo>
                <a:lnTo>
                  <a:pt x="3547745" y="140969"/>
                </a:lnTo>
              </a:path>
              <a:path w="6953250" h="10085070">
                <a:moveTo>
                  <a:pt x="3547745" y="119379"/>
                </a:moveTo>
                <a:lnTo>
                  <a:pt x="3569970" y="119379"/>
                </a:lnTo>
                <a:lnTo>
                  <a:pt x="3569970" y="761"/>
                </a:lnTo>
                <a:lnTo>
                  <a:pt x="3669919" y="761"/>
                </a:lnTo>
                <a:lnTo>
                  <a:pt x="3669919" y="119379"/>
                </a:lnTo>
                <a:lnTo>
                  <a:pt x="3692144" y="119379"/>
                </a:lnTo>
                <a:lnTo>
                  <a:pt x="3703447" y="119379"/>
                </a:lnTo>
              </a:path>
              <a:path w="6953250" h="10085070">
                <a:moveTo>
                  <a:pt x="3547745" y="140969"/>
                </a:moveTo>
                <a:lnTo>
                  <a:pt x="3592195" y="140969"/>
                </a:lnTo>
                <a:lnTo>
                  <a:pt x="3592195" y="22351"/>
                </a:lnTo>
                <a:lnTo>
                  <a:pt x="3647694" y="22351"/>
                </a:lnTo>
                <a:lnTo>
                  <a:pt x="3647694" y="140969"/>
                </a:lnTo>
                <a:lnTo>
                  <a:pt x="3703447" y="140969"/>
                </a:lnTo>
              </a:path>
              <a:path w="6953250" h="10085070">
                <a:moveTo>
                  <a:pt x="3703447" y="119379"/>
                </a:moveTo>
                <a:lnTo>
                  <a:pt x="3725417" y="119379"/>
                </a:lnTo>
                <a:lnTo>
                  <a:pt x="3725417" y="761"/>
                </a:lnTo>
                <a:lnTo>
                  <a:pt x="3825366" y="761"/>
                </a:lnTo>
                <a:lnTo>
                  <a:pt x="3825366" y="119379"/>
                </a:lnTo>
                <a:lnTo>
                  <a:pt x="3847591" y="119379"/>
                </a:lnTo>
                <a:lnTo>
                  <a:pt x="3858895" y="119379"/>
                </a:lnTo>
              </a:path>
              <a:path w="6953250" h="10085070">
                <a:moveTo>
                  <a:pt x="3703447" y="140969"/>
                </a:moveTo>
                <a:lnTo>
                  <a:pt x="3747642" y="140969"/>
                </a:lnTo>
                <a:lnTo>
                  <a:pt x="3747642" y="22351"/>
                </a:lnTo>
                <a:lnTo>
                  <a:pt x="3803141" y="22351"/>
                </a:lnTo>
                <a:lnTo>
                  <a:pt x="3803141" y="140969"/>
                </a:lnTo>
                <a:lnTo>
                  <a:pt x="3858895" y="140969"/>
                </a:lnTo>
              </a:path>
              <a:path w="6953250" h="10085070">
                <a:moveTo>
                  <a:pt x="3858895" y="119379"/>
                </a:moveTo>
                <a:lnTo>
                  <a:pt x="3881120" y="119379"/>
                </a:lnTo>
                <a:lnTo>
                  <a:pt x="3881120" y="761"/>
                </a:lnTo>
                <a:lnTo>
                  <a:pt x="3980815" y="761"/>
                </a:lnTo>
                <a:lnTo>
                  <a:pt x="3980815" y="119379"/>
                </a:lnTo>
                <a:lnTo>
                  <a:pt x="4003040" y="119379"/>
                </a:lnTo>
                <a:lnTo>
                  <a:pt x="4014342" y="119379"/>
                </a:lnTo>
              </a:path>
              <a:path w="6953250" h="10085070">
                <a:moveTo>
                  <a:pt x="3858895" y="140969"/>
                </a:moveTo>
                <a:lnTo>
                  <a:pt x="3903091" y="140969"/>
                </a:lnTo>
                <a:lnTo>
                  <a:pt x="3903091" y="22351"/>
                </a:lnTo>
                <a:lnTo>
                  <a:pt x="3958844" y="22351"/>
                </a:lnTo>
                <a:lnTo>
                  <a:pt x="3958844" y="140969"/>
                </a:lnTo>
                <a:lnTo>
                  <a:pt x="4014342" y="140969"/>
                </a:lnTo>
              </a:path>
              <a:path w="6953250" h="10085070">
                <a:moveTo>
                  <a:pt x="4014342" y="119379"/>
                </a:moveTo>
                <a:lnTo>
                  <a:pt x="4036567" y="119379"/>
                </a:lnTo>
                <a:lnTo>
                  <a:pt x="4036567" y="761"/>
                </a:lnTo>
                <a:lnTo>
                  <a:pt x="4136644" y="761"/>
                </a:lnTo>
                <a:lnTo>
                  <a:pt x="4136644" y="119379"/>
                </a:lnTo>
                <a:lnTo>
                  <a:pt x="4158488" y="119379"/>
                </a:lnTo>
                <a:lnTo>
                  <a:pt x="4169791" y="119379"/>
                </a:lnTo>
              </a:path>
              <a:path w="6953250" h="10085070">
                <a:moveTo>
                  <a:pt x="4014342" y="140969"/>
                </a:moveTo>
                <a:lnTo>
                  <a:pt x="4058539" y="140969"/>
                </a:lnTo>
                <a:lnTo>
                  <a:pt x="4058539" y="22351"/>
                </a:lnTo>
                <a:lnTo>
                  <a:pt x="4114291" y="22351"/>
                </a:lnTo>
                <a:lnTo>
                  <a:pt x="4114291" y="140969"/>
                </a:lnTo>
                <a:lnTo>
                  <a:pt x="4169791" y="140969"/>
                </a:lnTo>
              </a:path>
              <a:path w="6953250" h="10085070">
                <a:moveTo>
                  <a:pt x="4169791" y="119379"/>
                </a:moveTo>
                <a:lnTo>
                  <a:pt x="4192016" y="119379"/>
                </a:lnTo>
                <a:lnTo>
                  <a:pt x="4192016" y="761"/>
                </a:lnTo>
                <a:lnTo>
                  <a:pt x="4292092" y="761"/>
                </a:lnTo>
                <a:lnTo>
                  <a:pt x="4292092" y="119379"/>
                </a:lnTo>
                <a:lnTo>
                  <a:pt x="4314317" y="119379"/>
                </a:lnTo>
                <a:lnTo>
                  <a:pt x="4325239" y="119379"/>
                </a:lnTo>
              </a:path>
              <a:path w="6953250" h="10085070">
                <a:moveTo>
                  <a:pt x="4169791" y="140969"/>
                </a:moveTo>
                <a:lnTo>
                  <a:pt x="4214368" y="140969"/>
                </a:lnTo>
                <a:lnTo>
                  <a:pt x="4214368" y="22351"/>
                </a:lnTo>
                <a:lnTo>
                  <a:pt x="4269740" y="22351"/>
                </a:lnTo>
                <a:lnTo>
                  <a:pt x="4269740" y="140969"/>
                </a:lnTo>
                <a:lnTo>
                  <a:pt x="4325239" y="140969"/>
                </a:lnTo>
              </a:path>
              <a:path w="6953250" h="10085070">
                <a:moveTo>
                  <a:pt x="4325239" y="119379"/>
                </a:moveTo>
                <a:lnTo>
                  <a:pt x="4347464" y="119379"/>
                </a:lnTo>
                <a:lnTo>
                  <a:pt x="4347464" y="761"/>
                </a:lnTo>
                <a:lnTo>
                  <a:pt x="4447540" y="761"/>
                </a:lnTo>
                <a:lnTo>
                  <a:pt x="4447540" y="119379"/>
                </a:lnTo>
                <a:lnTo>
                  <a:pt x="4469765" y="119379"/>
                </a:lnTo>
                <a:lnTo>
                  <a:pt x="4480687" y="119379"/>
                </a:lnTo>
              </a:path>
              <a:path w="6953250" h="10085070">
                <a:moveTo>
                  <a:pt x="4325239" y="140969"/>
                </a:moveTo>
                <a:lnTo>
                  <a:pt x="4369816" y="140969"/>
                </a:lnTo>
                <a:lnTo>
                  <a:pt x="4369816" y="22351"/>
                </a:lnTo>
                <a:lnTo>
                  <a:pt x="4425188" y="22351"/>
                </a:lnTo>
                <a:lnTo>
                  <a:pt x="4425188" y="140969"/>
                </a:lnTo>
                <a:lnTo>
                  <a:pt x="4480687" y="140969"/>
                </a:lnTo>
              </a:path>
              <a:path w="6953250" h="10085070">
                <a:moveTo>
                  <a:pt x="4480687" y="119379"/>
                </a:moveTo>
                <a:lnTo>
                  <a:pt x="4502912" y="119379"/>
                </a:lnTo>
                <a:lnTo>
                  <a:pt x="4502912" y="761"/>
                </a:lnTo>
                <a:lnTo>
                  <a:pt x="4602988" y="761"/>
                </a:lnTo>
                <a:lnTo>
                  <a:pt x="4602988" y="119379"/>
                </a:lnTo>
                <a:lnTo>
                  <a:pt x="4625213" y="119379"/>
                </a:lnTo>
                <a:lnTo>
                  <a:pt x="4636135" y="119379"/>
                </a:lnTo>
              </a:path>
              <a:path w="6953250" h="10085070">
                <a:moveTo>
                  <a:pt x="4480687" y="140969"/>
                </a:moveTo>
                <a:lnTo>
                  <a:pt x="4525264" y="140969"/>
                </a:lnTo>
                <a:lnTo>
                  <a:pt x="4525264" y="22351"/>
                </a:lnTo>
                <a:lnTo>
                  <a:pt x="4580636" y="22351"/>
                </a:lnTo>
                <a:lnTo>
                  <a:pt x="4580636" y="140969"/>
                </a:lnTo>
                <a:lnTo>
                  <a:pt x="4636135" y="140969"/>
                </a:lnTo>
              </a:path>
              <a:path w="6953250" h="10085070">
                <a:moveTo>
                  <a:pt x="4636135" y="119379"/>
                </a:moveTo>
                <a:lnTo>
                  <a:pt x="4658360" y="119379"/>
                </a:lnTo>
                <a:lnTo>
                  <a:pt x="4658360" y="761"/>
                </a:lnTo>
                <a:lnTo>
                  <a:pt x="4758436" y="761"/>
                </a:lnTo>
                <a:lnTo>
                  <a:pt x="4758436" y="119379"/>
                </a:lnTo>
                <a:lnTo>
                  <a:pt x="4780661" y="119379"/>
                </a:lnTo>
                <a:lnTo>
                  <a:pt x="4791583" y="119379"/>
                </a:lnTo>
              </a:path>
              <a:path w="6953250" h="10085070">
                <a:moveTo>
                  <a:pt x="4636135" y="140969"/>
                </a:moveTo>
                <a:lnTo>
                  <a:pt x="4680712" y="140969"/>
                </a:lnTo>
                <a:lnTo>
                  <a:pt x="4680712" y="22351"/>
                </a:lnTo>
                <a:lnTo>
                  <a:pt x="4736084" y="22351"/>
                </a:lnTo>
                <a:lnTo>
                  <a:pt x="4736084" y="140969"/>
                </a:lnTo>
                <a:lnTo>
                  <a:pt x="4791583" y="140969"/>
                </a:lnTo>
              </a:path>
              <a:path w="6953250" h="10085070">
                <a:moveTo>
                  <a:pt x="4791583" y="119379"/>
                </a:moveTo>
                <a:lnTo>
                  <a:pt x="4813808" y="119379"/>
                </a:lnTo>
                <a:lnTo>
                  <a:pt x="4813808" y="761"/>
                </a:lnTo>
                <a:lnTo>
                  <a:pt x="4913884" y="761"/>
                </a:lnTo>
                <a:lnTo>
                  <a:pt x="4913884" y="119379"/>
                </a:lnTo>
                <a:lnTo>
                  <a:pt x="4936109" y="119379"/>
                </a:lnTo>
                <a:lnTo>
                  <a:pt x="4947031" y="119379"/>
                </a:lnTo>
              </a:path>
              <a:path w="6953250" h="10085070">
                <a:moveTo>
                  <a:pt x="4791583" y="140969"/>
                </a:moveTo>
                <a:lnTo>
                  <a:pt x="4836160" y="140969"/>
                </a:lnTo>
                <a:lnTo>
                  <a:pt x="4836160" y="22351"/>
                </a:lnTo>
                <a:lnTo>
                  <a:pt x="4891532" y="22351"/>
                </a:lnTo>
                <a:lnTo>
                  <a:pt x="4891532" y="140969"/>
                </a:lnTo>
                <a:lnTo>
                  <a:pt x="4947031" y="140969"/>
                </a:lnTo>
              </a:path>
              <a:path w="6953250" h="10085070">
                <a:moveTo>
                  <a:pt x="4947031" y="119379"/>
                </a:moveTo>
                <a:lnTo>
                  <a:pt x="4969256" y="119379"/>
                </a:lnTo>
                <a:lnTo>
                  <a:pt x="4969256" y="761"/>
                </a:lnTo>
                <a:lnTo>
                  <a:pt x="5069332" y="761"/>
                </a:lnTo>
                <a:lnTo>
                  <a:pt x="5069332" y="119379"/>
                </a:lnTo>
                <a:lnTo>
                  <a:pt x="5091557" y="119379"/>
                </a:lnTo>
                <a:lnTo>
                  <a:pt x="5102479" y="119379"/>
                </a:lnTo>
              </a:path>
              <a:path w="6953250" h="10085070">
                <a:moveTo>
                  <a:pt x="4947031" y="140969"/>
                </a:moveTo>
                <a:lnTo>
                  <a:pt x="4991608" y="140969"/>
                </a:lnTo>
                <a:lnTo>
                  <a:pt x="4991608" y="22351"/>
                </a:lnTo>
                <a:lnTo>
                  <a:pt x="5046980" y="22351"/>
                </a:lnTo>
                <a:lnTo>
                  <a:pt x="5046980" y="140969"/>
                </a:lnTo>
                <a:lnTo>
                  <a:pt x="5102479" y="140969"/>
                </a:lnTo>
              </a:path>
              <a:path w="6953250" h="10085070">
                <a:moveTo>
                  <a:pt x="5102479" y="119379"/>
                </a:moveTo>
                <a:lnTo>
                  <a:pt x="5124704" y="119379"/>
                </a:lnTo>
                <a:lnTo>
                  <a:pt x="5124704" y="761"/>
                </a:lnTo>
                <a:lnTo>
                  <a:pt x="5224780" y="761"/>
                </a:lnTo>
                <a:lnTo>
                  <a:pt x="5224780" y="119379"/>
                </a:lnTo>
                <a:lnTo>
                  <a:pt x="5247005" y="119379"/>
                </a:lnTo>
                <a:lnTo>
                  <a:pt x="5258308" y="119379"/>
                </a:lnTo>
              </a:path>
              <a:path w="6953250" h="10085070">
                <a:moveTo>
                  <a:pt x="5102479" y="140969"/>
                </a:moveTo>
                <a:lnTo>
                  <a:pt x="5147056" y="140969"/>
                </a:lnTo>
                <a:lnTo>
                  <a:pt x="5147056" y="22351"/>
                </a:lnTo>
                <a:lnTo>
                  <a:pt x="5202428" y="22351"/>
                </a:lnTo>
                <a:lnTo>
                  <a:pt x="5202428" y="140969"/>
                </a:lnTo>
                <a:lnTo>
                  <a:pt x="5258308" y="140969"/>
                </a:lnTo>
              </a:path>
              <a:path w="6953250" h="10085070">
                <a:moveTo>
                  <a:pt x="5258308" y="119379"/>
                </a:moveTo>
                <a:lnTo>
                  <a:pt x="5280152" y="119379"/>
                </a:lnTo>
                <a:lnTo>
                  <a:pt x="5280152" y="761"/>
                </a:lnTo>
                <a:lnTo>
                  <a:pt x="5380228" y="761"/>
                </a:lnTo>
                <a:lnTo>
                  <a:pt x="5380228" y="119379"/>
                </a:lnTo>
                <a:lnTo>
                  <a:pt x="5402453" y="119379"/>
                </a:lnTo>
                <a:lnTo>
                  <a:pt x="5413756" y="119379"/>
                </a:lnTo>
              </a:path>
              <a:path w="6953250" h="10085070">
                <a:moveTo>
                  <a:pt x="5258308" y="140969"/>
                </a:moveTo>
                <a:lnTo>
                  <a:pt x="5302504" y="140969"/>
                </a:lnTo>
                <a:lnTo>
                  <a:pt x="5302504" y="22351"/>
                </a:lnTo>
                <a:lnTo>
                  <a:pt x="5357876" y="22351"/>
                </a:lnTo>
                <a:lnTo>
                  <a:pt x="5357876" y="140969"/>
                </a:lnTo>
                <a:lnTo>
                  <a:pt x="5413756" y="140969"/>
                </a:lnTo>
              </a:path>
              <a:path w="6953250" h="10085070">
                <a:moveTo>
                  <a:pt x="5413756" y="119379"/>
                </a:moveTo>
                <a:lnTo>
                  <a:pt x="5435600" y="119379"/>
                </a:lnTo>
                <a:lnTo>
                  <a:pt x="5435600" y="761"/>
                </a:lnTo>
                <a:lnTo>
                  <a:pt x="5535676" y="761"/>
                </a:lnTo>
                <a:lnTo>
                  <a:pt x="5535676" y="119379"/>
                </a:lnTo>
                <a:lnTo>
                  <a:pt x="5557901" y="119379"/>
                </a:lnTo>
                <a:lnTo>
                  <a:pt x="5569204" y="119379"/>
                </a:lnTo>
              </a:path>
              <a:path w="6953250" h="10085070">
                <a:moveTo>
                  <a:pt x="5413756" y="140969"/>
                </a:moveTo>
                <a:lnTo>
                  <a:pt x="5457952" y="140969"/>
                </a:lnTo>
                <a:lnTo>
                  <a:pt x="5457952" y="22351"/>
                </a:lnTo>
                <a:lnTo>
                  <a:pt x="5513705" y="22351"/>
                </a:lnTo>
                <a:lnTo>
                  <a:pt x="5513705" y="140969"/>
                </a:lnTo>
                <a:lnTo>
                  <a:pt x="5569204" y="140969"/>
                </a:lnTo>
              </a:path>
              <a:path w="6953250" h="10085070">
                <a:moveTo>
                  <a:pt x="5569204" y="119379"/>
                </a:moveTo>
                <a:lnTo>
                  <a:pt x="5591429" y="119379"/>
                </a:lnTo>
                <a:lnTo>
                  <a:pt x="5591429" y="761"/>
                </a:lnTo>
                <a:lnTo>
                  <a:pt x="5691378" y="761"/>
                </a:lnTo>
                <a:lnTo>
                  <a:pt x="5691378" y="119379"/>
                </a:lnTo>
                <a:lnTo>
                  <a:pt x="5713349" y="119379"/>
                </a:lnTo>
                <a:lnTo>
                  <a:pt x="5724652" y="119379"/>
                </a:lnTo>
              </a:path>
              <a:path w="6953250" h="10085070">
                <a:moveTo>
                  <a:pt x="5569204" y="140969"/>
                </a:moveTo>
                <a:lnTo>
                  <a:pt x="5613400" y="140969"/>
                </a:lnTo>
                <a:lnTo>
                  <a:pt x="5613400" y="22351"/>
                </a:lnTo>
                <a:lnTo>
                  <a:pt x="5669153" y="22351"/>
                </a:lnTo>
                <a:lnTo>
                  <a:pt x="5669153" y="140969"/>
                </a:lnTo>
                <a:lnTo>
                  <a:pt x="5724652" y="140969"/>
                </a:lnTo>
              </a:path>
              <a:path w="6953250" h="10085070">
                <a:moveTo>
                  <a:pt x="5724652" y="119379"/>
                </a:moveTo>
                <a:lnTo>
                  <a:pt x="5746877" y="119379"/>
                </a:lnTo>
                <a:lnTo>
                  <a:pt x="5746877" y="761"/>
                </a:lnTo>
                <a:lnTo>
                  <a:pt x="5846826" y="761"/>
                </a:lnTo>
                <a:lnTo>
                  <a:pt x="5846826" y="119379"/>
                </a:lnTo>
                <a:lnTo>
                  <a:pt x="5868797" y="119379"/>
                </a:lnTo>
                <a:lnTo>
                  <a:pt x="5880100" y="119379"/>
                </a:lnTo>
              </a:path>
              <a:path w="6953250" h="10085070">
                <a:moveTo>
                  <a:pt x="5724652" y="140969"/>
                </a:moveTo>
                <a:lnTo>
                  <a:pt x="5769102" y="140969"/>
                </a:lnTo>
                <a:lnTo>
                  <a:pt x="5769102" y="22351"/>
                </a:lnTo>
                <a:lnTo>
                  <a:pt x="5824601" y="22351"/>
                </a:lnTo>
                <a:lnTo>
                  <a:pt x="5824601" y="140969"/>
                </a:lnTo>
                <a:lnTo>
                  <a:pt x="5880100" y="140969"/>
                </a:lnTo>
              </a:path>
              <a:path w="6953250" h="10085070">
                <a:moveTo>
                  <a:pt x="5880100" y="119379"/>
                </a:moveTo>
                <a:lnTo>
                  <a:pt x="5902325" y="119379"/>
                </a:lnTo>
                <a:lnTo>
                  <a:pt x="5902325" y="761"/>
                </a:lnTo>
                <a:lnTo>
                  <a:pt x="6002274" y="761"/>
                </a:lnTo>
                <a:lnTo>
                  <a:pt x="6002274" y="119379"/>
                </a:lnTo>
                <a:lnTo>
                  <a:pt x="6024499" y="119379"/>
                </a:lnTo>
                <a:lnTo>
                  <a:pt x="6035548" y="119379"/>
                </a:lnTo>
              </a:path>
              <a:path w="6953250" h="10085070">
                <a:moveTo>
                  <a:pt x="5880100" y="140969"/>
                </a:moveTo>
                <a:lnTo>
                  <a:pt x="5924550" y="140969"/>
                </a:lnTo>
                <a:lnTo>
                  <a:pt x="5924550" y="22351"/>
                </a:lnTo>
                <a:lnTo>
                  <a:pt x="5980049" y="22351"/>
                </a:lnTo>
                <a:lnTo>
                  <a:pt x="5980049" y="140969"/>
                </a:lnTo>
                <a:lnTo>
                  <a:pt x="6035548" y="140969"/>
                </a:lnTo>
              </a:path>
              <a:path w="6953250" h="10085070">
                <a:moveTo>
                  <a:pt x="6035548" y="119379"/>
                </a:moveTo>
                <a:lnTo>
                  <a:pt x="6057773" y="119379"/>
                </a:lnTo>
                <a:lnTo>
                  <a:pt x="6057773" y="761"/>
                </a:lnTo>
                <a:lnTo>
                  <a:pt x="6157722" y="761"/>
                </a:lnTo>
                <a:lnTo>
                  <a:pt x="6157722" y="119379"/>
                </a:lnTo>
                <a:lnTo>
                  <a:pt x="6179947" y="119379"/>
                </a:lnTo>
                <a:lnTo>
                  <a:pt x="6190996" y="119379"/>
                </a:lnTo>
              </a:path>
              <a:path w="6953250" h="10085070">
                <a:moveTo>
                  <a:pt x="6035548" y="140969"/>
                </a:moveTo>
                <a:lnTo>
                  <a:pt x="6079998" y="140969"/>
                </a:lnTo>
                <a:lnTo>
                  <a:pt x="6079998" y="22351"/>
                </a:lnTo>
                <a:lnTo>
                  <a:pt x="6135497" y="22351"/>
                </a:lnTo>
                <a:lnTo>
                  <a:pt x="6135497" y="140969"/>
                </a:lnTo>
                <a:lnTo>
                  <a:pt x="6190996" y="140969"/>
                </a:lnTo>
              </a:path>
              <a:path w="6953250" h="10085070">
                <a:moveTo>
                  <a:pt x="6190996" y="119379"/>
                </a:moveTo>
                <a:lnTo>
                  <a:pt x="6213221" y="119379"/>
                </a:lnTo>
                <a:lnTo>
                  <a:pt x="6213221" y="761"/>
                </a:lnTo>
                <a:lnTo>
                  <a:pt x="6313170" y="761"/>
                </a:lnTo>
                <a:lnTo>
                  <a:pt x="6313170" y="119379"/>
                </a:lnTo>
                <a:lnTo>
                  <a:pt x="6335395" y="119379"/>
                </a:lnTo>
                <a:lnTo>
                  <a:pt x="6346444" y="119379"/>
                </a:lnTo>
              </a:path>
              <a:path w="6953250" h="10085070">
                <a:moveTo>
                  <a:pt x="6190996" y="140969"/>
                </a:moveTo>
                <a:lnTo>
                  <a:pt x="6235446" y="140969"/>
                </a:lnTo>
                <a:lnTo>
                  <a:pt x="6235446" y="22351"/>
                </a:lnTo>
                <a:lnTo>
                  <a:pt x="6290945" y="22351"/>
                </a:lnTo>
                <a:lnTo>
                  <a:pt x="6290945" y="140969"/>
                </a:lnTo>
                <a:lnTo>
                  <a:pt x="6346444" y="140969"/>
                </a:lnTo>
              </a:path>
              <a:path w="6953250" h="10085070">
                <a:moveTo>
                  <a:pt x="6346444" y="119379"/>
                </a:moveTo>
                <a:lnTo>
                  <a:pt x="6368669" y="119379"/>
                </a:lnTo>
                <a:lnTo>
                  <a:pt x="6368669" y="761"/>
                </a:lnTo>
                <a:lnTo>
                  <a:pt x="6468618" y="761"/>
                </a:lnTo>
                <a:lnTo>
                  <a:pt x="6468618" y="119379"/>
                </a:lnTo>
                <a:lnTo>
                  <a:pt x="6490843" y="119379"/>
                </a:lnTo>
                <a:lnTo>
                  <a:pt x="6501892" y="119379"/>
                </a:lnTo>
              </a:path>
              <a:path w="6953250" h="10085070">
                <a:moveTo>
                  <a:pt x="6346444" y="140969"/>
                </a:moveTo>
                <a:lnTo>
                  <a:pt x="6390894" y="140969"/>
                </a:lnTo>
                <a:lnTo>
                  <a:pt x="6390894" y="22351"/>
                </a:lnTo>
                <a:lnTo>
                  <a:pt x="6446393" y="22351"/>
                </a:lnTo>
                <a:lnTo>
                  <a:pt x="6446393" y="140969"/>
                </a:lnTo>
                <a:lnTo>
                  <a:pt x="6501892" y="140969"/>
                </a:lnTo>
              </a:path>
              <a:path w="6953250" h="10085070">
                <a:moveTo>
                  <a:pt x="6501892" y="119379"/>
                </a:moveTo>
                <a:lnTo>
                  <a:pt x="6524117" y="119379"/>
                </a:lnTo>
                <a:lnTo>
                  <a:pt x="6524117" y="761"/>
                </a:lnTo>
                <a:lnTo>
                  <a:pt x="6624066" y="761"/>
                </a:lnTo>
                <a:lnTo>
                  <a:pt x="6624066" y="119379"/>
                </a:lnTo>
                <a:lnTo>
                  <a:pt x="6646291" y="119379"/>
                </a:lnTo>
                <a:lnTo>
                  <a:pt x="6657340" y="119379"/>
                </a:lnTo>
              </a:path>
              <a:path w="6953250" h="10085070">
                <a:moveTo>
                  <a:pt x="6501892" y="140969"/>
                </a:moveTo>
                <a:lnTo>
                  <a:pt x="6546342" y="140969"/>
                </a:lnTo>
                <a:lnTo>
                  <a:pt x="6546342" y="22351"/>
                </a:lnTo>
                <a:lnTo>
                  <a:pt x="6601841" y="22351"/>
                </a:lnTo>
                <a:lnTo>
                  <a:pt x="6601841" y="140969"/>
                </a:lnTo>
                <a:lnTo>
                  <a:pt x="6657340" y="140969"/>
                </a:lnTo>
              </a:path>
              <a:path w="6953250" h="10085070">
                <a:moveTo>
                  <a:pt x="6657340" y="119379"/>
                </a:moveTo>
                <a:lnTo>
                  <a:pt x="6679565" y="119379"/>
                </a:lnTo>
                <a:lnTo>
                  <a:pt x="6679565" y="761"/>
                </a:lnTo>
                <a:lnTo>
                  <a:pt x="6779514" y="761"/>
                </a:lnTo>
                <a:lnTo>
                  <a:pt x="6779514" y="119379"/>
                </a:lnTo>
                <a:lnTo>
                  <a:pt x="6801739" y="119379"/>
                </a:lnTo>
                <a:lnTo>
                  <a:pt x="6813042" y="119379"/>
                </a:lnTo>
              </a:path>
              <a:path w="6953250" h="10085070">
                <a:moveTo>
                  <a:pt x="6657340" y="140969"/>
                </a:moveTo>
                <a:lnTo>
                  <a:pt x="6701790" y="140969"/>
                </a:lnTo>
                <a:lnTo>
                  <a:pt x="6701790" y="22351"/>
                </a:lnTo>
                <a:lnTo>
                  <a:pt x="6757289" y="22351"/>
                </a:lnTo>
                <a:lnTo>
                  <a:pt x="6757289" y="140969"/>
                </a:lnTo>
                <a:lnTo>
                  <a:pt x="6813042" y="140969"/>
                </a:lnTo>
              </a:path>
              <a:path w="6953250" h="10085070">
                <a:moveTo>
                  <a:pt x="6812026" y="138683"/>
                </a:moveTo>
                <a:lnTo>
                  <a:pt x="6951014" y="138683"/>
                </a:lnTo>
                <a:lnTo>
                  <a:pt x="6951014" y="0"/>
                </a:lnTo>
                <a:lnTo>
                  <a:pt x="6812026" y="0"/>
                </a:lnTo>
                <a:lnTo>
                  <a:pt x="6812026" y="138683"/>
                </a:lnTo>
                <a:close/>
              </a:path>
              <a:path w="6953250" h="10085070">
                <a:moveTo>
                  <a:pt x="6833616" y="117348"/>
                </a:moveTo>
                <a:lnTo>
                  <a:pt x="6929323" y="117348"/>
                </a:lnTo>
                <a:lnTo>
                  <a:pt x="6929323" y="21640"/>
                </a:lnTo>
                <a:lnTo>
                  <a:pt x="6833616" y="21640"/>
                </a:lnTo>
                <a:lnTo>
                  <a:pt x="6833616" y="117348"/>
                </a:lnTo>
                <a:close/>
              </a:path>
              <a:path w="6953250" h="10085070">
                <a:moveTo>
                  <a:pt x="6834378" y="140969"/>
                </a:moveTo>
                <a:lnTo>
                  <a:pt x="6834378" y="162940"/>
                </a:lnTo>
                <a:lnTo>
                  <a:pt x="6953250" y="162940"/>
                </a:lnTo>
                <a:lnTo>
                  <a:pt x="6953250" y="260730"/>
                </a:lnTo>
                <a:lnTo>
                  <a:pt x="6834378" y="260730"/>
                </a:lnTo>
                <a:lnTo>
                  <a:pt x="6834378" y="282701"/>
                </a:lnTo>
                <a:lnTo>
                  <a:pt x="6834378" y="293369"/>
                </a:lnTo>
              </a:path>
              <a:path w="6953250" h="10085070">
                <a:moveTo>
                  <a:pt x="6812788" y="140969"/>
                </a:moveTo>
                <a:lnTo>
                  <a:pt x="6812788" y="184530"/>
                </a:lnTo>
                <a:lnTo>
                  <a:pt x="6931659" y="184530"/>
                </a:lnTo>
                <a:lnTo>
                  <a:pt x="6931659" y="239140"/>
                </a:lnTo>
                <a:lnTo>
                  <a:pt x="6812788" y="239140"/>
                </a:lnTo>
                <a:lnTo>
                  <a:pt x="6812788" y="293369"/>
                </a:lnTo>
              </a:path>
              <a:path w="6953250" h="10085070">
                <a:moveTo>
                  <a:pt x="6834378" y="293369"/>
                </a:moveTo>
                <a:lnTo>
                  <a:pt x="6834378" y="315340"/>
                </a:lnTo>
                <a:lnTo>
                  <a:pt x="6953250" y="315340"/>
                </a:lnTo>
                <a:lnTo>
                  <a:pt x="6953250" y="413130"/>
                </a:lnTo>
                <a:lnTo>
                  <a:pt x="6834378" y="413130"/>
                </a:lnTo>
                <a:lnTo>
                  <a:pt x="6834378" y="435101"/>
                </a:lnTo>
                <a:lnTo>
                  <a:pt x="6834378" y="445769"/>
                </a:lnTo>
              </a:path>
              <a:path w="6953250" h="10085070">
                <a:moveTo>
                  <a:pt x="6812788" y="293369"/>
                </a:moveTo>
                <a:lnTo>
                  <a:pt x="6812788" y="336930"/>
                </a:lnTo>
                <a:lnTo>
                  <a:pt x="6931659" y="336930"/>
                </a:lnTo>
                <a:lnTo>
                  <a:pt x="6931659" y="391540"/>
                </a:lnTo>
                <a:lnTo>
                  <a:pt x="6812788" y="391540"/>
                </a:lnTo>
                <a:lnTo>
                  <a:pt x="6812788" y="445769"/>
                </a:lnTo>
              </a:path>
              <a:path w="6953250" h="10085070">
                <a:moveTo>
                  <a:pt x="6834378" y="445769"/>
                </a:moveTo>
                <a:lnTo>
                  <a:pt x="6834378" y="467740"/>
                </a:lnTo>
                <a:lnTo>
                  <a:pt x="6953250" y="467740"/>
                </a:lnTo>
                <a:lnTo>
                  <a:pt x="6953250" y="565530"/>
                </a:lnTo>
                <a:lnTo>
                  <a:pt x="6834378" y="565530"/>
                </a:lnTo>
                <a:lnTo>
                  <a:pt x="6834378" y="587501"/>
                </a:lnTo>
                <a:lnTo>
                  <a:pt x="6834378" y="598169"/>
                </a:lnTo>
              </a:path>
              <a:path w="6953250" h="10085070">
                <a:moveTo>
                  <a:pt x="6812788" y="445769"/>
                </a:moveTo>
                <a:lnTo>
                  <a:pt x="6812788" y="489330"/>
                </a:lnTo>
                <a:lnTo>
                  <a:pt x="6931659" y="489330"/>
                </a:lnTo>
                <a:lnTo>
                  <a:pt x="6931659" y="543940"/>
                </a:lnTo>
                <a:lnTo>
                  <a:pt x="6812788" y="543940"/>
                </a:lnTo>
                <a:lnTo>
                  <a:pt x="6812788" y="598169"/>
                </a:lnTo>
              </a:path>
              <a:path w="6953250" h="10085070">
                <a:moveTo>
                  <a:pt x="6834378" y="598169"/>
                </a:moveTo>
                <a:lnTo>
                  <a:pt x="6834378" y="620140"/>
                </a:lnTo>
                <a:lnTo>
                  <a:pt x="6953250" y="620140"/>
                </a:lnTo>
                <a:lnTo>
                  <a:pt x="6953250" y="717930"/>
                </a:lnTo>
                <a:lnTo>
                  <a:pt x="6834378" y="717930"/>
                </a:lnTo>
                <a:lnTo>
                  <a:pt x="6834378" y="739901"/>
                </a:lnTo>
                <a:lnTo>
                  <a:pt x="6834378" y="750569"/>
                </a:lnTo>
              </a:path>
              <a:path w="6953250" h="10085070">
                <a:moveTo>
                  <a:pt x="6812788" y="598169"/>
                </a:moveTo>
                <a:lnTo>
                  <a:pt x="6812788" y="641730"/>
                </a:lnTo>
                <a:lnTo>
                  <a:pt x="6931659" y="641730"/>
                </a:lnTo>
                <a:lnTo>
                  <a:pt x="6931659" y="696340"/>
                </a:lnTo>
                <a:lnTo>
                  <a:pt x="6812788" y="696340"/>
                </a:lnTo>
                <a:lnTo>
                  <a:pt x="6812788" y="750569"/>
                </a:lnTo>
              </a:path>
              <a:path w="6953250" h="10085070">
                <a:moveTo>
                  <a:pt x="6834378" y="750569"/>
                </a:moveTo>
                <a:lnTo>
                  <a:pt x="6834378" y="772540"/>
                </a:lnTo>
                <a:lnTo>
                  <a:pt x="6953250" y="772540"/>
                </a:lnTo>
                <a:lnTo>
                  <a:pt x="6953250" y="870330"/>
                </a:lnTo>
                <a:lnTo>
                  <a:pt x="6834378" y="870330"/>
                </a:lnTo>
                <a:lnTo>
                  <a:pt x="6834378" y="892301"/>
                </a:lnTo>
                <a:lnTo>
                  <a:pt x="6834378" y="903224"/>
                </a:lnTo>
              </a:path>
              <a:path w="6953250" h="10085070">
                <a:moveTo>
                  <a:pt x="6812788" y="750569"/>
                </a:moveTo>
                <a:lnTo>
                  <a:pt x="6812788" y="794130"/>
                </a:lnTo>
                <a:lnTo>
                  <a:pt x="6931659" y="794130"/>
                </a:lnTo>
                <a:lnTo>
                  <a:pt x="6931659" y="848740"/>
                </a:lnTo>
                <a:lnTo>
                  <a:pt x="6812788" y="848740"/>
                </a:lnTo>
                <a:lnTo>
                  <a:pt x="6812788" y="903224"/>
                </a:lnTo>
              </a:path>
              <a:path w="6953250" h="10085070">
                <a:moveTo>
                  <a:pt x="6834378" y="903224"/>
                </a:moveTo>
                <a:lnTo>
                  <a:pt x="6834378" y="924940"/>
                </a:lnTo>
                <a:lnTo>
                  <a:pt x="6953250" y="924940"/>
                </a:lnTo>
                <a:lnTo>
                  <a:pt x="6953250" y="1023111"/>
                </a:lnTo>
                <a:lnTo>
                  <a:pt x="6834378" y="1023111"/>
                </a:lnTo>
                <a:lnTo>
                  <a:pt x="6834378" y="1044701"/>
                </a:lnTo>
                <a:lnTo>
                  <a:pt x="6834378" y="1055624"/>
                </a:lnTo>
              </a:path>
              <a:path w="6953250" h="10085070">
                <a:moveTo>
                  <a:pt x="6812788" y="903224"/>
                </a:moveTo>
                <a:lnTo>
                  <a:pt x="6812788" y="946530"/>
                </a:lnTo>
                <a:lnTo>
                  <a:pt x="6931659" y="946530"/>
                </a:lnTo>
                <a:lnTo>
                  <a:pt x="6931659" y="1001140"/>
                </a:lnTo>
                <a:lnTo>
                  <a:pt x="6812788" y="1001140"/>
                </a:lnTo>
                <a:lnTo>
                  <a:pt x="6812788" y="1055624"/>
                </a:lnTo>
              </a:path>
              <a:path w="6953250" h="10085070">
                <a:moveTo>
                  <a:pt x="6834378" y="1055624"/>
                </a:moveTo>
                <a:lnTo>
                  <a:pt x="6834378" y="1077340"/>
                </a:lnTo>
                <a:lnTo>
                  <a:pt x="6953250" y="1077340"/>
                </a:lnTo>
                <a:lnTo>
                  <a:pt x="6953250" y="1175511"/>
                </a:lnTo>
                <a:lnTo>
                  <a:pt x="6834378" y="1175511"/>
                </a:lnTo>
                <a:lnTo>
                  <a:pt x="6834378" y="1197102"/>
                </a:lnTo>
                <a:lnTo>
                  <a:pt x="6834378" y="1208024"/>
                </a:lnTo>
              </a:path>
              <a:path w="6953250" h="10085070">
                <a:moveTo>
                  <a:pt x="6812788" y="1055624"/>
                </a:moveTo>
                <a:lnTo>
                  <a:pt x="6812788" y="1099311"/>
                </a:lnTo>
                <a:lnTo>
                  <a:pt x="6931659" y="1099311"/>
                </a:lnTo>
                <a:lnTo>
                  <a:pt x="6931659" y="1153540"/>
                </a:lnTo>
                <a:lnTo>
                  <a:pt x="6812788" y="1153540"/>
                </a:lnTo>
                <a:lnTo>
                  <a:pt x="6812788" y="1208024"/>
                </a:lnTo>
              </a:path>
              <a:path w="6953250" h="10085070">
                <a:moveTo>
                  <a:pt x="6834378" y="1208024"/>
                </a:moveTo>
                <a:lnTo>
                  <a:pt x="6834378" y="1229740"/>
                </a:lnTo>
                <a:lnTo>
                  <a:pt x="6953250" y="1229740"/>
                </a:lnTo>
                <a:lnTo>
                  <a:pt x="6953250" y="1327911"/>
                </a:lnTo>
                <a:lnTo>
                  <a:pt x="6834378" y="1327911"/>
                </a:lnTo>
                <a:lnTo>
                  <a:pt x="6834378" y="1349502"/>
                </a:lnTo>
                <a:lnTo>
                  <a:pt x="6834378" y="1360424"/>
                </a:lnTo>
              </a:path>
              <a:path w="6953250" h="10085070">
                <a:moveTo>
                  <a:pt x="6812788" y="1208024"/>
                </a:moveTo>
                <a:lnTo>
                  <a:pt x="6812788" y="1251711"/>
                </a:lnTo>
                <a:lnTo>
                  <a:pt x="6931659" y="1251711"/>
                </a:lnTo>
                <a:lnTo>
                  <a:pt x="6931659" y="1305940"/>
                </a:lnTo>
                <a:lnTo>
                  <a:pt x="6812788" y="1305940"/>
                </a:lnTo>
                <a:lnTo>
                  <a:pt x="6812788" y="1360424"/>
                </a:lnTo>
              </a:path>
              <a:path w="6953250" h="10085070">
                <a:moveTo>
                  <a:pt x="6834378" y="1360424"/>
                </a:moveTo>
                <a:lnTo>
                  <a:pt x="6834378" y="1382140"/>
                </a:lnTo>
                <a:lnTo>
                  <a:pt x="6953250" y="1382140"/>
                </a:lnTo>
                <a:lnTo>
                  <a:pt x="6953250" y="1480311"/>
                </a:lnTo>
                <a:lnTo>
                  <a:pt x="6834378" y="1480311"/>
                </a:lnTo>
                <a:lnTo>
                  <a:pt x="6834378" y="1501902"/>
                </a:lnTo>
                <a:lnTo>
                  <a:pt x="6834378" y="1512824"/>
                </a:lnTo>
              </a:path>
              <a:path w="6953250" h="10085070">
                <a:moveTo>
                  <a:pt x="6812788" y="1360424"/>
                </a:moveTo>
                <a:lnTo>
                  <a:pt x="6812788" y="1404111"/>
                </a:lnTo>
                <a:lnTo>
                  <a:pt x="6931659" y="1404111"/>
                </a:lnTo>
                <a:lnTo>
                  <a:pt x="6931659" y="1458340"/>
                </a:lnTo>
                <a:lnTo>
                  <a:pt x="6812788" y="1458340"/>
                </a:lnTo>
                <a:lnTo>
                  <a:pt x="6812788" y="1512824"/>
                </a:lnTo>
              </a:path>
              <a:path w="6953250" h="10085070">
                <a:moveTo>
                  <a:pt x="6834378" y="1512824"/>
                </a:moveTo>
                <a:lnTo>
                  <a:pt x="6834378" y="1534540"/>
                </a:lnTo>
                <a:lnTo>
                  <a:pt x="6953250" y="1534540"/>
                </a:lnTo>
                <a:lnTo>
                  <a:pt x="6953250" y="1632711"/>
                </a:lnTo>
                <a:lnTo>
                  <a:pt x="6834378" y="1632711"/>
                </a:lnTo>
                <a:lnTo>
                  <a:pt x="6834378" y="1654302"/>
                </a:lnTo>
                <a:lnTo>
                  <a:pt x="6834378" y="1665224"/>
                </a:lnTo>
              </a:path>
              <a:path w="6953250" h="10085070">
                <a:moveTo>
                  <a:pt x="6812788" y="1512824"/>
                </a:moveTo>
                <a:lnTo>
                  <a:pt x="6812788" y="1556511"/>
                </a:lnTo>
                <a:lnTo>
                  <a:pt x="6931659" y="1556511"/>
                </a:lnTo>
                <a:lnTo>
                  <a:pt x="6931659" y="1610740"/>
                </a:lnTo>
                <a:lnTo>
                  <a:pt x="6812788" y="1610740"/>
                </a:lnTo>
                <a:lnTo>
                  <a:pt x="6812788" y="1665224"/>
                </a:lnTo>
              </a:path>
              <a:path w="6953250" h="10085070">
                <a:moveTo>
                  <a:pt x="6834378" y="1665224"/>
                </a:moveTo>
                <a:lnTo>
                  <a:pt x="6834378" y="1686940"/>
                </a:lnTo>
                <a:lnTo>
                  <a:pt x="6953250" y="1686940"/>
                </a:lnTo>
                <a:lnTo>
                  <a:pt x="6953250" y="1785111"/>
                </a:lnTo>
                <a:lnTo>
                  <a:pt x="6834378" y="1785111"/>
                </a:lnTo>
                <a:lnTo>
                  <a:pt x="6834378" y="1806702"/>
                </a:lnTo>
                <a:lnTo>
                  <a:pt x="6834378" y="1817624"/>
                </a:lnTo>
              </a:path>
              <a:path w="6953250" h="10085070">
                <a:moveTo>
                  <a:pt x="6812788" y="1665224"/>
                </a:moveTo>
                <a:lnTo>
                  <a:pt x="6812788" y="1708911"/>
                </a:lnTo>
                <a:lnTo>
                  <a:pt x="6931659" y="1708911"/>
                </a:lnTo>
                <a:lnTo>
                  <a:pt x="6931659" y="1763140"/>
                </a:lnTo>
                <a:lnTo>
                  <a:pt x="6812788" y="1763140"/>
                </a:lnTo>
                <a:lnTo>
                  <a:pt x="6812788" y="1817624"/>
                </a:lnTo>
              </a:path>
              <a:path w="6953250" h="10085070">
                <a:moveTo>
                  <a:pt x="6834378" y="1817624"/>
                </a:moveTo>
                <a:lnTo>
                  <a:pt x="6834378" y="1839340"/>
                </a:lnTo>
                <a:lnTo>
                  <a:pt x="6953250" y="1839340"/>
                </a:lnTo>
                <a:lnTo>
                  <a:pt x="6953250" y="1937511"/>
                </a:lnTo>
                <a:lnTo>
                  <a:pt x="6834378" y="1937511"/>
                </a:lnTo>
                <a:lnTo>
                  <a:pt x="6834378" y="1959102"/>
                </a:lnTo>
                <a:lnTo>
                  <a:pt x="6834378" y="1970024"/>
                </a:lnTo>
              </a:path>
              <a:path w="6953250" h="10085070">
                <a:moveTo>
                  <a:pt x="6812788" y="1817624"/>
                </a:moveTo>
                <a:lnTo>
                  <a:pt x="6812788" y="1861311"/>
                </a:lnTo>
                <a:lnTo>
                  <a:pt x="6931659" y="1861311"/>
                </a:lnTo>
                <a:lnTo>
                  <a:pt x="6931659" y="1915540"/>
                </a:lnTo>
                <a:lnTo>
                  <a:pt x="6812788" y="1915540"/>
                </a:lnTo>
                <a:lnTo>
                  <a:pt x="6812788" y="1970024"/>
                </a:lnTo>
              </a:path>
              <a:path w="6953250" h="10085070">
                <a:moveTo>
                  <a:pt x="6834378" y="1970024"/>
                </a:moveTo>
                <a:lnTo>
                  <a:pt x="6834378" y="1991740"/>
                </a:lnTo>
                <a:lnTo>
                  <a:pt x="6953250" y="1991740"/>
                </a:lnTo>
                <a:lnTo>
                  <a:pt x="6953250" y="2089911"/>
                </a:lnTo>
                <a:lnTo>
                  <a:pt x="6834378" y="2089911"/>
                </a:lnTo>
                <a:lnTo>
                  <a:pt x="6834378" y="2111502"/>
                </a:lnTo>
                <a:lnTo>
                  <a:pt x="6834378" y="2122424"/>
                </a:lnTo>
              </a:path>
              <a:path w="6953250" h="10085070">
                <a:moveTo>
                  <a:pt x="6812788" y="1970024"/>
                </a:moveTo>
                <a:lnTo>
                  <a:pt x="6812788" y="2013711"/>
                </a:lnTo>
                <a:lnTo>
                  <a:pt x="6931659" y="2013711"/>
                </a:lnTo>
                <a:lnTo>
                  <a:pt x="6931659" y="2068194"/>
                </a:lnTo>
                <a:lnTo>
                  <a:pt x="6812788" y="2068194"/>
                </a:lnTo>
                <a:lnTo>
                  <a:pt x="6812788" y="2122424"/>
                </a:lnTo>
              </a:path>
              <a:path w="6953250" h="10085070">
                <a:moveTo>
                  <a:pt x="6834378" y="2122424"/>
                </a:moveTo>
                <a:lnTo>
                  <a:pt x="6834378" y="2144394"/>
                </a:lnTo>
                <a:lnTo>
                  <a:pt x="6953250" y="2144394"/>
                </a:lnTo>
                <a:lnTo>
                  <a:pt x="6953250" y="2242311"/>
                </a:lnTo>
                <a:lnTo>
                  <a:pt x="6834378" y="2242311"/>
                </a:lnTo>
                <a:lnTo>
                  <a:pt x="6834378" y="2263902"/>
                </a:lnTo>
                <a:lnTo>
                  <a:pt x="6834378" y="2274824"/>
                </a:lnTo>
              </a:path>
              <a:path w="6953250" h="10085070">
                <a:moveTo>
                  <a:pt x="6812788" y="2122424"/>
                </a:moveTo>
                <a:lnTo>
                  <a:pt x="6812788" y="2166111"/>
                </a:lnTo>
                <a:lnTo>
                  <a:pt x="6931659" y="2166111"/>
                </a:lnTo>
                <a:lnTo>
                  <a:pt x="6931659" y="2220594"/>
                </a:lnTo>
                <a:lnTo>
                  <a:pt x="6812788" y="2220594"/>
                </a:lnTo>
                <a:lnTo>
                  <a:pt x="6812788" y="2274824"/>
                </a:lnTo>
              </a:path>
              <a:path w="6953250" h="10085070">
                <a:moveTo>
                  <a:pt x="6834378" y="2274824"/>
                </a:moveTo>
                <a:lnTo>
                  <a:pt x="6834378" y="2296794"/>
                </a:lnTo>
                <a:lnTo>
                  <a:pt x="6953250" y="2296794"/>
                </a:lnTo>
                <a:lnTo>
                  <a:pt x="6953250" y="2394711"/>
                </a:lnTo>
                <a:lnTo>
                  <a:pt x="6834378" y="2394711"/>
                </a:lnTo>
                <a:lnTo>
                  <a:pt x="6834378" y="2416555"/>
                </a:lnTo>
                <a:lnTo>
                  <a:pt x="6834378" y="2427224"/>
                </a:lnTo>
              </a:path>
              <a:path w="6953250" h="10085070">
                <a:moveTo>
                  <a:pt x="6812788" y="2274824"/>
                </a:moveTo>
                <a:lnTo>
                  <a:pt x="6812788" y="2318511"/>
                </a:lnTo>
                <a:lnTo>
                  <a:pt x="6931659" y="2318511"/>
                </a:lnTo>
                <a:lnTo>
                  <a:pt x="6931659" y="2372994"/>
                </a:lnTo>
                <a:lnTo>
                  <a:pt x="6812788" y="2372994"/>
                </a:lnTo>
                <a:lnTo>
                  <a:pt x="6812788" y="2427224"/>
                </a:lnTo>
              </a:path>
              <a:path w="6953250" h="10085070">
                <a:moveTo>
                  <a:pt x="6834378" y="2427224"/>
                </a:moveTo>
                <a:lnTo>
                  <a:pt x="6834378" y="2449194"/>
                </a:lnTo>
                <a:lnTo>
                  <a:pt x="6953250" y="2449194"/>
                </a:lnTo>
                <a:lnTo>
                  <a:pt x="6953250" y="2547111"/>
                </a:lnTo>
                <a:lnTo>
                  <a:pt x="6834378" y="2547111"/>
                </a:lnTo>
                <a:lnTo>
                  <a:pt x="6834378" y="2568955"/>
                </a:lnTo>
                <a:lnTo>
                  <a:pt x="6834378" y="2579624"/>
                </a:lnTo>
              </a:path>
              <a:path w="6953250" h="10085070">
                <a:moveTo>
                  <a:pt x="6812788" y="2427224"/>
                </a:moveTo>
                <a:lnTo>
                  <a:pt x="6812788" y="2470911"/>
                </a:lnTo>
                <a:lnTo>
                  <a:pt x="6931659" y="2470911"/>
                </a:lnTo>
                <a:lnTo>
                  <a:pt x="6931659" y="2525394"/>
                </a:lnTo>
                <a:lnTo>
                  <a:pt x="6812788" y="2525394"/>
                </a:lnTo>
                <a:lnTo>
                  <a:pt x="6812788" y="2579624"/>
                </a:lnTo>
              </a:path>
              <a:path w="6953250" h="10085070">
                <a:moveTo>
                  <a:pt x="6834378" y="2579624"/>
                </a:moveTo>
                <a:lnTo>
                  <a:pt x="6834378" y="2601594"/>
                </a:lnTo>
                <a:lnTo>
                  <a:pt x="6953250" y="2601594"/>
                </a:lnTo>
                <a:lnTo>
                  <a:pt x="6953250" y="2699511"/>
                </a:lnTo>
                <a:lnTo>
                  <a:pt x="6834378" y="2699511"/>
                </a:lnTo>
                <a:lnTo>
                  <a:pt x="6834378" y="2721355"/>
                </a:lnTo>
                <a:lnTo>
                  <a:pt x="6834378" y="2732024"/>
                </a:lnTo>
              </a:path>
              <a:path w="6953250" h="10085070">
                <a:moveTo>
                  <a:pt x="6812788" y="2579624"/>
                </a:moveTo>
                <a:lnTo>
                  <a:pt x="6812788" y="2623311"/>
                </a:lnTo>
                <a:lnTo>
                  <a:pt x="6931659" y="2623311"/>
                </a:lnTo>
                <a:lnTo>
                  <a:pt x="6931659" y="2677794"/>
                </a:lnTo>
                <a:lnTo>
                  <a:pt x="6812788" y="2677794"/>
                </a:lnTo>
                <a:lnTo>
                  <a:pt x="6812788" y="2732024"/>
                </a:lnTo>
              </a:path>
              <a:path w="6953250" h="10085070">
                <a:moveTo>
                  <a:pt x="6834378" y="2732024"/>
                </a:moveTo>
                <a:lnTo>
                  <a:pt x="6834378" y="2753994"/>
                </a:lnTo>
                <a:lnTo>
                  <a:pt x="6953250" y="2753994"/>
                </a:lnTo>
                <a:lnTo>
                  <a:pt x="6953250" y="2851911"/>
                </a:lnTo>
                <a:lnTo>
                  <a:pt x="6834378" y="2851911"/>
                </a:lnTo>
                <a:lnTo>
                  <a:pt x="6834378" y="2873755"/>
                </a:lnTo>
                <a:lnTo>
                  <a:pt x="6834378" y="2884424"/>
                </a:lnTo>
              </a:path>
              <a:path w="6953250" h="10085070">
                <a:moveTo>
                  <a:pt x="6812788" y="2732024"/>
                </a:moveTo>
                <a:lnTo>
                  <a:pt x="6812788" y="2775711"/>
                </a:lnTo>
                <a:lnTo>
                  <a:pt x="6931659" y="2775711"/>
                </a:lnTo>
                <a:lnTo>
                  <a:pt x="6931659" y="2830194"/>
                </a:lnTo>
                <a:lnTo>
                  <a:pt x="6812788" y="2830194"/>
                </a:lnTo>
                <a:lnTo>
                  <a:pt x="6812788" y="2884424"/>
                </a:lnTo>
              </a:path>
              <a:path w="6953250" h="10085070">
                <a:moveTo>
                  <a:pt x="6834378" y="2884424"/>
                </a:moveTo>
                <a:lnTo>
                  <a:pt x="6834378" y="2906394"/>
                </a:lnTo>
                <a:lnTo>
                  <a:pt x="6953250" y="2906394"/>
                </a:lnTo>
                <a:lnTo>
                  <a:pt x="6953250" y="3004311"/>
                </a:lnTo>
                <a:lnTo>
                  <a:pt x="6834378" y="3004311"/>
                </a:lnTo>
                <a:lnTo>
                  <a:pt x="6834378" y="3026155"/>
                </a:lnTo>
                <a:lnTo>
                  <a:pt x="6834378" y="3037204"/>
                </a:lnTo>
              </a:path>
              <a:path w="6953250" h="10085070">
                <a:moveTo>
                  <a:pt x="6812788" y="2884424"/>
                </a:moveTo>
                <a:lnTo>
                  <a:pt x="6812788" y="2928111"/>
                </a:lnTo>
                <a:lnTo>
                  <a:pt x="6931659" y="2928111"/>
                </a:lnTo>
                <a:lnTo>
                  <a:pt x="6931659" y="2982594"/>
                </a:lnTo>
                <a:lnTo>
                  <a:pt x="6812788" y="2982594"/>
                </a:lnTo>
                <a:lnTo>
                  <a:pt x="6812788" y="3037204"/>
                </a:lnTo>
              </a:path>
              <a:path w="6953250" h="10085070">
                <a:moveTo>
                  <a:pt x="6834378" y="3037204"/>
                </a:moveTo>
                <a:lnTo>
                  <a:pt x="6834378" y="3058794"/>
                </a:lnTo>
                <a:lnTo>
                  <a:pt x="6953250" y="3058794"/>
                </a:lnTo>
                <a:lnTo>
                  <a:pt x="6953250" y="3156711"/>
                </a:lnTo>
                <a:lnTo>
                  <a:pt x="6834378" y="3156711"/>
                </a:lnTo>
                <a:lnTo>
                  <a:pt x="6834378" y="3178555"/>
                </a:lnTo>
                <a:lnTo>
                  <a:pt x="6834378" y="3189604"/>
                </a:lnTo>
              </a:path>
              <a:path w="6953250" h="10085070">
                <a:moveTo>
                  <a:pt x="6812788" y="3037204"/>
                </a:moveTo>
                <a:lnTo>
                  <a:pt x="6812788" y="3080511"/>
                </a:lnTo>
                <a:lnTo>
                  <a:pt x="6931659" y="3080511"/>
                </a:lnTo>
                <a:lnTo>
                  <a:pt x="6931659" y="3134994"/>
                </a:lnTo>
                <a:lnTo>
                  <a:pt x="6812788" y="3134994"/>
                </a:lnTo>
                <a:lnTo>
                  <a:pt x="6812788" y="3189604"/>
                </a:lnTo>
              </a:path>
              <a:path w="6953250" h="10085070">
                <a:moveTo>
                  <a:pt x="6834378" y="3189604"/>
                </a:moveTo>
                <a:lnTo>
                  <a:pt x="6834378" y="3211194"/>
                </a:lnTo>
                <a:lnTo>
                  <a:pt x="6953250" y="3211194"/>
                </a:lnTo>
                <a:lnTo>
                  <a:pt x="6953250" y="3309365"/>
                </a:lnTo>
                <a:lnTo>
                  <a:pt x="6834378" y="3309365"/>
                </a:lnTo>
                <a:lnTo>
                  <a:pt x="6834378" y="3330955"/>
                </a:lnTo>
                <a:lnTo>
                  <a:pt x="6834378" y="3342004"/>
                </a:lnTo>
              </a:path>
              <a:path w="6953250" h="10085070">
                <a:moveTo>
                  <a:pt x="6812788" y="3189604"/>
                </a:moveTo>
                <a:lnTo>
                  <a:pt x="6812788" y="3232911"/>
                </a:lnTo>
                <a:lnTo>
                  <a:pt x="6931659" y="3232911"/>
                </a:lnTo>
                <a:lnTo>
                  <a:pt x="6931659" y="3287394"/>
                </a:lnTo>
                <a:lnTo>
                  <a:pt x="6812788" y="3287394"/>
                </a:lnTo>
                <a:lnTo>
                  <a:pt x="6812788" y="3342004"/>
                </a:lnTo>
              </a:path>
              <a:path w="6953250" h="10085070">
                <a:moveTo>
                  <a:pt x="6834378" y="3342004"/>
                </a:moveTo>
                <a:lnTo>
                  <a:pt x="6834378" y="3363594"/>
                </a:lnTo>
                <a:lnTo>
                  <a:pt x="6953250" y="3363594"/>
                </a:lnTo>
                <a:lnTo>
                  <a:pt x="6953250" y="3461765"/>
                </a:lnTo>
                <a:lnTo>
                  <a:pt x="6834378" y="3461765"/>
                </a:lnTo>
                <a:lnTo>
                  <a:pt x="6834378" y="3483355"/>
                </a:lnTo>
                <a:lnTo>
                  <a:pt x="6834378" y="3494404"/>
                </a:lnTo>
              </a:path>
              <a:path w="6953250" h="10085070">
                <a:moveTo>
                  <a:pt x="6812788" y="3342004"/>
                </a:moveTo>
                <a:lnTo>
                  <a:pt x="6812788" y="3385565"/>
                </a:lnTo>
                <a:lnTo>
                  <a:pt x="6931659" y="3385565"/>
                </a:lnTo>
                <a:lnTo>
                  <a:pt x="6931659" y="3439794"/>
                </a:lnTo>
                <a:lnTo>
                  <a:pt x="6812788" y="3439794"/>
                </a:lnTo>
                <a:lnTo>
                  <a:pt x="6812788" y="3494404"/>
                </a:lnTo>
              </a:path>
              <a:path w="6953250" h="10085070">
                <a:moveTo>
                  <a:pt x="6834378" y="3494404"/>
                </a:moveTo>
                <a:lnTo>
                  <a:pt x="6834378" y="3515994"/>
                </a:lnTo>
                <a:lnTo>
                  <a:pt x="6953250" y="3515994"/>
                </a:lnTo>
                <a:lnTo>
                  <a:pt x="6953250" y="3614165"/>
                </a:lnTo>
                <a:lnTo>
                  <a:pt x="6834378" y="3614165"/>
                </a:lnTo>
                <a:lnTo>
                  <a:pt x="6834378" y="3635755"/>
                </a:lnTo>
                <a:lnTo>
                  <a:pt x="6834378" y="3646804"/>
                </a:lnTo>
              </a:path>
              <a:path w="6953250" h="10085070">
                <a:moveTo>
                  <a:pt x="6812788" y="3494404"/>
                </a:moveTo>
                <a:lnTo>
                  <a:pt x="6812788" y="3537965"/>
                </a:lnTo>
                <a:lnTo>
                  <a:pt x="6931659" y="3537965"/>
                </a:lnTo>
                <a:lnTo>
                  <a:pt x="6931659" y="3592194"/>
                </a:lnTo>
                <a:lnTo>
                  <a:pt x="6812788" y="3592194"/>
                </a:lnTo>
                <a:lnTo>
                  <a:pt x="6812788" y="3646804"/>
                </a:lnTo>
              </a:path>
              <a:path w="6953250" h="10085070">
                <a:moveTo>
                  <a:pt x="6834378" y="3646804"/>
                </a:moveTo>
                <a:lnTo>
                  <a:pt x="6834378" y="3668394"/>
                </a:lnTo>
                <a:lnTo>
                  <a:pt x="6953250" y="3668394"/>
                </a:lnTo>
                <a:lnTo>
                  <a:pt x="6953250" y="3766565"/>
                </a:lnTo>
                <a:lnTo>
                  <a:pt x="6834378" y="3766565"/>
                </a:lnTo>
                <a:lnTo>
                  <a:pt x="6834378" y="3788155"/>
                </a:lnTo>
                <a:lnTo>
                  <a:pt x="6834378" y="3799204"/>
                </a:lnTo>
              </a:path>
              <a:path w="6953250" h="10085070">
                <a:moveTo>
                  <a:pt x="6812788" y="3646804"/>
                </a:moveTo>
                <a:lnTo>
                  <a:pt x="6812788" y="3690365"/>
                </a:lnTo>
                <a:lnTo>
                  <a:pt x="6931659" y="3690365"/>
                </a:lnTo>
                <a:lnTo>
                  <a:pt x="6931659" y="3744594"/>
                </a:lnTo>
                <a:lnTo>
                  <a:pt x="6812788" y="3744594"/>
                </a:lnTo>
                <a:lnTo>
                  <a:pt x="6812788" y="3799204"/>
                </a:lnTo>
              </a:path>
              <a:path w="6953250" h="10085070">
                <a:moveTo>
                  <a:pt x="6834378" y="3799204"/>
                </a:moveTo>
                <a:lnTo>
                  <a:pt x="6834378" y="3820794"/>
                </a:lnTo>
                <a:lnTo>
                  <a:pt x="6953250" y="3820794"/>
                </a:lnTo>
                <a:lnTo>
                  <a:pt x="6953250" y="3918966"/>
                </a:lnTo>
                <a:lnTo>
                  <a:pt x="6834378" y="3918966"/>
                </a:lnTo>
                <a:lnTo>
                  <a:pt x="6834378" y="3940555"/>
                </a:lnTo>
                <a:lnTo>
                  <a:pt x="6834378" y="3951604"/>
                </a:lnTo>
              </a:path>
              <a:path w="6953250" h="10085070">
                <a:moveTo>
                  <a:pt x="6812788" y="3799204"/>
                </a:moveTo>
                <a:lnTo>
                  <a:pt x="6812788" y="3842765"/>
                </a:lnTo>
                <a:lnTo>
                  <a:pt x="6931659" y="3842765"/>
                </a:lnTo>
                <a:lnTo>
                  <a:pt x="6931659" y="3896994"/>
                </a:lnTo>
                <a:lnTo>
                  <a:pt x="6812788" y="3896994"/>
                </a:lnTo>
                <a:lnTo>
                  <a:pt x="6812788" y="3951604"/>
                </a:lnTo>
              </a:path>
              <a:path w="6953250" h="10085070">
                <a:moveTo>
                  <a:pt x="6834378" y="3951604"/>
                </a:moveTo>
                <a:lnTo>
                  <a:pt x="6834378" y="3973194"/>
                </a:lnTo>
                <a:lnTo>
                  <a:pt x="6953250" y="3973194"/>
                </a:lnTo>
                <a:lnTo>
                  <a:pt x="6953250" y="4071366"/>
                </a:lnTo>
                <a:lnTo>
                  <a:pt x="6834378" y="4071366"/>
                </a:lnTo>
                <a:lnTo>
                  <a:pt x="6834378" y="4092955"/>
                </a:lnTo>
                <a:lnTo>
                  <a:pt x="6834378" y="4104004"/>
                </a:lnTo>
              </a:path>
              <a:path w="6953250" h="10085070">
                <a:moveTo>
                  <a:pt x="6812788" y="3951604"/>
                </a:moveTo>
                <a:lnTo>
                  <a:pt x="6812788" y="3995166"/>
                </a:lnTo>
                <a:lnTo>
                  <a:pt x="6931659" y="3995166"/>
                </a:lnTo>
                <a:lnTo>
                  <a:pt x="6931659" y="4049394"/>
                </a:lnTo>
                <a:lnTo>
                  <a:pt x="6812788" y="4049394"/>
                </a:lnTo>
                <a:lnTo>
                  <a:pt x="6812788" y="4104004"/>
                </a:lnTo>
              </a:path>
              <a:path w="6953250" h="10085070">
                <a:moveTo>
                  <a:pt x="6834378" y="4104004"/>
                </a:moveTo>
                <a:lnTo>
                  <a:pt x="6834378" y="4125594"/>
                </a:lnTo>
                <a:lnTo>
                  <a:pt x="6953250" y="4125594"/>
                </a:lnTo>
                <a:lnTo>
                  <a:pt x="6953250" y="4223766"/>
                </a:lnTo>
                <a:lnTo>
                  <a:pt x="6834378" y="4223766"/>
                </a:lnTo>
                <a:lnTo>
                  <a:pt x="6834378" y="4245356"/>
                </a:lnTo>
                <a:lnTo>
                  <a:pt x="6834378" y="4256405"/>
                </a:lnTo>
              </a:path>
              <a:path w="6953250" h="10085070">
                <a:moveTo>
                  <a:pt x="6812788" y="4104004"/>
                </a:moveTo>
                <a:lnTo>
                  <a:pt x="6812788" y="4147566"/>
                </a:lnTo>
                <a:lnTo>
                  <a:pt x="6931659" y="4147566"/>
                </a:lnTo>
                <a:lnTo>
                  <a:pt x="6931659" y="4201795"/>
                </a:lnTo>
                <a:lnTo>
                  <a:pt x="6812788" y="4201795"/>
                </a:lnTo>
                <a:lnTo>
                  <a:pt x="6812788" y="4256405"/>
                </a:lnTo>
              </a:path>
              <a:path w="6953250" h="10085070">
                <a:moveTo>
                  <a:pt x="6834378" y="4256405"/>
                </a:moveTo>
                <a:lnTo>
                  <a:pt x="6834378" y="4277995"/>
                </a:lnTo>
                <a:lnTo>
                  <a:pt x="6953250" y="4277995"/>
                </a:lnTo>
                <a:lnTo>
                  <a:pt x="6953250" y="4376166"/>
                </a:lnTo>
                <a:lnTo>
                  <a:pt x="6834378" y="4376166"/>
                </a:lnTo>
                <a:lnTo>
                  <a:pt x="6834378" y="4397756"/>
                </a:lnTo>
                <a:lnTo>
                  <a:pt x="6834378" y="4408805"/>
                </a:lnTo>
              </a:path>
              <a:path w="6953250" h="10085070">
                <a:moveTo>
                  <a:pt x="6812788" y="4256405"/>
                </a:moveTo>
                <a:lnTo>
                  <a:pt x="6812788" y="4299966"/>
                </a:lnTo>
                <a:lnTo>
                  <a:pt x="6931659" y="4299966"/>
                </a:lnTo>
                <a:lnTo>
                  <a:pt x="6931659" y="4354575"/>
                </a:lnTo>
                <a:lnTo>
                  <a:pt x="6812788" y="4354575"/>
                </a:lnTo>
                <a:lnTo>
                  <a:pt x="6812788" y="4408805"/>
                </a:lnTo>
              </a:path>
              <a:path w="6953250" h="10085070">
                <a:moveTo>
                  <a:pt x="6834378" y="4408805"/>
                </a:moveTo>
                <a:lnTo>
                  <a:pt x="6834378" y="4430775"/>
                </a:lnTo>
                <a:lnTo>
                  <a:pt x="6953250" y="4430775"/>
                </a:lnTo>
                <a:lnTo>
                  <a:pt x="6953250" y="4528566"/>
                </a:lnTo>
                <a:lnTo>
                  <a:pt x="6834378" y="4528566"/>
                </a:lnTo>
                <a:lnTo>
                  <a:pt x="6834378" y="4550156"/>
                </a:lnTo>
                <a:lnTo>
                  <a:pt x="6834378" y="4561205"/>
                </a:lnTo>
              </a:path>
              <a:path w="6953250" h="10085070">
                <a:moveTo>
                  <a:pt x="6812788" y="4408805"/>
                </a:moveTo>
                <a:lnTo>
                  <a:pt x="6812788" y="4452366"/>
                </a:lnTo>
                <a:lnTo>
                  <a:pt x="6931659" y="4452366"/>
                </a:lnTo>
                <a:lnTo>
                  <a:pt x="6931659" y="4506975"/>
                </a:lnTo>
                <a:lnTo>
                  <a:pt x="6812788" y="4506975"/>
                </a:lnTo>
                <a:lnTo>
                  <a:pt x="6812788" y="4561205"/>
                </a:lnTo>
              </a:path>
              <a:path w="6953250" h="10085070">
                <a:moveTo>
                  <a:pt x="6834378" y="4561205"/>
                </a:moveTo>
                <a:lnTo>
                  <a:pt x="6834378" y="4583175"/>
                </a:lnTo>
                <a:lnTo>
                  <a:pt x="6953250" y="4583175"/>
                </a:lnTo>
                <a:lnTo>
                  <a:pt x="6953250" y="4680966"/>
                </a:lnTo>
                <a:lnTo>
                  <a:pt x="6834378" y="4680966"/>
                </a:lnTo>
                <a:lnTo>
                  <a:pt x="6834378" y="4702936"/>
                </a:lnTo>
                <a:lnTo>
                  <a:pt x="6834378" y="4713605"/>
                </a:lnTo>
              </a:path>
              <a:path w="6953250" h="10085070">
                <a:moveTo>
                  <a:pt x="6812788" y="4561205"/>
                </a:moveTo>
                <a:lnTo>
                  <a:pt x="6812788" y="4604766"/>
                </a:lnTo>
                <a:lnTo>
                  <a:pt x="6931659" y="4604766"/>
                </a:lnTo>
                <a:lnTo>
                  <a:pt x="6931659" y="4659375"/>
                </a:lnTo>
                <a:lnTo>
                  <a:pt x="6812788" y="4659375"/>
                </a:lnTo>
                <a:lnTo>
                  <a:pt x="6812788" y="4713605"/>
                </a:lnTo>
              </a:path>
              <a:path w="6953250" h="10085070">
                <a:moveTo>
                  <a:pt x="6834378" y="4713605"/>
                </a:moveTo>
                <a:lnTo>
                  <a:pt x="6834378" y="4735575"/>
                </a:lnTo>
                <a:lnTo>
                  <a:pt x="6953250" y="4735575"/>
                </a:lnTo>
                <a:lnTo>
                  <a:pt x="6953250" y="4833366"/>
                </a:lnTo>
                <a:lnTo>
                  <a:pt x="6834378" y="4833366"/>
                </a:lnTo>
                <a:lnTo>
                  <a:pt x="6834378" y="4855336"/>
                </a:lnTo>
                <a:lnTo>
                  <a:pt x="6834378" y="4866005"/>
                </a:lnTo>
              </a:path>
              <a:path w="6953250" h="10085070">
                <a:moveTo>
                  <a:pt x="6812788" y="4713605"/>
                </a:moveTo>
                <a:lnTo>
                  <a:pt x="6812788" y="4757166"/>
                </a:lnTo>
                <a:lnTo>
                  <a:pt x="6931659" y="4757166"/>
                </a:lnTo>
                <a:lnTo>
                  <a:pt x="6931659" y="4811775"/>
                </a:lnTo>
                <a:lnTo>
                  <a:pt x="6812788" y="4811775"/>
                </a:lnTo>
                <a:lnTo>
                  <a:pt x="6812788" y="4866005"/>
                </a:lnTo>
              </a:path>
              <a:path w="6953250" h="10085070">
                <a:moveTo>
                  <a:pt x="6834378" y="4866005"/>
                </a:moveTo>
                <a:lnTo>
                  <a:pt x="6834378" y="4887975"/>
                </a:lnTo>
                <a:lnTo>
                  <a:pt x="6953250" y="4887975"/>
                </a:lnTo>
                <a:lnTo>
                  <a:pt x="6953250" y="4985766"/>
                </a:lnTo>
                <a:lnTo>
                  <a:pt x="6834378" y="4985766"/>
                </a:lnTo>
                <a:lnTo>
                  <a:pt x="6834378" y="5007736"/>
                </a:lnTo>
                <a:lnTo>
                  <a:pt x="6834378" y="5018405"/>
                </a:lnTo>
              </a:path>
              <a:path w="6953250" h="10085070">
                <a:moveTo>
                  <a:pt x="6812788" y="4866005"/>
                </a:moveTo>
                <a:lnTo>
                  <a:pt x="6812788" y="4909566"/>
                </a:lnTo>
                <a:lnTo>
                  <a:pt x="6931659" y="4909566"/>
                </a:lnTo>
                <a:lnTo>
                  <a:pt x="6931659" y="4964175"/>
                </a:lnTo>
                <a:lnTo>
                  <a:pt x="6812788" y="4964175"/>
                </a:lnTo>
                <a:lnTo>
                  <a:pt x="6812788" y="5018405"/>
                </a:lnTo>
              </a:path>
              <a:path w="6953250" h="10085070">
                <a:moveTo>
                  <a:pt x="6834378" y="5018405"/>
                </a:moveTo>
                <a:lnTo>
                  <a:pt x="6834378" y="5040630"/>
                </a:lnTo>
                <a:lnTo>
                  <a:pt x="6953250" y="5040630"/>
                </a:lnTo>
                <a:lnTo>
                  <a:pt x="6953250" y="5139435"/>
                </a:lnTo>
                <a:lnTo>
                  <a:pt x="6834378" y="5139435"/>
                </a:lnTo>
                <a:lnTo>
                  <a:pt x="6834378" y="5161280"/>
                </a:lnTo>
                <a:lnTo>
                  <a:pt x="6834378" y="5172329"/>
                </a:lnTo>
              </a:path>
              <a:path w="6953250" h="10085070">
                <a:moveTo>
                  <a:pt x="6812788" y="5018405"/>
                </a:moveTo>
                <a:lnTo>
                  <a:pt x="6812788" y="5062600"/>
                </a:lnTo>
                <a:lnTo>
                  <a:pt x="6931659" y="5062600"/>
                </a:lnTo>
                <a:lnTo>
                  <a:pt x="6931659" y="5117464"/>
                </a:lnTo>
                <a:lnTo>
                  <a:pt x="6812788" y="5117464"/>
                </a:lnTo>
                <a:lnTo>
                  <a:pt x="6812788" y="5172329"/>
                </a:lnTo>
              </a:path>
              <a:path w="6953250" h="10085070">
                <a:moveTo>
                  <a:pt x="6834378" y="5172329"/>
                </a:moveTo>
                <a:lnTo>
                  <a:pt x="6834378" y="5194554"/>
                </a:lnTo>
                <a:lnTo>
                  <a:pt x="6953250" y="5194554"/>
                </a:lnTo>
                <a:lnTo>
                  <a:pt x="6953250" y="5293359"/>
                </a:lnTo>
                <a:lnTo>
                  <a:pt x="6834378" y="5293359"/>
                </a:lnTo>
                <a:lnTo>
                  <a:pt x="6834378" y="5315204"/>
                </a:lnTo>
                <a:lnTo>
                  <a:pt x="6834378" y="5326507"/>
                </a:lnTo>
              </a:path>
              <a:path w="6953250" h="10085070">
                <a:moveTo>
                  <a:pt x="6812788" y="5172329"/>
                </a:moveTo>
                <a:lnTo>
                  <a:pt x="6812788" y="5216524"/>
                </a:lnTo>
                <a:lnTo>
                  <a:pt x="6931659" y="5216524"/>
                </a:lnTo>
                <a:lnTo>
                  <a:pt x="6931659" y="5271388"/>
                </a:lnTo>
                <a:lnTo>
                  <a:pt x="6812788" y="5271388"/>
                </a:lnTo>
                <a:lnTo>
                  <a:pt x="6812788" y="5326507"/>
                </a:lnTo>
              </a:path>
              <a:path w="6953250" h="10085070">
                <a:moveTo>
                  <a:pt x="6834378" y="5326507"/>
                </a:moveTo>
                <a:lnTo>
                  <a:pt x="6834378" y="5348478"/>
                </a:lnTo>
                <a:lnTo>
                  <a:pt x="6953250" y="5348478"/>
                </a:lnTo>
                <a:lnTo>
                  <a:pt x="6953250" y="5447283"/>
                </a:lnTo>
                <a:lnTo>
                  <a:pt x="6834378" y="5447283"/>
                </a:lnTo>
                <a:lnTo>
                  <a:pt x="6834378" y="5469508"/>
                </a:lnTo>
                <a:lnTo>
                  <a:pt x="6834378" y="5480431"/>
                </a:lnTo>
              </a:path>
              <a:path w="6953250" h="10085070">
                <a:moveTo>
                  <a:pt x="6812788" y="5326507"/>
                </a:moveTo>
                <a:lnTo>
                  <a:pt x="6812788" y="5370448"/>
                </a:lnTo>
                <a:lnTo>
                  <a:pt x="6931659" y="5370448"/>
                </a:lnTo>
                <a:lnTo>
                  <a:pt x="6931659" y="5425312"/>
                </a:lnTo>
                <a:lnTo>
                  <a:pt x="6812788" y="5425312"/>
                </a:lnTo>
                <a:lnTo>
                  <a:pt x="6812788" y="5480431"/>
                </a:lnTo>
              </a:path>
              <a:path w="6953250" h="10085070">
                <a:moveTo>
                  <a:pt x="6834378" y="5480431"/>
                </a:moveTo>
                <a:lnTo>
                  <a:pt x="6834378" y="5502401"/>
                </a:lnTo>
                <a:lnTo>
                  <a:pt x="6953250" y="5502401"/>
                </a:lnTo>
                <a:lnTo>
                  <a:pt x="6953250" y="5601208"/>
                </a:lnTo>
                <a:lnTo>
                  <a:pt x="6834378" y="5601208"/>
                </a:lnTo>
                <a:lnTo>
                  <a:pt x="6834378" y="5623433"/>
                </a:lnTo>
                <a:lnTo>
                  <a:pt x="6834378" y="5634355"/>
                </a:lnTo>
              </a:path>
              <a:path w="6953250" h="10085070">
                <a:moveTo>
                  <a:pt x="6812788" y="5480431"/>
                </a:moveTo>
                <a:lnTo>
                  <a:pt x="6812788" y="5524372"/>
                </a:lnTo>
                <a:lnTo>
                  <a:pt x="6931659" y="5524372"/>
                </a:lnTo>
                <a:lnTo>
                  <a:pt x="6931659" y="5579236"/>
                </a:lnTo>
                <a:lnTo>
                  <a:pt x="6812788" y="5579236"/>
                </a:lnTo>
                <a:lnTo>
                  <a:pt x="6812788" y="5634355"/>
                </a:lnTo>
              </a:path>
              <a:path w="6953250" h="10085070">
                <a:moveTo>
                  <a:pt x="6834378" y="5634355"/>
                </a:moveTo>
                <a:lnTo>
                  <a:pt x="6834378" y="5656325"/>
                </a:lnTo>
                <a:lnTo>
                  <a:pt x="6953250" y="5656325"/>
                </a:lnTo>
                <a:lnTo>
                  <a:pt x="6953250" y="5755132"/>
                </a:lnTo>
                <a:lnTo>
                  <a:pt x="6834378" y="5755132"/>
                </a:lnTo>
                <a:lnTo>
                  <a:pt x="6834378" y="5777357"/>
                </a:lnTo>
                <a:lnTo>
                  <a:pt x="6834378" y="5788279"/>
                </a:lnTo>
              </a:path>
              <a:path w="6953250" h="10085070">
                <a:moveTo>
                  <a:pt x="6812788" y="5634355"/>
                </a:moveTo>
                <a:lnTo>
                  <a:pt x="6812788" y="5678296"/>
                </a:lnTo>
                <a:lnTo>
                  <a:pt x="6931659" y="5678296"/>
                </a:lnTo>
                <a:lnTo>
                  <a:pt x="6931659" y="5733160"/>
                </a:lnTo>
                <a:lnTo>
                  <a:pt x="6812788" y="5733160"/>
                </a:lnTo>
                <a:lnTo>
                  <a:pt x="6812788" y="5788279"/>
                </a:lnTo>
              </a:path>
              <a:path w="6953250" h="10085070">
                <a:moveTo>
                  <a:pt x="6834378" y="5788279"/>
                </a:moveTo>
                <a:lnTo>
                  <a:pt x="6834378" y="5810249"/>
                </a:lnTo>
                <a:lnTo>
                  <a:pt x="6953250" y="5810249"/>
                </a:lnTo>
                <a:lnTo>
                  <a:pt x="6953250" y="5909309"/>
                </a:lnTo>
                <a:lnTo>
                  <a:pt x="6834378" y="5909309"/>
                </a:lnTo>
                <a:lnTo>
                  <a:pt x="6834378" y="5931281"/>
                </a:lnTo>
                <a:lnTo>
                  <a:pt x="6834378" y="5942203"/>
                </a:lnTo>
              </a:path>
              <a:path w="6953250" h="10085070">
                <a:moveTo>
                  <a:pt x="6812788" y="5788279"/>
                </a:moveTo>
                <a:lnTo>
                  <a:pt x="6812788" y="5832220"/>
                </a:lnTo>
                <a:lnTo>
                  <a:pt x="6931659" y="5832220"/>
                </a:lnTo>
                <a:lnTo>
                  <a:pt x="6931659" y="5887084"/>
                </a:lnTo>
                <a:lnTo>
                  <a:pt x="6812788" y="5887084"/>
                </a:lnTo>
                <a:lnTo>
                  <a:pt x="6812788" y="5942203"/>
                </a:lnTo>
              </a:path>
              <a:path w="6953250" h="10085070">
                <a:moveTo>
                  <a:pt x="6834378" y="5942203"/>
                </a:moveTo>
                <a:lnTo>
                  <a:pt x="6834378" y="5964173"/>
                </a:lnTo>
                <a:lnTo>
                  <a:pt x="6953250" y="5964173"/>
                </a:lnTo>
                <a:lnTo>
                  <a:pt x="6953250" y="6063233"/>
                </a:lnTo>
                <a:lnTo>
                  <a:pt x="6834378" y="6063233"/>
                </a:lnTo>
                <a:lnTo>
                  <a:pt x="6834378" y="6085205"/>
                </a:lnTo>
                <a:lnTo>
                  <a:pt x="6834378" y="6096126"/>
                </a:lnTo>
              </a:path>
              <a:path w="6953250" h="10085070">
                <a:moveTo>
                  <a:pt x="6812788" y="5942203"/>
                </a:moveTo>
                <a:lnTo>
                  <a:pt x="6812788" y="5986145"/>
                </a:lnTo>
                <a:lnTo>
                  <a:pt x="6931659" y="5986145"/>
                </a:lnTo>
                <a:lnTo>
                  <a:pt x="6931659" y="6041008"/>
                </a:lnTo>
                <a:lnTo>
                  <a:pt x="6812788" y="6041008"/>
                </a:lnTo>
                <a:lnTo>
                  <a:pt x="6812788" y="6096126"/>
                </a:lnTo>
              </a:path>
              <a:path w="6953250" h="10085070">
                <a:moveTo>
                  <a:pt x="6834378" y="6096126"/>
                </a:moveTo>
                <a:lnTo>
                  <a:pt x="6834378" y="6118097"/>
                </a:lnTo>
                <a:lnTo>
                  <a:pt x="6953250" y="6118097"/>
                </a:lnTo>
                <a:lnTo>
                  <a:pt x="6953250" y="6217158"/>
                </a:lnTo>
                <a:lnTo>
                  <a:pt x="6834378" y="6217158"/>
                </a:lnTo>
                <a:lnTo>
                  <a:pt x="6834378" y="6239129"/>
                </a:lnTo>
                <a:lnTo>
                  <a:pt x="6834378" y="6250050"/>
                </a:lnTo>
              </a:path>
              <a:path w="6953250" h="10085070">
                <a:moveTo>
                  <a:pt x="6812788" y="6096126"/>
                </a:moveTo>
                <a:lnTo>
                  <a:pt x="6812788" y="6140069"/>
                </a:lnTo>
                <a:lnTo>
                  <a:pt x="6931659" y="6140069"/>
                </a:lnTo>
                <a:lnTo>
                  <a:pt x="6931659" y="6195186"/>
                </a:lnTo>
                <a:lnTo>
                  <a:pt x="6812788" y="6195186"/>
                </a:lnTo>
                <a:lnTo>
                  <a:pt x="6812788" y="6250050"/>
                </a:lnTo>
              </a:path>
              <a:path w="6953250" h="10085070">
                <a:moveTo>
                  <a:pt x="6834378" y="6250050"/>
                </a:moveTo>
                <a:lnTo>
                  <a:pt x="6834378" y="6272021"/>
                </a:lnTo>
                <a:lnTo>
                  <a:pt x="6953250" y="6272021"/>
                </a:lnTo>
                <a:lnTo>
                  <a:pt x="6953250" y="6371082"/>
                </a:lnTo>
                <a:lnTo>
                  <a:pt x="6834378" y="6371082"/>
                </a:lnTo>
                <a:lnTo>
                  <a:pt x="6834378" y="6393053"/>
                </a:lnTo>
                <a:lnTo>
                  <a:pt x="6834378" y="6403974"/>
                </a:lnTo>
              </a:path>
              <a:path w="6953250" h="10085070">
                <a:moveTo>
                  <a:pt x="6812788" y="6250050"/>
                </a:moveTo>
                <a:lnTo>
                  <a:pt x="6812788" y="6293993"/>
                </a:lnTo>
                <a:lnTo>
                  <a:pt x="6931659" y="6293993"/>
                </a:lnTo>
                <a:lnTo>
                  <a:pt x="6931659" y="6349110"/>
                </a:lnTo>
                <a:lnTo>
                  <a:pt x="6812788" y="6349110"/>
                </a:lnTo>
                <a:lnTo>
                  <a:pt x="6812788" y="6403974"/>
                </a:lnTo>
              </a:path>
              <a:path w="6953250" h="10085070">
                <a:moveTo>
                  <a:pt x="6834378" y="6403974"/>
                </a:moveTo>
                <a:lnTo>
                  <a:pt x="6834378" y="6425945"/>
                </a:lnTo>
                <a:lnTo>
                  <a:pt x="6953250" y="6425945"/>
                </a:lnTo>
                <a:lnTo>
                  <a:pt x="6953250" y="6525006"/>
                </a:lnTo>
                <a:lnTo>
                  <a:pt x="6834378" y="6525006"/>
                </a:lnTo>
                <a:lnTo>
                  <a:pt x="6834378" y="6546977"/>
                </a:lnTo>
                <a:lnTo>
                  <a:pt x="6834378" y="6557898"/>
                </a:lnTo>
              </a:path>
              <a:path w="6953250" h="10085070">
                <a:moveTo>
                  <a:pt x="6812788" y="6403974"/>
                </a:moveTo>
                <a:lnTo>
                  <a:pt x="6812788" y="6447917"/>
                </a:lnTo>
                <a:lnTo>
                  <a:pt x="6931659" y="6447917"/>
                </a:lnTo>
                <a:lnTo>
                  <a:pt x="6931659" y="6503034"/>
                </a:lnTo>
                <a:lnTo>
                  <a:pt x="6812788" y="6503034"/>
                </a:lnTo>
                <a:lnTo>
                  <a:pt x="6812788" y="6557898"/>
                </a:lnTo>
              </a:path>
              <a:path w="6953250" h="10085070">
                <a:moveTo>
                  <a:pt x="6834378" y="6557898"/>
                </a:moveTo>
                <a:lnTo>
                  <a:pt x="6834378" y="6579869"/>
                </a:lnTo>
                <a:lnTo>
                  <a:pt x="6953250" y="6579869"/>
                </a:lnTo>
                <a:lnTo>
                  <a:pt x="6953250" y="6678930"/>
                </a:lnTo>
                <a:lnTo>
                  <a:pt x="6834378" y="6678930"/>
                </a:lnTo>
                <a:lnTo>
                  <a:pt x="6834378" y="6700900"/>
                </a:lnTo>
                <a:lnTo>
                  <a:pt x="6834378" y="6711823"/>
                </a:lnTo>
              </a:path>
              <a:path w="6953250" h="10085070">
                <a:moveTo>
                  <a:pt x="6812788" y="6557898"/>
                </a:moveTo>
                <a:lnTo>
                  <a:pt x="6812788" y="6601840"/>
                </a:lnTo>
                <a:lnTo>
                  <a:pt x="6931659" y="6601840"/>
                </a:lnTo>
                <a:lnTo>
                  <a:pt x="6931659" y="6656958"/>
                </a:lnTo>
                <a:lnTo>
                  <a:pt x="6812788" y="6656958"/>
                </a:lnTo>
                <a:lnTo>
                  <a:pt x="6812788" y="6711823"/>
                </a:lnTo>
              </a:path>
              <a:path w="6953250" h="10085070">
                <a:moveTo>
                  <a:pt x="6834378" y="6711823"/>
                </a:moveTo>
                <a:lnTo>
                  <a:pt x="6834378" y="6733794"/>
                </a:lnTo>
                <a:lnTo>
                  <a:pt x="6953250" y="6733794"/>
                </a:lnTo>
                <a:lnTo>
                  <a:pt x="6953250" y="6832854"/>
                </a:lnTo>
                <a:lnTo>
                  <a:pt x="6834378" y="6832854"/>
                </a:lnTo>
                <a:lnTo>
                  <a:pt x="6834378" y="6854825"/>
                </a:lnTo>
                <a:lnTo>
                  <a:pt x="6834378" y="6865746"/>
                </a:lnTo>
              </a:path>
              <a:path w="6953250" h="10085070">
                <a:moveTo>
                  <a:pt x="6812788" y="6711823"/>
                </a:moveTo>
                <a:lnTo>
                  <a:pt x="6812788" y="6755764"/>
                </a:lnTo>
                <a:lnTo>
                  <a:pt x="6931659" y="6755764"/>
                </a:lnTo>
                <a:lnTo>
                  <a:pt x="6931659" y="6810883"/>
                </a:lnTo>
                <a:lnTo>
                  <a:pt x="6812788" y="6810883"/>
                </a:lnTo>
                <a:lnTo>
                  <a:pt x="6812788" y="6865746"/>
                </a:lnTo>
              </a:path>
              <a:path w="6953250" h="10085070">
                <a:moveTo>
                  <a:pt x="6834378" y="6865746"/>
                </a:moveTo>
                <a:lnTo>
                  <a:pt x="6834378" y="6887717"/>
                </a:lnTo>
                <a:lnTo>
                  <a:pt x="6953250" y="6887717"/>
                </a:lnTo>
                <a:lnTo>
                  <a:pt x="6953250" y="6986778"/>
                </a:lnTo>
                <a:lnTo>
                  <a:pt x="6834378" y="6986778"/>
                </a:lnTo>
                <a:lnTo>
                  <a:pt x="6834378" y="7008748"/>
                </a:lnTo>
                <a:lnTo>
                  <a:pt x="6834378" y="7019671"/>
                </a:lnTo>
              </a:path>
              <a:path w="6953250" h="10085070">
                <a:moveTo>
                  <a:pt x="6812788" y="6865746"/>
                </a:moveTo>
                <a:lnTo>
                  <a:pt x="6812788" y="6909942"/>
                </a:lnTo>
                <a:lnTo>
                  <a:pt x="6931659" y="6909942"/>
                </a:lnTo>
                <a:lnTo>
                  <a:pt x="6931659" y="6964807"/>
                </a:lnTo>
                <a:lnTo>
                  <a:pt x="6812788" y="6964807"/>
                </a:lnTo>
                <a:lnTo>
                  <a:pt x="6812788" y="7019671"/>
                </a:lnTo>
              </a:path>
              <a:path w="6953250" h="10085070">
                <a:moveTo>
                  <a:pt x="6834378" y="7019671"/>
                </a:moveTo>
                <a:lnTo>
                  <a:pt x="6834378" y="7041642"/>
                </a:lnTo>
                <a:lnTo>
                  <a:pt x="6953250" y="7041642"/>
                </a:lnTo>
                <a:lnTo>
                  <a:pt x="6953250" y="7140702"/>
                </a:lnTo>
                <a:lnTo>
                  <a:pt x="6834378" y="7140702"/>
                </a:lnTo>
                <a:lnTo>
                  <a:pt x="6834378" y="7162673"/>
                </a:lnTo>
                <a:lnTo>
                  <a:pt x="6834378" y="7173594"/>
                </a:lnTo>
              </a:path>
              <a:path w="6953250" h="10085070">
                <a:moveTo>
                  <a:pt x="6812788" y="7019671"/>
                </a:moveTo>
                <a:lnTo>
                  <a:pt x="6812788" y="7063867"/>
                </a:lnTo>
                <a:lnTo>
                  <a:pt x="6931659" y="7063867"/>
                </a:lnTo>
                <a:lnTo>
                  <a:pt x="6931659" y="7118731"/>
                </a:lnTo>
                <a:lnTo>
                  <a:pt x="6812788" y="7118731"/>
                </a:lnTo>
                <a:lnTo>
                  <a:pt x="6812788" y="7173594"/>
                </a:lnTo>
              </a:path>
              <a:path w="6953250" h="10085070">
                <a:moveTo>
                  <a:pt x="6834378" y="7173594"/>
                </a:moveTo>
                <a:lnTo>
                  <a:pt x="6834378" y="7195565"/>
                </a:lnTo>
                <a:lnTo>
                  <a:pt x="6953250" y="7195565"/>
                </a:lnTo>
                <a:lnTo>
                  <a:pt x="6953250" y="7294626"/>
                </a:lnTo>
                <a:lnTo>
                  <a:pt x="6834378" y="7294626"/>
                </a:lnTo>
                <a:lnTo>
                  <a:pt x="6834378" y="7316596"/>
                </a:lnTo>
                <a:lnTo>
                  <a:pt x="6834378" y="7327519"/>
                </a:lnTo>
              </a:path>
              <a:path w="6953250" h="10085070">
                <a:moveTo>
                  <a:pt x="6812788" y="7173594"/>
                </a:moveTo>
                <a:lnTo>
                  <a:pt x="6812788" y="7217790"/>
                </a:lnTo>
                <a:lnTo>
                  <a:pt x="6931659" y="7217790"/>
                </a:lnTo>
                <a:lnTo>
                  <a:pt x="6931659" y="7272655"/>
                </a:lnTo>
                <a:lnTo>
                  <a:pt x="6812788" y="7272655"/>
                </a:lnTo>
                <a:lnTo>
                  <a:pt x="6812788" y="7327519"/>
                </a:lnTo>
              </a:path>
              <a:path w="6953250" h="10085070">
                <a:moveTo>
                  <a:pt x="6834378" y="7327519"/>
                </a:moveTo>
                <a:lnTo>
                  <a:pt x="6834378" y="7349744"/>
                </a:lnTo>
                <a:lnTo>
                  <a:pt x="6953250" y="7349744"/>
                </a:lnTo>
                <a:lnTo>
                  <a:pt x="6953250" y="7448550"/>
                </a:lnTo>
                <a:lnTo>
                  <a:pt x="6834378" y="7448550"/>
                </a:lnTo>
                <a:lnTo>
                  <a:pt x="6834378" y="7470521"/>
                </a:lnTo>
                <a:lnTo>
                  <a:pt x="6834378" y="7481442"/>
                </a:lnTo>
              </a:path>
              <a:path w="6953250" h="10085070">
                <a:moveTo>
                  <a:pt x="6812788" y="7327519"/>
                </a:moveTo>
                <a:lnTo>
                  <a:pt x="6812788" y="7371714"/>
                </a:lnTo>
                <a:lnTo>
                  <a:pt x="6931659" y="7371714"/>
                </a:lnTo>
                <a:lnTo>
                  <a:pt x="6931659" y="7426579"/>
                </a:lnTo>
                <a:lnTo>
                  <a:pt x="6812788" y="7426579"/>
                </a:lnTo>
                <a:lnTo>
                  <a:pt x="6812788" y="7481442"/>
                </a:lnTo>
              </a:path>
              <a:path w="6953250" h="10085070">
                <a:moveTo>
                  <a:pt x="6834378" y="7481442"/>
                </a:moveTo>
                <a:lnTo>
                  <a:pt x="6834378" y="7503667"/>
                </a:lnTo>
                <a:lnTo>
                  <a:pt x="6953250" y="7503667"/>
                </a:lnTo>
                <a:lnTo>
                  <a:pt x="6953250" y="7602473"/>
                </a:lnTo>
                <a:lnTo>
                  <a:pt x="6834378" y="7602473"/>
                </a:lnTo>
                <a:lnTo>
                  <a:pt x="6834378" y="7624444"/>
                </a:lnTo>
                <a:lnTo>
                  <a:pt x="6834378" y="7635748"/>
                </a:lnTo>
              </a:path>
              <a:path w="6953250" h="10085070">
                <a:moveTo>
                  <a:pt x="6812788" y="7481442"/>
                </a:moveTo>
                <a:lnTo>
                  <a:pt x="6812788" y="7525638"/>
                </a:lnTo>
                <a:lnTo>
                  <a:pt x="6931659" y="7525638"/>
                </a:lnTo>
                <a:lnTo>
                  <a:pt x="6931659" y="7580503"/>
                </a:lnTo>
                <a:lnTo>
                  <a:pt x="6812788" y="7580503"/>
                </a:lnTo>
                <a:lnTo>
                  <a:pt x="6812788" y="7635748"/>
                </a:lnTo>
              </a:path>
              <a:path w="6953250" h="10085070">
                <a:moveTo>
                  <a:pt x="6834378" y="7635748"/>
                </a:moveTo>
                <a:lnTo>
                  <a:pt x="6834378" y="7657591"/>
                </a:lnTo>
                <a:lnTo>
                  <a:pt x="6953250" y="7657591"/>
                </a:lnTo>
                <a:lnTo>
                  <a:pt x="6953250" y="7756398"/>
                </a:lnTo>
                <a:lnTo>
                  <a:pt x="6834378" y="7756398"/>
                </a:lnTo>
                <a:lnTo>
                  <a:pt x="6834378" y="7778623"/>
                </a:lnTo>
                <a:lnTo>
                  <a:pt x="6834378" y="7789671"/>
                </a:lnTo>
              </a:path>
              <a:path w="6953250" h="10085070">
                <a:moveTo>
                  <a:pt x="6812788" y="7635748"/>
                </a:moveTo>
                <a:lnTo>
                  <a:pt x="6812788" y="7679562"/>
                </a:lnTo>
                <a:lnTo>
                  <a:pt x="6931659" y="7679562"/>
                </a:lnTo>
                <a:lnTo>
                  <a:pt x="6931659" y="7734427"/>
                </a:lnTo>
                <a:lnTo>
                  <a:pt x="6812788" y="7734427"/>
                </a:lnTo>
                <a:lnTo>
                  <a:pt x="6812788" y="7789671"/>
                </a:lnTo>
              </a:path>
              <a:path w="6953250" h="10085070">
                <a:moveTo>
                  <a:pt x="6834378" y="7789671"/>
                </a:moveTo>
                <a:lnTo>
                  <a:pt x="6834378" y="7811515"/>
                </a:lnTo>
                <a:lnTo>
                  <a:pt x="6953250" y="7811515"/>
                </a:lnTo>
                <a:lnTo>
                  <a:pt x="6953250" y="7910321"/>
                </a:lnTo>
                <a:lnTo>
                  <a:pt x="6834378" y="7910321"/>
                </a:lnTo>
                <a:lnTo>
                  <a:pt x="6834378" y="7932546"/>
                </a:lnTo>
                <a:lnTo>
                  <a:pt x="6834378" y="7943596"/>
                </a:lnTo>
              </a:path>
              <a:path w="6953250" h="10085070">
                <a:moveTo>
                  <a:pt x="6812788" y="7789671"/>
                </a:moveTo>
                <a:lnTo>
                  <a:pt x="6812788" y="7833486"/>
                </a:lnTo>
                <a:lnTo>
                  <a:pt x="6931659" y="7833486"/>
                </a:lnTo>
                <a:lnTo>
                  <a:pt x="6931659" y="7888351"/>
                </a:lnTo>
                <a:lnTo>
                  <a:pt x="6812788" y="7888351"/>
                </a:lnTo>
                <a:lnTo>
                  <a:pt x="6812788" y="7943596"/>
                </a:lnTo>
              </a:path>
              <a:path w="6953250" h="10085070">
                <a:moveTo>
                  <a:pt x="6834378" y="7943596"/>
                </a:moveTo>
                <a:lnTo>
                  <a:pt x="6834378" y="7965439"/>
                </a:lnTo>
                <a:lnTo>
                  <a:pt x="6953250" y="7965439"/>
                </a:lnTo>
                <a:lnTo>
                  <a:pt x="6953250" y="8064246"/>
                </a:lnTo>
                <a:lnTo>
                  <a:pt x="6834378" y="8064246"/>
                </a:lnTo>
                <a:lnTo>
                  <a:pt x="6834378" y="8086471"/>
                </a:lnTo>
                <a:lnTo>
                  <a:pt x="6834378" y="8097519"/>
                </a:lnTo>
              </a:path>
              <a:path w="6953250" h="10085070">
                <a:moveTo>
                  <a:pt x="6812788" y="7943596"/>
                </a:moveTo>
                <a:lnTo>
                  <a:pt x="6812788" y="7987410"/>
                </a:lnTo>
                <a:lnTo>
                  <a:pt x="6931659" y="7987410"/>
                </a:lnTo>
                <a:lnTo>
                  <a:pt x="6931659" y="8042275"/>
                </a:lnTo>
                <a:lnTo>
                  <a:pt x="6812788" y="8042275"/>
                </a:lnTo>
                <a:lnTo>
                  <a:pt x="6812788" y="8097519"/>
                </a:lnTo>
              </a:path>
              <a:path w="6953250" h="10085070">
                <a:moveTo>
                  <a:pt x="6834378" y="8097519"/>
                </a:moveTo>
                <a:lnTo>
                  <a:pt x="6834378" y="8119363"/>
                </a:lnTo>
                <a:lnTo>
                  <a:pt x="6953250" y="8119363"/>
                </a:lnTo>
                <a:lnTo>
                  <a:pt x="6953250" y="8218423"/>
                </a:lnTo>
                <a:lnTo>
                  <a:pt x="6834378" y="8218423"/>
                </a:lnTo>
                <a:lnTo>
                  <a:pt x="6834378" y="8240394"/>
                </a:lnTo>
                <a:lnTo>
                  <a:pt x="6834378" y="8251444"/>
                </a:lnTo>
              </a:path>
              <a:path w="6953250" h="10085070">
                <a:moveTo>
                  <a:pt x="6812788" y="8097519"/>
                </a:moveTo>
                <a:lnTo>
                  <a:pt x="6812788" y="8141334"/>
                </a:lnTo>
                <a:lnTo>
                  <a:pt x="6931659" y="8141334"/>
                </a:lnTo>
                <a:lnTo>
                  <a:pt x="6931659" y="8196198"/>
                </a:lnTo>
                <a:lnTo>
                  <a:pt x="6812788" y="8196198"/>
                </a:lnTo>
                <a:lnTo>
                  <a:pt x="6812788" y="8251444"/>
                </a:lnTo>
              </a:path>
              <a:path w="6953250" h="10085070">
                <a:moveTo>
                  <a:pt x="6834378" y="8251444"/>
                </a:moveTo>
                <a:lnTo>
                  <a:pt x="6834378" y="8273287"/>
                </a:lnTo>
                <a:lnTo>
                  <a:pt x="6953250" y="8273287"/>
                </a:lnTo>
                <a:lnTo>
                  <a:pt x="6953250" y="8372348"/>
                </a:lnTo>
                <a:lnTo>
                  <a:pt x="6834378" y="8372348"/>
                </a:lnTo>
                <a:lnTo>
                  <a:pt x="6834378" y="8394319"/>
                </a:lnTo>
                <a:lnTo>
                  <a:pt x="6834378" y="8405367"/>
                </a:lnTo>
              </a:path>
              <a:path w="6953250" h="10085070">
                <a:moveTo>
                  <a:pt x="6812788" y="8251444"/>
                </a:moveTo>
                <a:lnTo>
                  <a:pt x="6812788" y="8295258"/>
                </a:lnTo>
                <a:lnTo>
                  <a:pt x="6931659" y="8295258"/>
                </a:lnTo>
                <a:lnTo>
                  <a:pt x="6931659" y="8350504"/>
                </a:lnTo>
                <a:lnTo>
                  <a:pt x="6812788" y="8350504"/>
                </a:lnTo>
                <a:lnTo>
                  <a:pt x="6812788" y="8405367"/>
                </a:lnTo>
              </a:path>
              <a:path w="6953250" h="10085070">
                <a:moveTo>
                  <a:pt x="6834378" y="8405367"/>
                </a:moveTo>
                <a:lnTo>
                  <a:pt x="6834378" y="8427212"/>
                </a:lnTo>
                <a:lnTo>
                  <a:pt x="6953250" y="8427212"/>
                </a:lnTo>
                <a:lnTo>
                  <a:pt x="6953250" y="8526271"/>
                </a:lnTo>
                <a:lnTo>
                  <a:pt x="6834378" y="8526271"/>
                </a:lnTo>
                <a:lnTo>
                  <a:pt x="6834378" y="8548242"/>
                </a:lnTo>
                <a:lnTo>
                  <a:pt x="6834378" y="8559291"/>
                </a:lnTo>
              </a:path>
              <a:path w="6953250" h="10085070">
                <a:moveTo>
                  <a:pt x="6812788" y="8405367"/>
                </a:moveTo>
                <a:lnTo>
                  <a:pt x="6812788" y="8449183"/>
                </a:lnTo>
                <a:lnTo>
                  <a:pt x="6931659" y="8449183"/>
                </a:lnTo>
                <a:lnTo>
                  <a:pt x="6931659" y="8504428"/>
                </a:lnTo>
                <a:lnTo>
                  <a:pt x="6812788" y="8504428"/>
                </a:lnTo>
                <a:lnTo>
                  <a:pt x="6812788" y="8559291"/>
                </a:lnTo>
              </a:path>
              <a:path w="6953250" h="10085070">
                <a:moveTo>
                  <a:pt x="6834378" y="8559291"/>
                </a:moveTo>
                <a:lnTo>
                  <a:pt x="6834378" y="8581136"/>
                </a:lnTo>
                <a:lnTo>
                  <a:pt x="6953250" y="8581136"/>
                </a:lnTo>
                <a:lnTo>
                  <a:pt x="6953250" y="8680196"/>
                </a:lnTo>
                <a:lnTo>
                  <a:pt x="6834378" y="8680196"/>
                </a:lnTo>
                <a:lnTo>
                  <a:pt x="6834378" y="8702166"/>
                </a:lnTo>
                <a:lnTo>
                  <a:pt x="6834378" y="8713216"/>
                </a:lnTo>
              </a:path>
              <a:path w="6953250" h="10085070">
                <a:moveTo>
                  <a:pt x="6812788" y="8559291"/>
                </a:moveTo>
                <a:lnTo>
                  <a:pt x="6812788" y="8603107"/>
                </a:lnTo>
                <a:lnTo>
                  <a:pt x="6931659" y="8603107"/>
                </a:lnTo>
                <a:lnTo>
                  <a:pt x="6931659" y="8658352"/>
                </a:lnTo>
                <a:lnTo>
                  <a:pt x="6812788" y="8658352"/>
                </a:lnTo>
                <a:lnTo>
                  <a:pt x="6812788" y="8713216"/>
                </a:lnTo>
              </a:path>
              <a:path w="6953250" h="10085070">
                <a:moveTo>
                  <a:pt x="6834378" y="8713216"/>
                </a:moveTo>
                <a:lnTo>
                  <a:pt x="6834378" y="8735060"/>
                </a:lnTo>
                <a:lnTo>
                  <a:pt x="6953250" y="8735060"/>
                </a:lnTo>
                <a:lnTo>
                  <a:pt x="6953250" y="8834119"/>
                </a:lnTo>
                <a:lnTo>
                  <a:pt x="6834378" y="8834119"/>
                </a:lnTo>
                <a:lnTo>
                  <a:pt x="6834378" y="8856091"/>
                </a:lnTo>
                <a:lnTo>
                  <a:pt x="6834378" y="8867140"/>
                </a:lnTo>
              </a:path>
              <a:path w="6953250" h="10085070">
                <a:moveTo>
                  <a:pt x="6812788" y="8713216"/>
                </a:moveTo>
                <a:lnTo>
                  <a:pt x="6812788" y="8757031"/>
                </a:lnTo>
                <a:lnTo>
                  <a:pt x="6931659" y="8757031"/>
                </a:lnTo>
                <a:lnTo>
                  <a:pt x="6931659" y="8812276"/>
                </a:lnTo>
                <a:lnTo>
                  <a:pt x="6812788" y="8812276"/>
                </a:lnTo>
                <a:lnTo>
                  <a:pt x="6812788" y="8867140"/>
                </a:lnTo>
              </a:path>
              <a:path w="6953250" h="10085070">
                <a:moveTo>
                  <a:pt x="6834378" y="8867140"/>
                </a:moveTo>
                <a:lnTo>
                  <a:pt x="6834378" y="8888984"/>
                </a:lnTo>
                <a:lnTo>
                  <a:pt x="6953250" y="8888984"/>
                </a:lnTo>
                <a:lnTo>
                  <a:pt x="6953250" y="8988043"/>
                </a:lnTo>
                <a:lnTo>
                  <a:pt x="6834378" y="8988043"/>
                </a:lnTo>
                <a:lnTo>
                  <a:pt x="6834378" y="9010015"/>
                </a:lnTo>
                <a:lnTo>
                  <a:pt x="6834378" y="9021064"/>
                </a:lnTo>
              </a:path>
              <a:path w="6953250" h="10085070">
                <a:moveTo>
                  <a:pt x="6812788" y="8867140"/>
                </a:moveTo>
                <a:lnTo>
                  <a:pt x="6812788" y="8910955"/>
                </a:lnTo>
                <a:lnTo>
                  <a:pt x="6931659" y="8910955"/>
                </a:lnTo>
                <a:lnTo>
                  <a:pt x="6931659" y="8966200"/>
                </a:lnTo>
                <a:lnTo>
                  <a:pt x="6812788" y="8966200"/>
                </a:lnTo>
                <a:lnTo>
                  <a:pt x="6812788" y="9021064"/>
                </a:lnTo>
              </a:path>
              <a:path w="6953250" h="10085070">
                <a:moveTo>
                  <a:pt x="6834378" y="9021064"/>
                </a:moveTo>
                <a:lnTo>
                  <a:pt x="6834378" y="9042908"/>
                </a:lnTo>
                <a:lnTo>
                  <a:pt x="6953250" y="9042908"/>
                </a:lnTo>
                <a:lnTo>
                  <a:pt x="6953250" y="9142018"/>
                </a:lnTo>
                <a:lnTo>
                  <a:pt x="6834378" y="9142018"/>
                </a:lnTo>
                <a:lnTo>
                  <a:pt x="6834378" y="9163964"/>
                </a:lnTo>
                <a:lnTo>
                  <a:pt x="6834378" y="9174937"/>
                </a:lnTo>
              </a:path>
              <a:path w="6953250" h="10085070">
                <a:moveTo>
                  <a:pt x="6812788" y="9021064"/>
                </a:moveTo>
                <a:lnTo>
                  <a:pt x="6812788" y="9064879"/>
                </a:lnTo>
                <a:lnTo>
                  <a:pt x="6931659" y="9064879"/>
                </a:lnTo>
                <a:lnTo>
                  <a:pt x="6931659" y="9120073"/>
                </a:lnTo>
                <a:lnTo>
                  <a:pt x="6812788" y="9120073"/>
                </a:lnTo>
                <a:lnTo>
                  <a:pt x="6812788" y="9174937"/>
                </a:lnTo>
              </a:path>
              <a:path w="6953250" h="10085070">
                <a:moveTo>
                  <a:pt x="6834378" y="9174937"/>
                </a:moveTo>
                <a:lnTo>
                  <a:pt x="6834378" y="9196882"/>
                </a:lnTo>
                <a:lnTo>
                  <a:pt x="6953250" y="9196882"/>
                </a:lnTo>
                <a:lnTo>
                  <a:pt x="6953250" y="9295942"/>
                </a:lnTo>
                <a:lnTo>
                  <a:pt x="6834378" y="9295942"/>
                </a:lnTo>
                <a:lnTo>
                  <a:pt x="6834378" y="9317888"/>
                </a:lnTo>
                <a:lnTo>
                  <a:pt x="6834378" y="9328861"/>
                </a:lnTo>
              </a:path>
              <a:path w="6953250" h="10085070">
                <a:moveTo>
                  <a:pt x="6812788" y="9174937"/>
                </a:moveTo>
                <a:lnTo>
                  <a:pt x="6812788" y="9219133"/>
                </a:lnTo>
                <a:lnTo>
                  <a:pt x="6931659" y="9219133"/>
                </a:lnTo>
                <a:lnTo>
                  <a:pt x="6931659" y="9273997"/>
                </a:lnTo>
                <a:lnTo>
                  <a:pt x="6812788" y="9273997"/>
                </a:lnTo>
                <a:lnTo>
                  <a:pt x="6812788" y="9328861"/>
                </a:lnTo>
              </a:path>
              <a:path w="6953250" h="10085070">
                <a:moveTo>
                  <a:pt x="6834378" y="9328861"/>
                </a:moveTo>
                <a:lnTo>
                  <a:pt x="6834378" y="9350806"/>
                </a:lnTo>
                <a:lnTo>
                  <a:pt x="6953250" y="9350806"/>
                </a:lnTo>
                <a:lnTo>
                  <a:pt x="6953250" y="9449866"/>
                </a:lnTo>
                <a:lnTo>
                  <a:pt x="6834378" y="9449866"/>
                </a:lnTo>
                <a:lnTo>
                  <a:pt x="6834378" y="9471812"/>
                </a:lnTo>
                <a:lnTo>
                  <a:pt x="6834378" y="9482785"/>
                </a:lnTo>
              </a:path>
              <a:path w="6953250" h="10085070">
                <a:moveTo>
                  <a:pt x="6812788" y="9328861"/>
                </a:moveTo>
                <a:lnTo>
                  <a:pt x="6812788" y="9373057"/>
                </a:lnTo>
                <a:lnTo>
                  <a:pt x="6931659" y="9373057"/>
                </a:lnTo>
                <a:lnTo>
                  <a:pt x="6931659" y="9427921"/>
                </a:lnTo>
                <a:lnTo>
                  <a:pt x="6812788" y="9427921"/>
                </a:lnTo>
                <a:lnTo>
                  <a:pt x="6812788" y="9482785"/>
                </a:lnTo>
              </a:path>
              <a:path w="6953250" h="10085070">
                <a:moveTo>
                  <a:pt x="6834378" y="9482785"/>
                </a:moveTo>
                <a:lnTo>
                  <a:pt x="6834378" y="9504730"/>
                </a:lnTo>
                <a:lnTo>
                  <a:pt x="6953250" y="9504730"/>
                </a:lnTo>
                <a:lnTo>
                  <a:pt x="6953250" y="9603790"/>
                </a:lnTo>
                <a:lnTo>
                  <a:pt x="6834378" y="9603790"/>
                </a:lnTo>
                <a:lnTo>
                  <a:pt x="6834378" y="9625736"/>
                </a:lnTo>
                <a:lnTo>
                  <a:pt x="6834378" y="9636709"/>
                </a:lnTo>
              </a:path>
              <a:path w="6953250" h="10085070">
                <a:moveTo>
                  <a:pt x="6812788" y="9482785"/>
                </a:moveTo>
                <a:lnTo>
                  <a:pt x="6812788" y="9526981"/>
                </a:lnTo>
                <a:lnTo>
                  <a:pt x="6931659" y="9526981"/>
                </a:lnTo>
                <a:lnTo>
                  <a:pt x="6931659" y="9581845"/>
                </a:lnTo>
                <a:lnTo>
                  <a:pt x="6812788" y="9581845"/>
                </a:lnTo>
                <a:lnTo>
                  <a:pt x="6812788" y="9636709"/>
                </a:lnTo>
              </a:path>
              <a:path w="6953250" h="10085070">
                <a:moveTo>
                  <a:pt x="6834378" y="9636709"/>
                </a:moveTo>
                <a:lnTo>
                  <a:pt x="6834378" y="9658959"/>
                </a:lnTo>
                <a:lnTo>
                  <a:pt x="6953250" y="9658959"/>
                </a:lnTo>
                <a:lnTo>
                  <a:pt x="6953250" y="9757714"/>
                </a:lnTo>
                <a:lnTo>
                  <a:pt x="6834378" y="9757714"/>
                </a:lnTo>
                <a:lnTo>
                  <a:pt x="6834378" y="9779660"/>
                </a:lnTo>
                <a:lnTo>
                  <a:pt x="6834378" y="9790633"/>
                </a:lnTo>
              </a:path>
              <a:path w="6953250" h="10085070">
                <a:moveTo>
                  <a:pt x="6812788" y="9636709"/>
                </a:moveTo>
                <a:lnTo>
                  <a:pt x="6812788" y="9680905"/>
                </a:lnTo>
                <a:lnTo>
                  <a:pt x="6931659" y="9680905"/>
                </a:lnTo>
                <a:lnTo>
                  <a:pt x="6931659" y="9735769"/>
                </a:lnTo>
                <a:lnTo>
                  <a:pt x="6812788" y="9735769"/>
                </a:lnTo>
                <a:lnTo>
                  <a:pt x="6812788" y="9790633"/>
                </a:lnTo>
              </a:path>
              <a:path w="6953250" h="10085070">
                <a:moveTo>
                  <a:pt x="6834378" y="9790633"/>
                </a:moveTo>
                <a:lnTo>
                  <a:pt x="6834378" y="9812883"/>
                </a:lnTo>
                <a:lnTo>
                  <a:pt x="6953250" y="9812883"/>
                </a:lnTo>
                <a:lnTo>
                  <a:pt x="6953250" y="9911638"/>
                </a:lnTo>
                <a:lnTo>
                  <a:pt x="6834378" y="9911638"/>
                </a:lnTo>
                <a:lnTo>
                  <a:pt x="6834378" y="9933584"/>
                </a:lnTo>
                <a:lnTo>
                  <a:pt x="6834378" y="9944862"/>
                </a:lnTo>
              </a:path>
              <a:path w="6953250" h="10085070">
                <a:moveTo>
                  <a:pt x="6812788" y="9790633"/>
                </a:moveTo>
                <a:lnTo>
                  <a:pt x="6812788" y="9834829"/>
                </a:lnTo>
                <a:lnTo>
                  <a:pt x="6931659" y="9834829"/>
                </a:lnTo>
                <a:lnTo>
                  <a:pt x="6931659" y="9889693"/>
                </a:lnTo>
                <a:lnTo>
                  <a:pt x="6812788" y="9889693"/>
                </a:lnTo>
                <a:lnTo>
                  <a:pt x="6812788" y="9944862"/>
                </a:lnTo>
              </a:path>
              <a:path w="6953250" h="10085070">
                <a:moveTo>
                  <a:pt x="119634" y="293369"/>
                </a:moveTo>
                <a:lnTo>
                  <a:pt x="119634" y="271779"/>
                </a:lnTo>
                <a:lnTo>
                  <a:pt x="761" y="271779"/>
                </a:lnTo>
                <a:lnTo>
                  <a:pt x="761" y="173608"/>
                </a:lnTo>
                <a:lnTo>
                  <a:pt x="119634" y="173608"/>
                </a:lnTo>
                <a:lnTo>
                  <a:pt x="119634" y="151891"/>
                </a:lnTo>
                <a:lnTo>
                  <a:pt x="119634" y="140969"/>
                </a:lnTo>
              </a:path>
              <a:path w="6953250" h="10085070">
                <a:moveTo>
                  <a:pt x="140970" y="293369"/>
                </a:moveTo>
                <a:lnTo>
                  <a:pt x="140970" y="249808"/>
                </a:lnTo>
                <a:lnTo>
                  <a:pt x="22402" y="249808"/>
                </a:lnTo>
                <a:lnTo>
                  <a:pt x="22402" y="195579"/>
                </a:lnTo>
                <a:lnTo>
                  <a:pt x="140970" y="195579"/>
                </a:lnTo>
                <a:lnTo>
                  <a:pt x="140970" y="140969"/>
                </a:lnTo>
              </a:path>
              <a:path w="6953250" h="10085070">
                <a:moveTo>
                  <a:pt x="119634" y="445769"/>
                </a:moveTo>
                <a:lnTo>
                  <a:pt x="119634" y="424179"/>
                </a:lnTo>
                <a:lnTo>
                  <a:pt x="761" y="424179"/>
                </a:lnTo>
                <a:lnTo>
                  <a:pt x="761" y="326008"/>
                </a:lnTo>
                <a:lnTo>
                  <a:pt x="119634" y="326008"/>
                </a:lnTo>
                <a:lnTo>
                  <a:pt x="119634" y="304291"/>
                </a:lnTo>
                <a:lnTo>
                  <a:pt x="119634" y="293369"/>
                </a:lnTo>
              </a:path>
              <a:path w="6953250" h="10085070">
                <a:moveTo>
                  <a:pt x="140970" y="445769"/>
                </a:moveTo>
                <a:lnTo>
                  <a:pt x="140970" y="402208"/>
                </a:lnTo>
                <a:lnTo>
                  <a:pt x="22402" y="402208"/>
                </a:lnTo>
                <a:lnTo>
                  <a:pt x="22402" y="347979"/>
                </a:lnTo>
                <a:lnTo>
                  <a:pt x="140970" y="347979"/>
                </a:lnTo>
                <a:lnTo>
                  <a:pt x="140970" y="293369"/>
                </a:lnTo>
              </a:path>
              <a:path w="6953250" h="10085070">
                <a:moveTo>
                  <a:pt x="119634" y="598169"/>
                </a:moveTo>
                <a:lnTo>
                  <a:pt x="119634" y="576579"/>
                </a:lnTo>
                <a:lnTo>
                  <a:pt x="761" y="576579"/>
                </a:lnTo>
                <a:lnTo>
                  <a:pt x="761" y="478662"/>
                </a:lnTo>
                <a:lnTo>
                  <a:pt x="119634" y="478662"/>
                </a:lnTo>
                <a:lnTo>
                  <a:pt x="119634" y="456691"/>
                </a:lnTo>
                <a:lnTo>
                  <a:pt x="119634" y="445769"/>
                </a:lnTo>
              </a:path>
              <a:path w="6953250" h="10085070">
                <a:moveTo>
                  <a:pt x="140970" y="598169"/>
                </a:moveTo>
                <a:lnTo>
                  <a:pt x="140970" y="554862"/>
                </a:lnTo>
                <a:lnTo>
                  <a:pt x="22402" y="554862"/>
                </a:lnTo>
                <a:lnTo>
                  <a:pt x="22402" y="500379"/>
                </a:lnTo>
                <a:lnTo>
                  <a:pt x="140970" y="500379"/>
                </a:lnTo>
                <a:lnTo>
                  <a:pt x="140970" y="445769"/>
                </a:lnTo>
              </a:path>
              <a:path w="6953250" h="10085070">
                <a:moveTo>
                  <a:pt x="119634" y="750569"/>
                </a:moveTo>
                <a:lnTo>
                  <a:pt x="119634" y="728979"/>
                </a:lnTo>
                <a:lnTo>
                  <a:pt x="761" y="728979"/>
                </a:lnTo>
                <a:lnTo>
                  <a:pt x="761" y="631062"/>
                </a:lnTo>
                <a:lnTo>
                  <a:pt x="119634" y="631062"/>
                </a:lnTo>
                <a:lnTo>
                  <a:pt x="119634" y="609091"/>
                </a:lnTo>
                <a:lnTo>
                  <a:pt x="119634" y="598169"/>
                </a:lnTo>
              </a:path>
              <a:path w="6953250" h="10085070">
                <a:moveTo>
                  <a:pt x="140970" y="750569"/>
                </a:moveTo>
                <a:lnTo>
                  <a:pt x="140970" y="707262"/>
                </a:lnTo>
                <a:lnTo>
                  <a:pt x="22402" y="707262"/>
                </a:lnTo>
                <a:lnTo>
                  <a:pt x="22402" y="652779"/>
                </a:lnTo>
                <a:lnTo>
                  <a:pt x="140970" y="652779"/>
                </a:lnTo>
                <a:lnTo>
                  <a:pt x="140970" y="598169"/>
                </a:lnTo>
              </a:path>
              <a:path w="6953250" h="10085070">
                <a:moveTo>
                  <a:pt x="119634" y="903224"/>
                </a:moveTo>
                <a:lnTo>
                  <a:pt x="119634" y="881379"/>
                </a:lnTo>
                <a:lnTo>
                  <a:pt x="761" y="881379"/>
                </a:lnTo>
                <a:lnTo>
                  <a:pt x="761" y="783462"/>
                </a:lnTo>
                <a:lnTo>
                  <a:pt x="119634" y="783462"/>
                </a:lnTo>
                <a:lnTo>
                  <a:pt x="119634" y="761491"/>
                </a:lnTo>
                <a:lnTo>
                  <a:pt x="119634" y="750569"/>
                </a:lnTo>
              </a:path>
              <a:path w="6953250" h="10085070">
                <a:moveTo>
                  <a:pt x="140970" y="903224"/>
                </a:moveTo>
                <a:lnTo>
                  <a:pt x="140970" y="859662"/>
                </a:lnTo>
                <a:lnTo>
                  <a:pt x="22402" y="859662"/>
                </a:lnTo>
                <a:lnTo>
                  <a:pt x="22402" y="805179"/>
                </a:lnTo>
                <a:lnTo>
                  <a:pt x="140970" y="805179"/>
                </a:lnTo>
                <a:lnTo>
                  <a:pt x="140970" y="750569"/>
                </a:lnTo>
              </a:path>
              <a:path w="6953250" h="10085070">
                <a:moveTo>
                  <a:pt x="119634" y="1055624"/>
                </a:moveTo>
                <a:lnTo>
                  <a:pt x="119634" y="1033779"/>
                </a:lnTo>
                <a:lnTo>
                  <a:pt x="761" y="1033779"/>
                </a:lnTo>
                <a:lnTo>
                  <a:pt x="761" y="935862"/>
                </a:lnTo>
                <a:lnTo>
                  <a:pt x="119634" y="935862"/>
                </a:lnTo>
                <a:lnTo>
                  <a:pt x="119634" y="913891"/>
                </a:lnTo>
                <a:lnTo>
                  <a:pt x="119634" y="903224"/>
                </a:lnTo>
              </a:path>
              <a:path w="6953250" h="10085070">
                <a:moveTo>
                  <a:pt x="140970" y="1055624"/>
                </a:moveTo>
                <a:lnTo>
                  <a:pt x="140970" y="1012062"/>
                </a:lnTo>
                <a:lnTo>
                  <a:pt x="22402" y="1012062"/>
                </a:lnTo>
                <a:lnTo>
                  <a:pt x="22402" y="957579"/>
                </a:lnTo>
                <a:lnTo>
                  <a:pt x="140970" y="957579"/>
                </a:lnTo>
                <a:lnTo>
                  <a:pt x="140970" y="903224"/>
                </a:lnTo>
              </a:path>
              <a:path w="6953250" h="10085070">
                <a:moveTo>
                  <a:pt x="119634" y="1208024"/>
                </a:moveTo>
                <a:lnTo>
                  <a:pt x="119634" y="1186179"/>
                </a:lnTo>
                <a:lnTo>
                  <a:pt x="761" y="1186179"/>
                </a:lnTo>
                <a:lnTo>
                  <a:pt x="761" y="1088262"/>
                </a:lnTo>
                <a:lnTo>
                  <a:pt x="119634" y="1088262"/>
                </a:lnTo>
                <a:lnTo>
                  <a:pt x="119634" y="1066291"/>
                </a:lnTo>
                <a:lnTo>
                  <a:pt x="119634" y="1055624"/>
                </a:lnTo>
              </a:path>
              <a:path w="6953250" h="10085070">
                <a:moveTo>
                  <a:pt x="140970" y="1208024"/>
                </a:moveTo>
                <a:lnTo>
                  <a:pt x="140970" y="1164462"/>
                </a:lnTo>
                <a:lnTo>
                  <a:pt x="22402" y="1164462"/>
                </a:lnTo>
                <a:lnTo>
                  <a:pt x="22402" y="1109979"/>
                </a:lnTo>
                <a:lnTo>
                  <a:pt x="140970" y="1109979"/>
                </a:lnTo>
                <a:lnTo>
                  <a:pt x="140970" y="1055624"/>
                </a:lnTo>
              </a:path>
              <a:path w="6953250" h="10085070">
                <a:moveTo>
                  <a:pt x="119634" y="1360424"/>
                </a:moveTo>
                <a:lnTo>
                  <a:pt x="119634" y="1338579"/>
                </a:lnTo>
                <a:lnTo>
                  <a:pt x="761" y="1338579"/>
                </a:lnTo>
                <a:lnTo>
                  <a:pt x="761" y="1240662"/>
                </a:lnTo>
                <a:lnTo>
                  <a:pt x="119634" y="1240662"/>
                </a:lnTo>
                <a:lnTo>
                  <a:pt x="119634" y="1218691"/>
                </a:lnTo>
                <a:lnTo>
                  <a:pt x="119634" y="1208024"/>
                </a:lnTo>
              </a:path>
              <a:path w="6953250" h="10085070">
                <a:moveTo>
                  <a:pt x="140970" y="1360424"/>
                </a:moveTo>
                <a:lnTo>
                  <a:pt x="140970" y="1316862"/>
                </a:lnTo>
                <a:lnTo>
                  <a:pt x="22402" y="1316862"/>
                </a:lnTo>
                <a:lnTo>
                  <a:pt x="22402" y="1262379"/>
                </a:lnTo>
                <a:lnTo>
                  <a:pt x="140970" y="1262379"/>
                </a:lnTo>
                <a:lnTo>
                  <a:pt x="140970" y="1208024"/>
                </a:lnTo>
              </a:path>
              <a:path w="6953250" h="10085070">
                <a:moveTo>
                  <a:pt x="119634" y="1512824"/>
                </a:moveTo>
                <a:lnTo>
                  <a:pt x="119634" y="1490979"/>
                </a:lnTo>
                <a:lnTo>
                  <a:pt x="761" y="1490979"/>
                </a:lnTo>
                <a:lnTo>
                  <a:pt x="761" y="1393062"/>
                </a:lnTo>
                <a:lnTo>
                  <a:pt x="119634" y="1393062"/>
                </a:lnTo>
                <a:lnTo>
                  <a:pt x="119634" y="1371473"/>
                </a:lnTo>
                <a:lnTo>
                  <a:pt x="119634" y="1360424"/>
                </a:lnTo>
              </a:path>
              <a:path w="6953250" h="10085070">
                <a:moveTo>
                  <a:pt x="140970" y="1512824"/>
                </a:moveTo>
                <a:lnTo>
                  <a:pt x="140970" y="1469262"/>
                </a:lnTo>
                <a:lnTo>
                  <a:pt x="22402" y="1469262"/>
                </a:lnTo>
                <a:lnTo>
                  <a:pt x="22402" y="1414779"/>
                </a:lnTo>
                <a:lnTo>
                  <a:pt x="140970" y="1414779"/>
                </a:lnTo>
                <a:lnTo>
                  <a:pt x="140970" y="1360424"/>
                </a:lnTo>
              </a:path>
              <a:path w="6953250" h="10085070">
                <a:moveTo>
                  <a:pt x="119634" y="1665224"/>
                </a:moveTo>
                <a:lnTo>
                  <a:pt x="119634" y="1643379"/>
                </a:lnTo>
                <a:lnTo>
                  <a:pt x="761" y="1643379"/>
                </a:lnTo>
                <a:lnTo>
                  <a:pt x="761" y="1545462"/>
                </a:lnTo>
                <a:lnTo>
                  <a:pt x="119634" y="1545462"/>
                </a:lnTo>
                <a:lnTo>
                  <a:pt x="119634" y="1523873"/>
                </a:lnTo>
                <a:lnTo>
                  <a:pt x="119634" y="1512824"/>
                </a:lnTo>
              </a:path>
              <a:path w="6953250" h="10085070">
                <a:moveTo>
                  <a:pt x="140970" y="1665224"/>
                </a:moveTo>
                <a:lnTo>
                  <a:pt x="140970" y="1621662"/>
                </a:lnTo>
                <a:lnTo>
                  <a:pt x="22402" y="1621662"/>
                </a:lnTo>
                <a:lnTo>
                  <a:pt x="22402" y="1567179"/>
                </a:lnTo>
                <a:lnTo>
                  <a:pt x="140970" y="1567179"/>
                </a:lnTo>
                <a:lnTo>
                  <a:pt x="140970" y="1512824"/>
                </a:lnTo>
              </a:path>
              <a:path w="6953250" h="10085070">
                <a:moveTo>
                  <a:pt x="119634" y="1817624"/>
                </a:moveTo>
                <a:lnTo>
                  <a:pt x="119634" y="1796033"/>
                </a:lnTo>
                <a:lnTo>
                  <a:pt x="761" y="1796033"/>
                </a:lnTo>
                <a:lnTo>
                  <a:pt x="761" y="1697862"/>
                </a:lnTo>
                <a:lnTo>
                  <a:pt x="119634" y="1697862"/>
                </a:lnTo>
                <a:lnTo>
                  <a:pt x="119634" y="1676273"/>
                </a:lnTo>
                <a:lnTo>
                  <a:pt x="119634" y="1665224"/>
                </a:lnTo>
              </a:path>
              <a:path w="6953250" h="10085070">
                <a:moveTo>
                  <a:pt x="140970" y="1817624"/>
                </a:moveTo>
                <a:lnTo>
                  <a:pt x="140970" y="1774062"/>
                </a:lnTo>
                <a:lnTo>
                  <a:pt x="22402" y="1774062"/>
                </a:lnTo>
                <a:lnTo>
                  <a:pt x="22402" y="1719833"/>
                </a:lnTo>
                <a:lnTo>
                  <a:pt x="140970" y="1719833"/>
                </a:lnTo>
                <a:lnTo>
                  <a:pt x="140970" y="1665224"/>
                </a:lnTo>
              </a:path>
              <a:path w="6953250" h="10085070">
                <a:moveTo>
                  <a:pt x="119634" y="1970024"/>
                </a:moveTo>
                <a:lnTo>
                  <a:pt x="119634" y="1948433"/>
                </a:lnTo>
                <a:lnTo>
                  <a:pt x="761" y="1948433"/>
                </a:lnTo>
                <a:lnTo>
                  <a:pt x="761" y="1850262"/>
                </a:lnTo>
                <a:lnTo>
                  <a:pt x="119634" y="1850262"/>
                </a:lnTo>
                <a:lnTo>
                  <a:pt x="119634" y="1828673"/>
                </a:lnTo>
                <a:lnTo>
                  <a:pt x="119634" y="1817624"/>
                </a:lnTo>
              </a:path>
              <a:path w="6953250" h="10085070">
                <a:moveTo>
                  <a:pt x="140970" y="1970024"/>
                </a:moveTo>
                <a:lnTo>
                  <a:pt x="140970" y="1926462"/>
                </a:lnTo>
                <a:lnTo>
                  <a:pt x="22402" y="1926462"/>
                </a:lnTo>
                <a:lnTo>
                  <a:pt x="22402" y="1872233"/>
                </a:lnTo>
                <a:lnTo>
                  <a:pt x="140970" y="1872233"/>
                </a:lnTo>
                <a:lnTo>
                  <a:pt x="140970" y="1817624"/>
                </a:lnTo>
              </a:path>
              <a:path w="6953250" h="10085070">
                <a:moveTo>
                  <a:pt x="119634" y="2122424"/>
                </a:moveTo>
                <a:lnTo>
                  <a:pt x="119634" y="2100833"/>
                </a:lnTo>
                <a:lnTo>
                  <a:pt x="761" y="2100833"/>
                </a:lnTo>
                <a:lnTo>
                  <a:pt x="761" y="2002662"/>
                </a:lnTo>
                <a:lnTo>
                  <a:pt x="119634" y="2002662"/>
                </a:lnTo>
                <a:lnTo>
                  <a:pt x="119634" y="1981073"/>
                </a:lnTo>
                <a:lnTo>
                  <a:pt x="119634" y="1970024"/>
                </a:lnTo>
              </a:path>
              <a:path w="6953250" h="10085070">
                <a:moveTo>
                  <a:pt x="140970" y="2122424"/>
                </a:moveTo>
                <a:lnTo>
                  <a:pt x="140970" y="2078862"/>
                </a:lnTo>
                <a:lnTo>
                  <a:pt x="22402" y="2078862"/>
                </a:lnTo>
                <a:lnTo>
                  <a:pt x="22402" y="2024633"/>
                </a:lnTo>
                <a:lnTo>
                  <a:pt x="140970" y="2024633"/>
                </a:lnTo>
                <a:lnTo>
                  <a:pt x="140970" y="1970024"/>
                </a:lnTo>
              </a:path>
              <a:path w="6953250" h="10085070">
                <a:moveTo>
                  <a:pt x="119634" y="2274824"/>
                </a:moveTo>
                <a:lnTo>
                  <a:pt x="119634" y="2253233"/>
                </a:lnTo>
                <a:lnTo>
                  <a:pt x="761" y="2253233"/>
                </a:lnTo>
                <a:lnTo>
                  <a:pt x="761" y="2155062"/>
                </a:lnTo>
                <a:lnTo>
                  <a:pt x="119634" y="2155062"/>
                </a:lnTo>
                <a:lnTo>
                  <a:pt x="119634" y="2133473"/>
                </a:lnTo>
                <a:lnTo>
                  <a:pt x="119634" y="2122424"/>
                </a:lnTo>
              </a:path>
              <a:path w="6953250" h="10085070">
                <a:moveTo>
                  <a:pt x="140970" y="2274824"/>
                </a:moveTo>
                <a:lnTo>
                  <a:pt x="140970" y="2231262"/>
                </a:lnTo>
                <a:lnTo>
                  <a:pt x="22402" y="2231262"/>
                </a:lnTo>
                <a:lnTo>
                  <a:pt x="22402" y="2177033"/>
                </a:lnTo>
                <a:lnTo>
                  <a:pt x="140970" y="2177033"/>
                </a:lnTo>
                <a:lnTo>
                  <a:pt x="140970" y="2122424"/>
                </a:lnTo>
              </a:path>
              <a:path w="6953250" h="10085070">
                <a:moveTo>
                  <a:pt x="119634" y="2427224"/>
                </a:moveTo>
                <a:lnTo>
                  <a:pt x="119634" y="2405633"/>
                </a:lnTo>
                <a:lnTo>
                  <a:pt x="761" y="2405633"/>
                </a:lnTo>
                <a:lnTo>
                  <a:pt x="761" y="2307462"/>
                </a:lnTo>
                <a:lnTo>
                  <a:pt x="119634" y="2307462"/>
                </a:lnTo>
                <a:lnTo>
                  <a:pt x="119634" y="2285873"/>
                </a:lnTo>
                <a:lnTo>
                  <a:pt x="119634" y="2274824"/>
                </a:lnTo>
              </a:path>
              <a:path w="6953250" h="10085070">
                <a:moveTo>
                  <a:pt x="140970" y="2427224"/>
                </a:moveTo>
                <a:lnTo>
                  <a:pt x="140970" y="2383662"/>
                </a:lnTo>
                <a:lnTo>
                  <a:pt x="22402" y="2383662"/>
                </a:lnTo>
                <a:lnTo>
                  <a:pt x="22402" y="2329433"/>
                </a:lnTo>
                <a:lnTo>
                  <a:pt x="140970" y="2329433"/>
                </a:lnTo>
                <a:lnTo>
                  <a:pt x="140970" y="2274824"/>
                </a:lnTo>
              </a:path>
              <a:path w="6953250" h="10085070">
                <a:moveTo>
                  <a:pt x="119634" y="2579624"/>
                </a:moveTo>
                <a:lnTo>
                  <a:pt x="119634" y="2558033"/>
                </a:lnTo>
                <a:lnTo>
                  <a:pt x="761" y="2558033"/>
                </a:lnTo>
                <a:lnTo>
                  <a:pt x="761" y="2459862"/>
                </a:lnTo>
                <a:lnTo>
                  <a:pt x="119634" y="2459862"/>
                </a:lnTo>
                <a:lnTo>
                  <a:pt x="119634" y="2438273"/>
                </a:lnTo>
                <a:lnTo>
                  <a:pt x="119634" y="2427224"/>
                </a:lnTo>
              </a:path>
              <a:path w="6953250" h="10085070">
                <a:moveTo>
                  <a:pt x="140970" y="2579624"/>
                </a:moveTo>
                <a:lnTo>
                  <a:pt x="140970" y="2536062"/>
                </a:lnTo>
                <a:lnTo>
                  <a:pt x="22402" y="2536062"/>
                </a:lnTo>
                <a:lnTo>
                  <a:pt x="22402" y="2481833"/>
                </a:lnTo>
                <a:lnTo>
                  <a:pt x="140970" y="2481833"/>
                </a:lnTo>
                <a:lnTo>
                  <a:pt x="140970" y="2427224"/>
                </a:lnTo>
              </a:path>
              <a:path w="6953250" h="10085070">
                <a:moveTo>
                  <a:pt x="119634" y="2732024"/>
                </a:moveTo>
                <a:lnTo>
                  <a:pt x="119634" y="2710433"/>
                </a:lnTo>
                <a:lnTo>
                  <a:pt x="761" y="2710433"/>
                </a:lnTo>
                <a:lnTo>
                  <a:pt x="761" y="2612262"/>
                </a:lnTo>
                <a:lnTo>
                  <a:pt x="119634" y="2612262"/>
                </a:lnTo>
                <a:lnTo>
                  <a:pt x="119634" y="2590673"/>
                </a:lnTo>
                <a:lnTo>
                  <a:pt x="119634" y="2579624"/>
                </a:lnTo>
              </a:path>
              <a:path w="6953250" h="10085070">
                <a:moveTo>
                  <a:pt x="140970" y="2732024"/>
                </a:moveTo>
                <a:lnTo>
                  <a:pt x="140970" y="2688462"/>
                </a:lnTo>
                <a:lnTo>
                  <a:pt x="22402" y="2688462"/>
                </a:lnTo>
                <a:lnTo>
                  <a:pt x="22402" y="2634233"/>
                </a:lnTo>
                <a:lnTo>
                  <a:pt x="140970" y="2634233"/>
                </a:lnTo>
                <a:lnTo>
                  <a:pt x="140970" y="2579624"/>
                </a:lnTo>
              </a:path>
              <a:path w="6953250" h="10085070">
                <a:moveTo>
                  <a:pt x="119634" y="2884424"/>
                </a:moveTo>
                <a:lnTo>
                  <a:pt x="119634" y="2862833"/>
                </a:lnTo>
                <a:lnTo>
                  <a:pt x="761" y="2862833"/>
                </a:lnTo>
                <a:lnTo>
                  <a:pt x="761" y="2765043"/>
                </a:lnTo>
                <a:lnTo>
                  <a:pt x="119634" y="2765043"/>
                </a:lnTo>
                <a:lnTo>
                  <a:pt x="119634" y="2743073"/>
                </a:lnTo>
                <a:lnTo>
                  <a:pt x="119634" y="2732024"/>
                </a:lnTo>
              </a:path>
              <a:path w="6953250" h="10085070">
                <a:moveTo>
                  <a:pt x="140970" y="2884424"/>
                </a:moveTo>
                <a:lnTo>
                  <a:pt x="140970" y="2841243"/>
                </a:lnTo>
                <a:lnTo>
                  <a:pt x="22402" y="2841243"/>
                </a:lnTo>
                <a:lnTo>
                  <a:pt x="22402" y="2786633"/>
                </a:lnTo>
                <a:lnTo>
                  <a:pt x="140970" y="2786633"/>
                </a:lnTo>
                <a:lnTo>
                  <a:pt x="140970" y="2732024"/>
                </a:lnTo>
              </a:path>
              <a:path w="6953250" h="10085070">
                <a:moveTo>
                  <a:pt x="119634" y="3037204"/>
                </a:moveTo>
                <a:lnTo>
                  <a:pt x="119634" y="3015233"/>
                </a:lnTo>
                <a:lnTo>
                  <a:pt x="761" y="3015233"/>
                </a:lnTo>
                <a:lnTo>
                  <a:pt x="761" y="2917443"/>
                </a:lnTo>
                <a:lnTo>
                  <a:pt x="119634" y="2917443"/>
                </a:lnTo>
                <a:lnTo>
                  <a:pt x="119634" y="2895473"/>
                </a:lnTo>
                <a:lnTo>
                  <a:pt x="119634" y="2884424"/>
                </a:lnTo>
              </a:path>
              <a:path w="6953250" h="10085070">
                <a:moveTo>
                  <a:pt x="140970" y="3037204"/>
                </a:moveTo>
                <a:lnTo>
                  <a:pt x="140970" y="2993643"/>
                </a:lnTo>
                <a:lnTo>
                  <a:pt x="22402" y="2993643"/>
                </a:lnTo>
                <a:lnTo>
                  <a:pt x="22402" y="2939033"/>
                </a:lnTo>
                <a:lnTo>
                  <a:pt x="140970" y="2939033"/>
                </a:lnTo>
                <a:lnTo>
                  <a:pt x="140970" y="2884424"/>
                </a:lnTo>
              </a:path>
              <a:path w="6953250" h="10085070">
                <a:moveTo>
                  <a:pt x="119634" y="3189604"/>
                </a:moveTo>
                <a:lnTo>
                  <a:pt x="119634" y="3167633"/>
                </a:lnTo>
                <a:lnTo>
                  <a:pt x="761" y="3167633"/>
                </a:lnTo>
                <a:lnTo>
                  <a:pt x="761" y="3069843"/>
                </a:lnTo>
                <a:lnTo>
                  <a:pt x="119634" y="3069843"/>
                </a:lnTo>
                <a:lnTo>
                  <a:pt x="119634" y="3047873"/>
                </a:lnTo>
                <a:lnTo>
                  <a:pt x="119634" y="3037204"/>
                </a:lnTo>
              </a:path>
              <a:path w="6953250" h="10085070">
                <a:moveTo>
                  <a:pt x="140970" y="3189604"/>
                </a:moveTo>
                <a:lnTo>
                  <a:pt x="140970" y="3146043"/>
                </a:lnTo>
                <a:lnTo>
                  <a:pt x="22402" y="3146043"/>
                </a:lnTo>
                <a:lnTo>
                  <a:pt x="22402" y="3091433"/>
                </a:lnTo>
                <a:lnTo>
                  <a:pt x="140970" y="3091433"/>
                </a:lnTo>
                <a:lnTo>
                  <a:pt x="140970" y="3037204"/>
                </a:lnTo>
              </a:path>
              <a:path w="6953250" h="10085070">
                <a:moveTo>
                  <a:pt x="119634" y="3342004"/>
                </a:moveTo>
                <a:lnTo>
                  <a:pt x="119634" y="3320033"/>
                </a:lnTo>
                <a:lnTo>
                  <a:pt x="761" y="3320033"/>
                </a:lnTo>
                <a:lnTo>
                  <a:pt x="761" y="3222243"/>
                </a:lnTo>
                <a:lnTo>
                  <a:pt x="119634" y="3222243"/>
                </a:lnTo>
                <a:lnTo>
                  <a:pt x="119634" y="3200273"/>
                </a:lnTo>
                <a:lnTo>
                  <a:pt x="119634" y="3189604"/>
                </a:lnTo>
              </a:path>
              <a:path w="6953250" h="10085070">
                <a:moveTo>
                  <a:pt x="140970" y="3342004"/>
                </a:moveTo>
                <a:lnTo>
                  <a:pt x="140970" y="3298443"/>
                </a:lnTo>
                <a:lnTo>
                  <a:pt x="22402" y="3298443"/>
                </a:lnTo>
                <a:lnTo>
                  <a:pt x="22402" y="3243833"/>
                </a:lnTo>
                <a:lnTo>
                  <a:pt x="140970" y="3243833"/>
                </a:lnTo>
                <a:lnTo>
                  <a:pt x="140970" y="3189604"/>
                </a:lnTo>
              </a:path>
              <a:path w="6953250" h="10085070">
                <a:moveTo>
                  <a:pt x="119634" y="3494404"/>
                </a:moveTo>
                <a:lnTo>
                  <a:pt x="119634" y="3472433"/>
                </a:lnTo>
                <a:lnTo>
                  <a:pt x="761" y="3472433"/>
                </a:lnTo>
                <a:lnTo>
                  <a:pt x="761" y="3374643"/>
                </a:lnTo>
                <a:lnTo>
                  <a:pt x="119634" y="3374643"/>
                </a:lnTo>
                <a:lnTo>
                  <a:pt x="119634" y="3352673"/>
                </a:lnTo>
                <a:lnTo>
                  <a:pt x="119634" y="3342004"/>
                </a:lnTo>
              </a:path>
              <a:path w="6953250" h="10085070">
                <a:moveTo>
                  <a:pt x="140970" y="3494404"/>
                </a:moveTo>
                <a:lnTo>
                  <a:pt x="140970" y="3450843"/>
                </a:lnTo>
                <a:lnTo>
                  <a:pt x="22402" y="3450843"/>
                </a:lnTo>
                <a:lnTo>
                  <a:pt x="22402" y="3396233"/>
                </a:lnTo>
                <a:lnTo>
                  <a:pt x="140970" y="3396233"/>
                </a:lnTo>
                <a:lnTo>
                  <a:pt x="140970" y="3342004"/>
                </a:lnTo>
              </a:path>
              <a:path w="6953250" h="10085070">
                <a:moveTo>
                  <a:pt x="119634" y="3646804"/>
                </a:moveTo>
                <a:lnTo>
                  <a:pt x="119634" y="3624833"/>
                </a:lnTo>
                <a:lnTo>
                  <a:pt x="761" y="3624833"/>
                </a:lnTo>
                <a:lnTo>
                  <a:pt x="761" y="3527043"/>
                </a:lnTo>
                <a:lnTo>
                  <a:pt x="119634" y="3527043"/>
                </a:lnTo>
                <a:lnTo>
                  <a:pt x="119634" y="3505073"/>
                </a:lnTo>
                <a:lnTo>
                  <a:pt x="119634" y="3494404"/>
                </a:lnTo>
              </a:path>
              <a:path w="6953250" h="10085070">
                <a:moveTo>
                  <a:pt x="140970" y="3646804"/>
                </a:moveTo>
                <a:lnTo>
                  <a:pt x="140970" y="3603243"/>
                </a:lnTo>
                <a:lnTo>
                  <a:pt x="22402" y="3603243"/>
                </a:lnTo>
                <a:lnTo>
                  <a:pt x="22402" y="3548633"/>
                </a:lnTo>
                <a:lnTo>
                  <a:pt x="140970" y="3548633"/>
                </a:lnTo>
                <a:lnTo>
                  <a:pt x="140970" y="3494404"/>
                </a:lnTo>
              </a:path>
              <a:path w="6953250" h="10085070">
                <a:moveTo>
                  <a:pt x="119634" y="3799204"/>
                </a:moveTo>
                <a:lnTo>
                  <a:pt x="119634" y="3777233"/>
                </a:lnTo>
                <a:lnTo>
                  <a:pt x="761" y="3777233"/>
                </a:lnTo>
                <a:lnTo>
                  <a:pt x="761" y="3679443"/>
                </a:lnTo>
                <a:lnTo>
                  <a:pt x="119634" y="3679443"/>
                </a:lnTo>
                <a:lnTo>
                  <a:pt x="119634" y="3657727"/>
                </a:lnTo>
                <a:lnTo>
                  <a:pt x="119634" y="3646804"/>
                </a:lnTo>
              </a:path>
              <a:path w="6953250" h="10085070">
                <a:moveTo>
                  <a:pt x="140970" y="3799204"/>
                </a:moveTo>
                <a:lnTo>
                  <a:pt x="140970" y="3755643"/>
                </a:lnTo>
                <a:lnTo>
                  <a:pt x="22402" y="3755643"/>
                </a:lnTo>
                <a:lnTo>
                  <a:pt x="22402" y="3701033"/>
                </a:lnTo>
                <a:lnTo>
                  <a:pt x="140970" y="3701033"/>
                </a:lnTo>
                <a:lnTo>
                  <a:pt x="140970" y="3646804"/>
                </a:lnTo>
              </a:path>
              <a:path w="6953250" h="10085070">
                <a:moveTo>
                  <a:pt x="119634" y="3951604"/>
                </a:moveTo>
                <a:lnTo>
                  <a:pt x="119634" y="3929633"/>
                </a:lnTo>
                <a:lnTo>
                  <a:pt x="761" y="3929633"/>
                </a:lnTo>
                <a:lnTo>
                  <a:pt x="761" y="3831843"/>
                </a:lnTo>
                <a:lnTo>
                  <a:pt x="119634" y="3831843"/>
                </a:lnTo>
                <a:lnTo>
                  <a:pt x="119634" y="3810127"/>
                </a:lnTo>
                <a:lnTo>
                  <a:pt x="119634" y="3799204"/>
                </a:lnTo>
              </a:path>
              <a:path w="6953250" h="10085070">
                <a:moveTo>
                  <a:pt x="140970" y="3951604"/>
                </a:moveTo>
                <a:lnTo>
                  <a:pt x="140970" y="3908043"/>
                </a:lnTo>
                <a:lnTo>
                  <a:pt x="22402" y="3908043"/>
                </a:lnTo>
                <a:lnTo>
                  <a:pt x="22402" y="3853433"/>
                </a:lnTo>
                <a:lnTo>
                  <a:pt x="140970" y="3853433"/>
                </a:lnTo>
                <a:lnTo>
                  <a:pt x="140970" y="3799204"/>
                </a:lnTo>
              </a:path>
              <a:path w="6953250" h="10085070">
                <a:moveTo>
                  <a:pt x="119634" y="4104004"/>
                </a:moveTo>
                <a:lnTo>
                  <a:pt x="119634" y="4082287"/>
                </a:lnTo>
                <a:lnTo>
                  <a:pt x="761" y="4082287"/>
                </a:lnTo>
                <a:lnTo>
                  <a:pt x="761" y="3984243"/>
                </a:lnTo>
                <a:lnTo>
                  <a:pt x="119634" y="3984243"/>
                </a:lnTo>
                <a:lnTo>
                  <a:pt x="119634" y="3962526"/>
                </a:lnTo>
                <a:lnTo>
                  <a:pt x="119634" y="3951604"/>
                </a:lnTo>
              </a:path>
              <a:path w="6953250" h="10085070">
                <a:moveTo>
                  <a:pt x="140970" y="4104004"/>
                </a:moveTo>
                <a:lnTo>
                  <a:pt x="140970" y="4060443"/>
                </a:lnTo>
                <a:lnTo>
                  <a:pt x="22402" y="4060443"/>
                </a:lnTo>
                <a:lnTo>
                  <a:pt x="22402" y="4006087"/>
                </a:lnTo>
                <a:lnTo>
                  <a:pt x="140970" y="4006087"/>
                </a:lnTo>
                <a:lnTo>
                  <a:pt x="140970" y="3951604"/>
                </a:lnTo>
              </a:path>
              <a:path w="6953250" h="10085070">
                <a:moveTo>
                  <a:pt x="119634" y="4256405"/>
                </a:moveTo>
                <a:lnTo>
                  <a:pt x="119634" y="4234687"/>
                </a:lnTo>
                <a:lnTo>
                  <a:pt x="761" y="4234687"/>
                </a:lnTo>
                <a:lnTo>
                  <a:pt x="761" y="4136643"/>
                </a:lnTo>
                <a:lnTo>
                  <a:pt x="119634" y="4136643"/>
                </a:lnTo>
                <a:lnTo>
                  <a:pt x="119634" y="4114926"/>
                </a:lnTo>
                <a:lnTo>
                  <a:pt x="119634" y="4104004"/>
                </a:lnTo>
              </a:path>
              <a:path w="6953250" h="10085070">
                <a:moveTo>
                  <a:pt x="140970" y="4256405"/>
                </a:moveTo>
                <a:lnTo>
                  <a:pt x="140970" y="4212844"/>
                </a:lnTo>
                <a:lnTo>
                  <a:pt x="22402" y="4212844"/>
                </a:lnTo>
                <a:lnTo>
                  <a:pt x="22402" y="4158487"/>
                </a:lnTo>
                <a:lnTo>
                  <a:pt x="140970" y="4158487"/>
                </a:lnTo>
                <a:lnTo>
                  <a:pt x="140970" y="4104004"/>
                </a:lnTo>
              </a:path>
              <a:path w="6953250" h="10085070">
                <a:moveTo>
                  <a:pt x="119634" y="4408805"/>
                </a:moveTo>
                <a:lnTo>
                  <a:pt x="119634" y="4387087"/>
                </a:lnTo>
                <a:lnTo>
                  <a:pt x="761" y="4387087"/>
                </a:lnTo>
                <a:lnTo>
                  <a:pt x="761" y="4289044"/>
                </a:lnTo>
                <a:lnTo>
                  <a:pt x="119634" y="4289044"/>
                </a:lnTo>
                <a:lnTo>
                  <a:pt x="119634" y="4267326"/>
                </a:lnTo>
                <a:lnTo>
                  <a:pt x="119634" y="4256405"/>
                </a:lnTo>
              </a:path>
              <a:path w="6953250" h="10085070">
                <a:moveTo>
                  <a:pt x="140970" y="4408805"/>
                </a:moveTo>
                <a:lnTo>
                  <a:pt x="140970" y="4365244"/>
                </a:lnTo>
                <a:lnTo>
                  <a:pt x="22402" y="4365244"/>
                </a:lnTo>
                <a:lnTo>
                  <a:pt x="22402" y="4310887"/>
                </a:lnTo>
                <a:lnTo>
                  <a:pt x="140970" y="4310887"/>
                </a:lnTo>
                <a:lnTo>
                  <a:pt x="140970" y="4256405"/>
                </a:lnTo>
              </a:path>
              <a:path w="6953250" h="10085070">
                <a:moveTo>
                  <a:pt x="119634" y="4561205"/>
                </a:moveTo>
                <a:lnTo>
                  <a:pt x="119634" y="4539487"/>
                </a:lnTo>
                <a:lnTo>
                  <a:pt x="761" y="4539487"/>
                </a:lnTo>
                <a:lnTo>
                  <a:pt x="761" y="4441444"/>
                </a:lnTo>
                <a:lnTo>
                  <a:pt x="119634" y="4441444"/>
                </a:lnTo>
                <a:lnTo>
                  <a:pt x="119634" y="4419726"/>
                </a:lnTo>
                <a:lnTo>
                  <a:pt x="119634" y="4408805"/>
                </a:lnTo>
              </a:path>
              <a:path w="6953250" h="10085070">
                <a:moveTo>
                  <a:pt x="140970" y="4561205"/>
                </a:moveTo>
                <a:lnTo>
                  <a:pt x="140970" y="4517644"/>
                </a:lnTo>
                <a:lnTo>
                  <a:pt x="22402" y="4517644"/>
                </a:lnTo>
                <a:lnTo>
                  <a:pt x="22402" y="4463287"/>
                </a:lnTo>
                <a:lnTo>
                  <a:pt x="140970" y="4463287"/>
                </a:lnTo>
                <a:lnTo>
                  <a:pt x="140970" y="4408805"/>
                </a:lnTo>
              </a:path>
              <a:path w="6953250" h="10085070">
                <a:moveTo>
                  <a:pt x="119634" y="4713605"/>
                </a:moveTo>
                <a:lnTo>
                  <a:pt x="119634" y="4691887"/>
                </a:lnTo>
                <a:lnTo>
                  <a:pt x="761" y="4691887"/>
                </a:lnTo>
                <a:lnTo>
                  <a:pt x="761" y="4593844"/>
                </a:lnTo>
                <a:lnTo>
                  <a:pt x="119634" y="4593844"/>
                </a:lnTo>
                <a:lnTo>
                  <a:pt x="119634" y="4572126"/>
                </a:lnTo>
                <a:lnTo>
                  <a:pt x="119634" y="4561205"/>
                </a:lnTo>
              </a:path>
              <a:path w="6953250" h="10085070">
                <a:moveTo>
                  <a:pt x="140970" y="4713605"/>
                </a:moveTo>
                <a:lnTo>
                  <a:pt x="140970" y="4670044"/>
                </a:lnTo>
                <a:lnTo>
                  <a:pt x="22402" y="4670044"/>
                </a:lnTo>
                <a:lnTo>
                  <a:pt x="22402" y="4615687"/>
                </a:lnTo>
                <a:lnTo>
                  <a:pt x="140970" y="4615687"/>
                </a:lnTo>
                <a:lnTo>
                  <a:pt x="140970" y="4561205"/>
                </a:lnTo>
              </a:path>
              <a:path w="6953250" h="10085070">
                <a:moveTo>
                  <a:pt x="119634" y="4866005"/>
                </a:moveTo>
                <a:lnTo>
                  <a:pt x="119634" y="4844287"/>
                </a:lnTo>
                <a:lnTo>
                  <a:pt x="761" y="4844287"/>
                </a:lnTo>
                <a:lnTo>
                  <a:pt x="761" y="4746244"/>
                </a:lnTo>
                <a:lnTo>
                  <a:pt x="119634" y="4746244"/>
                </a:lnTo>
                <a:lnTo>
                  <a:pt x="119634" y="4724526"/>
                </a:lnTo>
                <a:lnTo>
                  <a:pt x="119634" y="4713605"/>
                </a:lnTo>
              </a:path>
              <a:path w="6953250" h="10085070">
                <a:moveTo>
                  <a:pt x="140970" y="4866005"/>
                </a:moveTo>
                <a:lnTo>
                  <a:pt x="140970" y="4822444"/>
                </a:lnTo>
                <a:lnTo>
                  <a:pt x="22402" y="4822444"/>
                </a:lnTo>
                <a:lnTo>
                  <a:pt x="22402" y="4768087"/>
                </a:lnTo>
                <a:lnTo>
                  <a:pt x="140970" y="4768087"/>
                </a:lnTo>
                <a:lnTo>
                  <a:pt x="140970" y="4713605"/>
                </a:lnTo>
              </a:path>
              <a:path w="6953250" h="10085070">
                <a:moveTo>
                  <a:pt x="119634" y="5018405"/>
                </a:moveTo>
                <a:lnTo>
                  <a:pt x="119634" y="4996687"/>
                </a:lnTo>
                <a:lnTo>
                  <a:pt x="761" y="4996687"/>
                </a:lnTo>
                <a:lnTo>
                  <a:pt x="761" y="4898897"/>
                </a:lnTo>
                <a:lnTo>
                  <a:pt x="119634" y="4898897"/>
                </a:lnTo>
                <a:lnTo>
                  <a:pt x="119634" y="4876926"/>
                </a:lnTo>
                <a:lnTo>
                  <a:pt x="119634" y="4866005"/>
                </a:lnTo>
              </a:path>
              <a:path w="6953250" h="10085070">
                <a:moveTo>
                  <a:pt x="140970" y="5018405"/>
                </a:moveTo>
                <a:lnTo>
                  <a:pt x="140970" y="4975097"/>
                </a:lnTo>
                <a:lnTo>
                  <a:pt x="22402" y="4975097"/>
                </a:lnTo>
                <a:lnTo>
                  <a:pt x="22402" y="4920487"/>
                </a:lnTo>
                <a:lnTo>
                  <a:pt x="140970" y="4920487"/>
                </a:lnTo>
                <a:lnTo>
                  <a:pt x="140970" y="4866005"/>
                </a:lnTo>
              </a:path>
              <a:path w="6953250" h="10085070">
                <a:moveTo>
                  <a:pt x="119634" y="5172329"/>
                </a:moveTo>
                <a:lnTo>
                  <a:pt x="119634" y="5150358"/>
                </a:lnTo>
                <a:lnTo>
                  <a:pt x="761" y="5150358"/>
                </a:lnTo>
                <a:lnTo>
                  <a:pt x="761" y="5051551"/>
                </a:lnTo>
                <a:lnTo>
                  <a:pt x="119634" y="5051551"/>
                </a:lnTo>
                <a:lnTo>
                  <a:pt x="119634" y="5029326"/>
                </a:lnTo>
                <a:lnTo>
                  <a:pt x="119634" y="5018405"/>
                </a:lnTo>
              </a:path>
              <a:path w="6953250" h="10085070">
                <a:moveTo>
                  <a:pt x="140970" y="5172329"/>
                </a:moveTo>
                <a:lnTo>
                  <a:pt x="140970" y="5128386"/>
                </a:lnTo>
                <a:lnTo>
                  <a:pt x="22402" y="5128386"/>
                </a:lnTo>
                <a:lnTo>
                  <a:pt x="22402" y="5073522"/>
                </a:lnTo>
                <a:lnTo>
                  <a:pt x="140970" y="5073522"/>
                </a:lnTo>
                <a:lnTo>
                  <a:pt x="140970" y="5018405"/>
                </a:lnTo>
              </a:path>
              <a:path w="6953250" h="10085070">
                <a:moveTo>
                  <a:pt x="119634" y="5326507"/>
                </a:moveTo>
                <a:lnTo>
                  <a:pt x="119634" y="5304282"/>
                </a:lnTo>
                <a:lnTo>
                  <a:pt x="761" y="5304282"/>
                </a:lnTo>
                <a:lnTo>
                  <a:pt x="761" y="5205475"/>
                </a:lnTo>
                <a:lnTo>
                  <a:pt x="119634" y="5205475"/>
                </a:lnTo>
                <a:lnTo>
                  <a:pt x="119634" y="5183632"/>
                </a:lnTo>
                <a:lnTo>
                  <a:pt x="119634" y="5172329"/>
                </a:lnTo>
              </a:path>
              <a:path w="6953250" h="10085070">
                <a:moveTo>
                  <a:pt x="140970" y="5326507"/>
                </a:moveTo>
                <a:lnTo>
                  <a:pt x="140970" y="5282310"/>
                </a:lnTo>
                <a:lnTo>
                  <a:pt x="22402" y="5282310"/>
                </a:lnTo>
                <a:lnTo>
                  <a:pt x="22402" y="5227446"/>
                </a:lnTo>
                <a:lnTo>
                  <a:pt x="140970" y="5227446"/>
                </a:lnTo>
                <a:lnTo>
                  <a:pt x="140970" y="5172329"/>
                </a:lnTo>
              </a:path>
              <a:path w="6953250" h="10085070">
                <a:moveTo>
                  <a:pt x="119634" y="5480431"/>
                </a:moveTo>
                <a:lnTo>
                  <a:pt x="119634" y="5458206"/>
                </a:lnTo>
                <a:lnTo>
                  <a:pt x="761" y="5458206"/>
                </a:lnTo>
                <a:lnTo>
                  <a:pt x="761" y="5359399"/>
                </a:lnTo>
                <a:lnTo>
                  <a:pt x="119634" y="5359399"/>
                </a:lnTo>
                <a:lnTo>
                  <a:pt x="119634" y="5337556"/>
                </a:lnTo>
                <a:lnTo>
                  <a:pt x="119634" y="5326507"/>
                </a:lnTo>
              </a:path>
              <a:path w="6953250" h="10085070">
                <a:moveTo>
                  <a:pt x="140970" y="5480431"/>
                </a:moveTo>
                <a:lnTo>
                  <a:pt x="140970" y="5436234"/>
                </a:lnTo>
                <a:lnTo>
                  <a:pt x="22402" y="5436234"/>
                </a:lnTo>
                <a:lnTo>
                  <a:pt x="22402" y="5381370"/>
                </a:lnTo>
                <a:lnTo>
                  <a:pt x="140970" y="5381370"/>
                </a:lnTo>
                <a:lnTo>
                  <a:pt x="140970" y="5326507"/>
                </a:lnTo>
              </a:path>
              <a:path w="6953250" h="10085070">
                <a:moveTo>
                  <a:pt x="119634" y="5634355"/>
                </a:moveTo>
                <a:lnTo>
                  <a:pt x="119634" y="5612383"/>
                </a:lnTo>
                <a:lnTo>
                  <a:pt x="761" y="5612383"/>
                </a:lnTo>
                <a:lnTo>
                  <a:pt x="761" y="5513323"/>
                </a:lnTo>
                <a:lnTo>
                  <a:pt x="119634" y="5513323"/>
                </a:lnTo>
                <a:lnTo>
                  <a:pt x="119634" y="5491480"/>
                </a:lnTo>
                <a:lnTo>
                  <a:pt x="119634" y="5480431"/>
                </a:lnTo>
              </a:path>
              <a:path w="6953250" h="10085070">
                <a:moveTo>
                  <a:pt x="140970" y="5634355"/>
                </a:moveTo>
                <a:lnTo>
                  <a:pt x="140970" y="5590158"/>
                </a:lnTo>
                <a:lnTo>
                  <a:pt x="22402" y="5590158"/>
                </a:lnTo>
                <a:lnTo>
                  <a:pt x="22402" y="5535295"/>
                </a:lnTo>
                <a:lnTo>
                  <a:pt x="140970" y="5535295"/>
                </a:lnTo>
                <a:lnTo>
                  <a:pt x="140970" y="5480431"/>
                </a:lnTo>
              </a:path>
              <a:path w="6953250" h="10085070">
                <a:moveTo>
                  <a:pt x="119634" y="5788279"/>
                </a:moveTo>
                <a:lnTo>
                  <a:pt x="119634" y="5766308"/>
                </a:lnTo>
                <a:lnTo>
                  <a:pt x="761" y="5766308"/>
                </a:lnTo>
                <a:lnTo>
                  <a:pt x="761" y="5667247"/>
                </a:lnTo>
                <a:lnTo>
                  <a:pt x="119634" y="5667247"/>
                </a:lnTo>
                <a:lnTo>
                  <a:pt x="119634" y="5645404"/>
                </a:lnTo>
                <a:lnTo>
                  <a:pt x="119634" y="5634355"/>
                </a:lnTo>
              </a:path>
              <a:path w="6953250" h="10085070">
                <a:moveTo>
                  <a:pt x="140970" y="5788279"/>
                </a:moveTo>
                <a:lnTo>
                  <a:pt x="140970" y="5744083"/>
                </a:lnTo>
                <a:lnTo>
                  <a:pt x="22402" y="5744083"/>
                </a:lnTo>
                <a:lnTo>
                  <a:pt x="22402" y="5689219"/>
                </a:lnTo>
                <a:lnTo>
                  <a:pt x="140970" y="5689219"/>
                </a:lnTo>
                <a:lnTo>
                  <a:pt x="140970" y="5634355"/>
                </a:lnTo>
              </a:path>
              <a:path w="6953250" h="10085070">
                <a:moveTo>
                  <a:pt x="119634" y="5942203"/>
                </a:moveTo>
                <a:lnTo>
                  <a:pt x="119634" y="5920232"/>
                </a:lnTo>
                <a:lnTo>
                  <a:pt x="761" y="5920232"/>
                </a:lnTo>
                <a:lnTo>
                  <a:pt x="761" y="5821171"/>
                </a:lnTo>
                <a:lnTo>
                  <a:pt x="119634" y="5821171"/>
                </a:lnTo>
                <a:lnTo>
                  <a:pt x="119634" y="5799328"/>
                </a:lnTo>
                <a:lnTo>
                  <a:pt x="119634" y="5788279"/>
                </a:lnTo>
              </a:path>
              <a:path w="6953250" h="10085070">
                <a:moveTo>
                  <a:pt x="140970" y="5942203"/>
                </a:moveTo>
                <a:lnTo>
                  <a:pt x="140970" y="5898007"/>
                </a:lnTo>
                <a:lnTo>
                  <a:pt x="22402" y="5898007"/>
                </a:lnTo>
                <a:lnTo>
                  <a:pt x="22402" y="5843143"/>
                </a:lnTo>
                <a:lnTo>
                  <a:pt x="140970" y="5843143"/>
                </a:lnTo>
                <a:lnTo>
                  <a:pt x="140970" y="5788279"/>
                </a:lnTo>
              </a:path>
              <a:path w="6953250" h="10085070">
                <a:moveTo>
                  <a:pt x="119634" y="6096126"/>
                </a:moveTo>
                <a:lnTo>
                  <a:pt x="119634" y="6074156"/>
                </a:lnTo>
                <a:lnTo>
                  <a:pt x="761" y="6074156"/>
                </a:lnTo>
                <a:lnTo>
                  <a:pt x="761" y="5975095"/>
                </a:lnTo>
                <a:lnTo>
                  <a:pt x="119634" y="5975095"/>
                </a:lnTo>
                <a:lnTo>
                  <a:pt x="119634" y="5953251"/>
                </a:lnTo>
                <a:lnTo>
                  <a:pt x="119634" y="5942203"/>
                </a:lnTo>
              </a:path>
              <a:path w="6953250" h="10085070">
                <a:moveTo>
                  <a:pt x="140970" y="6096126"/>
                </a:moveTo>
                <a:lnTo>
                  <a:pt x="140970" y="6052311"/>
                </a:lnTo>
                <a:lnTo>
                  <a:pt x="22402" y="6052311"/>
                </a:lnTo>
                <a:lnTo>
                  <a:pt x="22402" y="5997067"/>
                </a:lnTo>
                <a:lnTo>
                  <a:pt x="140970" y="5997067"/>
                </a:lnTo>
                <a:lnTo>
                  <a:pt x="140970" y="5942203"/>
                </a:lnTo>
              </a:path>
              <a:path w="6953250" h="10085070">
                <a:moveTo>
                  <a:pt x="119634" y="6250050"/>
                </a:moveTo>
                <a:lnTo>
                  <a:pt x="119634" y="6228080"/>
                </a:lnTo>
                <a:lnTo>
                  <a:pt x="761" y="6228080"/>
                </a:lnTo>
                <a:lnTo>
                  <a:pt x="761" y="6129020"/>
                </a:lnTo>
                <a:lnTo>
                  <a:pt x="119634" y="6129020"/>
                </a:lnTo>
                <a:lnTo>
                  <a:pt x="119634" y="6107175"/>
                </a:lnTo>
                <a:lnTo>
                  <a:pt x="119634" y="6096126"/>
                </a:lnTo>
              </a:path>
              <a:path w="6953250" h="10085070">
                <a:moveTo>
                  <a:pt x="140970" y="6250050"/>
                </a:moveTo>
                <a:lnTo>
                  <a:pt x="140970" y="6206235"/>
                </a:lnTo>
                <a:lnTo>
                  <a:pt x="22402" y="6206235"/>
                </a:lnTo>
                <a:lnTo>
                  <a:pt x="22402" y="6150991"/>
                </a:lnTo>
                <a:lnTo>
                  <a:pt x="140970" y="6150991"/>
                </a:lnTo>
                <a:lnTo>
                  <a:pt x="140970" y="6096126"/>
                </a:lnTo>
              </a:path>
              <a:path w="6953250" h="10085070">
                <a:moveTo>
                  <a:pt x="119634" y="6403974"/>
                </a:moveTo>
                <a:lnTo>
                  <a:pt x="119634" y="6382004"/>
                </a:lnTo>
                <a:lnTo>
                  <a:pt x="761" y="6382004"/>
                </a:lnTo>
                <a:lnTo>
                  <a:pt x="761" y="6282944"/>
                </a:lnTo>
                <a:lnTo>
                  <a:pt x="119634" y="6282944"/>
                </a:lnTo>
                <a:lnTo>
                  <a:pt x="119634" y="6261099"/>
                </a:lnTo>
                <a:lnTo>
                  <a:pt x="119634" y="6250050"/>
                </a:lnTo>
              </a:path>
              <a:path w="6953250" h="10085070">
                <a:moveTo>
                  <a:pt x="140970" y="6403974"/>
                </a:moveTo>
                <a:lnTo>
                  <a:pt x="140970" y="6360159"/>
                </a:lnTo>
                <a:lnTo>
                  <a:pt x="22402" y="6360159"/>
                </a:lnTo>
                <a:lnTo>
                  <a:pt x="22402" y="6304914"/>
                </a:lnTo>
                <a:lnTo>
                  <a:pt x="140970" y="6304914"/>
                </a:lnTo>
                <a:lnTo>
                  <a:pt x="140970" y="6250050"/>
                </a:lnTo>
              </a:path>
              <a:path w="6953250" h="10085070">
                <a:moveTo>
                  <a:pt x="119634" y="6557898"/>
                </a:moveTo>
                <a:lnTo>
                  <a:pt x="119634" y="6535928"/>
                </a:lnTo>
                <a:lnTo>
                  <a:pt x="761" y="6535928"/>
                </a:lnTo>
                <a:lnTo>
                  <a:pt x="761" y="6436868"/>
                </a:lnTo>
                <a:lnTo>
                  <a:pt x="119634" y="6436868"/>
                </a:lnTo>
                <a:lnTo>
                  <a:pt x="119634" y="6415023"/>
                </a:lnTo>
                <a:lnTo>
                  <a:pt x="119634" y="6403974"/>
                </a:lnTo>
              </a:path>
              <a:path w="6953250" h="10085070">
                <a:moveTo>
                  <a:pt x="140970" y="6557898"/>
                </a:moveTo>
                <a:lnTo>
                  <a:pt x="140970" y="6514083"/>
                </a:lnTo>
                <a:lnTo>
                  <a:pt x="22402" y="6514083"/>
                </a:lnTo>
                <a:lnTo>
                  <a:pt x="22402" y="6458838"/>
                </a:lnTo>
                <a:lnTo>
                  <a:pt x="140970" y="6458838"/>
                </a:lnTo>
                <a:lnTo>
                  <a:pt x="140970" y="6403974"/>
                </a:lnTo>
              </a:path>
              <a:path w="6953250" h="10085070">
                <a:moveTo>
                  <a:pt x="119634" y="6711823"/>
                </a:moveTo>
                <a:lnTo>
                  <a:pt x="119634" y="6689852"/>
                </a:lnTo>
                <a:lnTo>
                  <a:pt x="761" y="6689852"/>
                </a:lnTo>
                <a:lnTo>
                  <a:pt x="761" y="6590792"/>
                </a:lnTo>
                <a:lnTo>
                  <a:pt x="119634" y="6590792"/>
                </a:lnTo>
                <a:lnTo>
                  <a:pt x="119634" y="6568948"/>
                </a:lnTo>
                <a:lnTo>
                  <a:pt x="119634" y="6557898"/>
                </a:lnTo>
              </a:path>
              <a:path w="6953250" h="10085070">
                <a:moveTo>
                  <a:pt x="140970" y="6711823"/>
                </a:moveTo>
                <a:lnTo>
                  <a:pt x="140970" y="6668008"/>
                </a:lnTo>
                <a:lnTo>
                  <a:pt x="22402" y="6668008"/>
                </a:lnTo>
                <a:lnTo>
                  <a:pt x="22402" y="6612762"/>
                </a:lnTo>
                <a:lnTo>
                  <a:pt x="140970" y="6612762"/>
                </a:lnTo>
                <a:lnTo>
                  <a:pt x="140970" y="6557898"/>
                </a:lnTo>
              </a:path>
              <a:path w="6953250" h="10085070">
                <a:moveTo>
                  <a:pt x="119634" y="6865746"/>
                </a:moveTo>
                <a:lnTo>
                  <a:pt x="119634" y="6843775"/>
                </a:lnTo>
                <a:lnTo>
                  <a:pt x="761" y="6843775"/>
                </a:lnTo>
                <a:lnTo>
                  <a:pt x="761" y="6744715"/>
                </a:lnTo>
                <a:lnTo>
                  <a:pt x="119634" y="6744715"/>
                </a:lnTo>
                <a:lnTo>
                  <a:pt x="119634" y="6722871"/>
                </a:lnTo>
                <a:lnTo>
                  <a:pt x="119634" y="6711823"/>
                </a:lnTo>
              </a:path>
              <a:path w="6953250" h="10085070">
                <a:moveTo>
                  <a:pt x="140970" y="6865746"/>
                </a:moveTo>
                <a:lnTo>
                  <a:pt x="140970" y="6821932"/>
                </a:lnTo>
                <a:lnTo>
                  <a:pt x="22402" y="6821932"/>
                </a:lnTo>
                <a:lnTo>
                  <a:pt x="22402" y="6767067"/>
                </a:lnTo>
                <a:lnTo>
                  <a:pt x="140970" y="6767067"/>
                </a:lnTo>
                <a:lnTo>
                  <a:pt x="140970" y="6711823"/>
                </a:lnTo>
              </a:path>
              <a:path w="6953250" h="10085070">
                <a:moveTo>
                  <a:pt x="119634" y="7019671"/>
                </a:moveTo>
                <a:lnTo>
                  <a:pt x="119634" y="6997700"/>
                </a:lnTo>
                <a:lnTo>
                  <a:pt x="761" y="6997700"/>
                </a:lnTo>
                <a:lnTo>
                  <a:pt x="761" y="6898639"/>
                </a:lnTo>
                <a:lnTo>
                  <a:pt x="119634" y="6898639"/>
                </a:lnTo>
                <a:lnTo>
                  <a:pt x="119634" y="6876796"/>
                </a:lnTo>
                <a:lnTo>
                  <a:pt x="119634" y="6865746"/>
                </a:lnTo>
              </a:path>
              <a:path w="6953250" h="10085070">
                <a:moveTo>
                  <a:pt x="140970" y="7019671"/>
                </a:moveTo>
                <a:lnTo>
                  <a:pt x="140970" y="6975856"/>
                </a:lnTo>
                <a:lnTo>
                  <a:pt x="22402" y="6975856"/>
                </a:lnTo>
                <a:lnTo>
                  <a:pt x="22402" y="6920992"/>
                </a:lnTo>
                <a:lnTo>
                  <a:pt x="140970" y="6920992"/>
                </a:lnTo>
                <a:lnTo>
                  <a:pt x="140970" y="6865746"/>
                </a:lnTo>
              </a:path>
              <a:path w="6953250" h="10085070">
                <a:moveTo>
                  <a:pt x="119634" y="7173594"/>
                </a:moveTo>
                <a:lnTo>
                  <a:pt x="119634" y="7151623"/>
                </a:lnTo>
                <a:lnTo>
                  <a:pt x="761" y="7151623"/>
                </a:lnTo>
                <a:lnTo>
                  <a:pt x="761" y="7052944"/>
                </a:lnTo>
                <a:lnTo>
                  <a:pt x="119634" y="7052944"/>
                </a:lnTo>
                <a:lnTo>
                  <a:pt x="119634" y="7030719"/>
                </a:lnTo>
                <a:lnTo>
                  <a:pt x="119634" y="7019671"/>
                </a:lnTo>
              </a:path>
              <a:path w="6953250" h="10085070">
                <a:moveTo>
                  <a:pt x="140970" y="7173594"/>
                </a:moveTo>
                <a:lnTo>
                  <a:pt x="140970" y="7129780"/>
                </a:lnTo>
                <a:lnTo>
                  <a:pt x="22402" y="7129780"/>
                </a:lnTo>
                <a:lnTo>
                  <a:pt x="22402" y="7074915"/>
                </a:lnTo>
                <a:lnTo>
                  <a:pt x="140970" y="7074915"/>
                </a:lnTo>
                <a:lnTo>
                  <a:pt x="140970" y="7019671"/>
                </a:lnTo>
              </a:path>
              <a:path w="6953250" h="10085070">
                <a:moveTo>
                  <a:pt x="119634" y="7327519"/>
                </a:moveTo>
                <a:lnTo>
                  <a:pt x="119634" y="7305548"/>
                </a:lnTo>
                <a:lnTo>
                  <a:pt x="761" y="7305548"/>
                </a:lnTo>
                <a:lnTo>
                  <a:pt x="761" y="7206869"/>
                </a:lnTo>
                <a:lnTo>
                  <a:pt x="119634" y="7206869"/>
                </a:lnTo>
                <a:lnTo>
                  <a:pt x="119634" y="7184644"/>
                </a:lnTo>
                <a:lnTo>
                  <a:pt x="119634" y="7173594"/>
                </a:lnTo>
              </a:path>
              <a:path w="6953250" h="10085070">
                <a:moveTo>
                  <a:pt x="140970" y="7327519"/>
                </a:moveTo>
                <a:lnTo>
                  <a:pt x="140970" y="7283704"/>
                </a:lnTo>
                <a:lnTo>
                  <a:pt x="22402" y="7283704"/>
                </a:lnTo>
                <a:lnTo>
                  <a:pt x="22402" y="7228839"/>
                </a:lnTo>
                <a:lnTo>
                  <a:pt x="140970" y="7228839"/>
                </a:lnTo>
                <a:lnTo>
                  <a:pt x="140970" y="7173594"/>
                </a:lnTo>
              </a:path>
              <a:path w="6953250" h="10085070">
                <a:moveTo>
                  <a:pt x="119634" y="7481442"/>
                </a:moveTo>
                <a:lnTo>
                  <a:pt x="119634" y="7459471"/>
                </a:lnTo>
                <a:lnTo>
                  <a:pt x="761" y="7459471"/>
                </a:lnTo>
                <a:lnTo>
                  <a:pt x="761" y="7360792"/>
                </a:lnTo>
                <a:lnTo>
                  <a:pt x="119634" y="7360792"/>
                </a:lnTo>
                <a:lnTo>
                  <a:pt x="119634" y="7338567"/>
                </a:lnTo>
                <a:lnTo>
                  <a:pt x="119634" y="7327519"/>
                </a:lnTo>
              </a:path>
              <a:path w="6953250" h="10085070">
                <a:moveTo>
                  <a:pt x="140970" y="7481442"/>
                </a:moveTo>
                <a:lnTo>
                  <a:pt x="140970" y="7437628"/>
                </a:lnTo>
                <a:lnTo>
                  <a:pt x="22402" y="7437628"/>
                </a:lnTo>
                <a:lnTo>
                  <a:pt x="22402" y="7382763"/>
                </a:lnTo>
                <a:lnTo>
                  <a:pt x="140970" y="7382763"/>
                </a:lnTo>
                <a:lnTo>
                  <a:pt x="140970" y="7327519"/>
                </a:lnTo>
              </a:path>
              <a:path w="6953250" h="10085070">
                <a:moveTo>
                  <a:pt x="119634" y="7635748"/>
                </a:moveTo>
                <a:lnTo>
                  <a:pt x="119634" y="7613396"/>
                </a:lnTo>
                <a:lnTo>
                  <a:pt x="761" y="7613396"/>
                </a:lnTo>
                <a:lnTo>
                  <a:pt x="761" y="7514716"/>
                </a:lnTo>
                <a:lnTo>
                  <a:pt x="119634" y="7514716"/>
                </a:lnTo>
                <a:lnTo>
                  <a:pt x="119634" y="7492746"/>
                </a:lnTo>
                <a:lnTo>
                  <a:pt x="119634" y="7481442"/>
                </a:lnTo>
              </a:path>
              <a:path w="6953250" h="10085070">
                <a:moveTo>
                  <a:pt x="140970" y="7635748"/>
                </a:moveTo>
                <a:lnTo>
                  <a:pt x="140970" y="7591552"/>
                </a:lnTo>
                <a:lnTo>
                  <a:pt x="22402" y="7591552"/>
                </a:lnTo>
                <a:lnTo>
                  <a:pt x="22402" y="7536687"/>
                </a:lnTo>
                <a:lnTo>
                  <a:pt x="140970" y="7536687"/>
                </a:lnTo>
                <a:lnTo>
                  <a:pt x="140970" y="7481442"/>
                </a:lnTo>
              </a:path>
              <a:path w="6953250" h="10085070">
                <a:moveTo>
                  <a:pt x="119634" y="7789671"/>
                </a:moveTo>
                <a:lnTo>
                  <a:pt x="119634" y="7767319"/>
                </a:lnTo>
                <a:lnTo>
                  <a:pt x="761" y="7767319"/>
                </a:lnTo>
                <a:lnTo>
                  <a:pt x="761" y="7668640"/>
                </a:lnTo>
                <a:lnTo>
                  <a:pt x="119634" y="7668640"/>
                </a:lnTo>
                <a:lnTo>
                  <a:pt x="119634" y="7646669"/>
                </a:lnTo>
                <a:lnTo>
                  <a:pt x="119634" y="7635748"/>
                </a:lnTo>
              </a:path>
              <a:path w="6953250" h="10085070">
                <a:moveTo>
                  <a:pt x="140970" y="7789671"/>
                </a:moveTo>
                <a:lnTo>
                  <a:pt x="140970" y="7745476"/>
                </a:lnTo>
                <a:lnTo>
                  <a:pt x="22402" y="7745476"/>
                </a:lnTo>
                <a:lnTo>
                  <a:pt x="22402" y="7690611"/>
                </a:lnTo>
                <a:lnTo>
                  <a:pt x="140970" y="7690611"/>
                </a:lnTo>
                <a:lnTo>
                  <a:pt x="140970" y="7635748"/>
                </a:lnTo>
              </a:path>
              <a:path w="6953250" h="10085070">
                <a:moveTo>
                  <a:pt x="119634" y="7943596"/>
                </a:moveTo>
                <a:lnTo>
                  <a:pt x="119634" y="7921625"/>
                </a:lnTo>
                <a:lnTo>
                  <a:pt x="761" y="7921625"/>
                </a:lnTo>
                <a:lnTo>
                  <a:pt x="761" y="7822564"/>
                </a:lnTo>
                <a:lnTo>
                  <a:pt x="119634" y="7822564"/>
                </a:lnTo>
                <a:lnTo>
                  <a:pt x="119634" y="7800594"/>
                </a:lnTo>
                <a:lnTo>
                  <a:pt x="119634" y="7789671"/>
                </a:lnTo>
              </a:path>
              <a:path w="6953250" h="10085070">
                <a:moveTo>
                  <a:pt x="140970" y="7943596"/>
                </a:moveTo>
                <a:lnTo>
                  <a:pt x="140970" y="7899400"/>
                </a:lnTo>
                <a:lnTo>
                  <a:pt x="22402" y="7899400"/>
                </a:lnTo>
                <a:lnTo>
                  <a:pt x="22402" y="7844535"/>
                </a:lnTo>
                <a:lnTo>
                  <a:pt x="140970" y="7844535"/>
                </a:lnTo>
                <a:lnTo>
                  <a:pt x="140970" y="7789671"/>
                </a:lnTo>
              </a:path>
              <a:path w="6953250" h="10085070">
                <a:moveTo>
                  <a:pt x="119634" y="8097519"/>
                </a:moveTo>
                <a:lnTo>
                  <a:pt x="119634" y="8075548"/>
                </a:lnTo>
                <a:lnTo>
                  <a:pt x="761" y="8075548"/>
                </a:lnTo>
                <a:lnTo>
                  <a:pt x="761" y="7976488"/>
                </a:lnTo>
                <a:lnTo>
                  <a:pt x="119634" y="7976488"/>
                </a:lnTo>
                <a:lnTo>
                  <a:pt x="119634" y="7954517"/>
                </a:lnTo>
                <a:lnTo>
                  <a:pt x="119634" y="7943596"/>
                </a:lnTo>
              </a:path>
              <a:path w="6953250" h="10085070">
                <a:moveTo>
                  <a:pt x="140970" y="8097519"/>
                </a:moveTo>
                <a:lnTo>
                  <a:pt x="140970" y="8053323"/>
                </a:lnTo>
                <a:lnTo>
                  <a:pt x="22402" y="8053323"/>
                </a:lnTo>
                <a:lnTo>
                  <a:pt x="22402" y="7998459"/>
                </a:lnTo>
                <a:lnTo>
                  <a:pt x="140970" y="7998459"/>
                </a:lnTo>
                <a:lnTo>
                  <a:pt x="140970" y="7943596"/>
                </a:lnTo>
              </a:path>
              <a:path w="6953250" h="10085070">
                <a:moveTo>
                  <a:pt x="119634" y="8251444"/>
                </a:moveTo>
                <a:lnTo>
                  <a:pt x="119634" y="8229473"/>
                </a:lnTo>
                <a:lnTo>
                  <a:pt x="761" y="8229473"/>
                </a:lnTo>
                <a:lnTo>
                  <a:pt x="761" y="8130412"/>
                </a:lnTo>
                <a:lnTo>
                  <a:pt x="119634" y="8130412"/>
                </a:lnTo>
                <a:lnTo>
                  <a:pt x="119634" y="8108441"/>
                </a:lnTo>
                <a:lnTo>
                  <a:pt x="119634" y="8097519"/>
                </a:lnTo>
              </a:path>
              <a:path w="6953250" h="10085070">
                <a:moveTo>
                  <a:pt x="140970" y="8251444"/>
                </a:moveTo>
                <a:lnTo>
                  <a:pt x="140970" y="8207248"/>
                </a:lnTo>
                <a:lnTo>
                  <a:pt x="22402" y="8207248"/>
                </a:lnTo>
                <a:lnTo>
                  <a:pt x="22402" y="8152383"/>
                </a:lnTo>
                <a:lnTo>
                  <a:pt x="140970" y="8152383"/>
                </a:lnTo>
                <a:lnTo>
                  <a:pt x="140970" y="8097519"/>
                </a:lnTo>
              </a:path>
              <a:path w="6953250" h="10085070">
                <a:moveTo>
                  <a:pt x="119634" y="8405367"/>
                </a:moveTo>
                <a:lnTo>
                  <a:pt x="119634" y="8383396"/>
                </a:lnTo>
                <a:lnTo>
                  <a:pt x="761" y="8383396"/>
                </a:lnTo>
                <a:lnTo>
                  <a:pt x="761" y="8284336"/>
                </a:lnTo>
                <a:lnTo>
                  <a:pt x="119634" y="8284336"/>
                </a:lnTo>
                <a:lnTo>
                  <a:pt x="119634" y="8262365"/>
                </a:lnTo>
                <a:lnTo>
                  <a:pt x="119634" y="8251444"/>
                </a:lnTo>
              </a:path>
              <a:path w="6953250" h="10085070">
                <a:moveTo>
                  <a:pt x="140970" y="8405367"/>
                </a:moveTo>
                <a:lnTo>
                  <a:pt x="140970" y="8361426"/>
                </a:lnTo>
                <a:lnTo>
                  <a:pt x="22402" y="8361426"/>
                </a:lnTo>
                <a:lnTo>
                  <a:pt x="22402" y="8306308"/>
                </a:lnTo>
                <a:lnTo>
                  <a:pt x="140970" y="8306308"/>
                </a:lnTo>
                <a:lnTo>
                  <a:pt x="140970" y="8251444"/>
                </a:lnTo>
              </a:path>
              <a:path w="6953250" h="10085070">
                <a:moveTo>
                  <a:pt x="119634" y="8559291"/>
                </a:moveTo>
                <a:lnTo>
                  <a:pt x="119634" y="8537321"/>
                </a:lnTo>
                <a:lnTo>
                  <a:pt x="761" y="8537321"/>
                </a:lnTo>
                <a:lnTo>
                  <a:pt x="761" y="8438261"/>
                </a:lnTo>
                <a:lnTo>
                  <a:pt x="119634" y="8438261"/>
                </a:lnTo>
                <a:lnTo>
                  <a:pt x="119634" y="8416290"/>
                </a:lnTo>
                <a:lnTo>
                  <a:pt x="119634" y="8405367"/>
                </a:lnTo>
              </a:path>
              <a:path w="6953250" h="10085070">
                <a:moveTo>
                  <a:pt x="140970" y="8559291"/>
                </a:moveTo>
                <a:lnTo>
                  <a:pt x="140970" y="8515350"/>
                </a:lnTo>
                <a:lnTo>
                  <a:pt x="22402" y="8515350"/>
                </a:lnTo>
                <a:lnTo>
                  <a:pt x="22402" y="8460232"/>
                </a:lnTo>
                <a:lnTo>
                  <a:pt x="140970" y="8460232"/>
                </a:lnTo>
                <a:lnTo>
                  <a:pt x="140970" y="8405367"/>
                </a:lnTo>
              </a:path>
              <a:path w="6953250" h="10085070">
                <a:moveTo>
                  <a:pt x="119634" y="8713216"/>
                </a:moveTo>
                <a:lnTo>
                  <a:pt x="119634" y="8691244"/>
                </a:lnTo>
                <a:lnTo>
                  <a:pt x="761" y="8691244"/>
                </a:lnTo>
                <a:lnTo>
                  <a:pt x="761" y="8592185"/>
                </a:lnTo>
                <a:lnTo>
                  <a:pt x="119634" y="8592185"/>
                </a:lnTo>
                <a:lnTo>
                  <a:pt x="119634" y="8570214"/>
                </a:lnTo>
                <a:lnTo>
                  <a:pt x="119634" y="8559291"/>
                </a:lnTo>
              </a:path>
              <a:path w="6953250" h="10085070">
                <a:moveTo>
                  <a:pt x="140970" y="8713216"/>
                </a:moveTo>
                <a:lnTo>
                  <a:pt x="140970" y="8669273"/>
                </a:lnTo>
                <a:lnTo>
                  <a:pt x="22402" y="8669273"/>
                </a:lnTo>
                <a:lnTo>
                  <a:pt x="22402" y="8614156"/>
                </a:lnTo>
                <a:lnTo>
                  <a:pt x="140970" y="8614156"/>
                </a:lnTo>
                <a:lnTo>
                  <a:pt x="140970" y="8559291"/>
                </a:lnTo>
              </a:path>
              <a:path w="6953250" h="10085070">
                <a:moveTo>
                  <a:pt x="119634" y="8867140"/>
                </a:moveTo>
                <a:lnTo>
                  <a:pt x="119634" y="8845168"/>
                </a:lnTo>
                <a:lnTo>
                  <a:pt x="761" y="8845168"/>
                </a:lnTo>
                <a:lnTo>
                  <a:pt x="761" y="8746109"/>
                </a:lnTo>
                <a:lnTo>
                  <a:pt x="119634" y="8746109"/>
                </a:lnTo>
                <a:lnTo>
                  <a:pt x="119634" y="8724138"/>
                </a:lnTo>
                <a:lnTo>
                  <a:pt x="119634" y="8713216"/>
                </a:lnTo>
              </a:path>
              <a:path w="6953250" h="10085070">
                <a:moveTo>
                  <a:pt x="140970" y="8867140"/>
                </a:moveTo>
                <a:lnTo>
                  <a:pt x="140970" y="8823198"/>
                </a:lnTo>
                <a:lnTo>
                  <a:pt x="22402" y="8823198"/>
                </a:lnTo>
                <a:lnTo>
                  <a:pt x="22402" y="8768080"/>
                </a:lnTo>
                <a:lnTo>
                  <a:pt x="140970" y="8768080"/>
                </a:lnTo>
                <a:lnTo>
                  <a:pt x="140970" y="8713216"/>
                </a:lnTo>
              </a:path>
              <a:path w="6953250" h="10085070">
                <a:moveTo>
                  <a:pt x="119634" y="9021064"/>
                </a:moveTo>
                <a:lnTo>
                  <a:pt x="119634" y="8999092"/>
                </a:lnTo>
                <a:lnTo>
                  <a:pt x="761" y="8999092"/>
                </a:lnTo>
                <a:lnTo>
                  <a:pt x="761" y="8900033"/>
                </a:lnTo>
                <a:lnTo>
                  <a:pt x="119634" y="8900033"/>
                </a:lnTo>
                <a:lnTo>
                  <a:pt x="119634" y="8878062"/>
                </a:lnTo>
                <a:lnTo>
                  <a:pt x="119634" y="8867140"/>
                </a:lnTo>
              </a:path>
              <a:path w="6953250" h="10085070">
                <a:moveTo>
                  <a:pt x="140970" y="9021064"/>
                </a:moveTo>
                <a:lnTo>
                  <a:pt x="140970" y="8977121"/>
                </a:lnTo>
                <a:lnTo>
                  <a:pt x="22402" y="8977121"/>
                </a:lnTo>
                <a:lnTo>
                  <a:pt x="22402" y="8922004"/>
                </a:lnTo>
                <a:lnTo>
                  <a:pt x="140970" y="8922004"/>
                </a:lnTo>
                <a:lnTo>
                  <a:pt x="140970" y="8867140"/>
                </a:lnTo>
              </a:path>
              <a:path w="6953250" h="10085070">
                <a:moveTo>
                  <a:pt x="119634" y="9174937"/>
                </a:moveTo>
                <a:lnTo>
                  <a:pt x="119634" y="9152991"/>
                </a:lnTo>
                <a:lnTo>
                  <a:pt x="761" y="9152991"/>
                </a:lnTo>
                <a:lnTo>
                  <a:pt x="761" y="9053957"/>
                </a:lnTo>
                <a:lnTo>
                  <a:pt x="119634" y="9053957"/>
                </a:lnTo>
                <a:lnTo>
                  <a:pt x="119634" y="9031986"/>
                </a:lnTo>
                <a:lnTo>
                  <a:pt x="119634" y="9021064"/>
                </a:lnTo>
              </a:path>
              <a:path w="6953250" h="10085070">
                <a:moveTo>
                  <a:pt x="140970" y="9174937"/>
                </a:moveTo>
                <a:lnTo>
                  <a:pt x="140970" y="9131046"/>
                </a:lnTo>
                <a:lnTo>
                  <a:pt x="22402" y="9131046"/>
                </a:lnTo>
                <a:lnTo>
                  <a:pt x="22402" y="9076182"/>
                </a:lnTo>
                <a:lnTo>
                  <a:pt x="140970" y="9076182"/>
                </a:lnTo>
                <a:lnTo>
                  <a:pt x="140970" y="9021064"/>
                </a:lnTo>
              </a:path>
              <a:path w="6953250" h="10085070">
                <a:moveTo>
                  <a:pt x="119634" y="9328861"/>
                </a:moveTo>
                <a:lnTo>
                  <a:pt x="119634" y="9306915"/>
                </a:lnTo>
                <a:lnTo>
                  <a:pt x="761" y="9306915"/>
                </a:lnTo>
                <a:lnTo>
                  <a:pt x="761" y="9207855"/>
                </a:lnTo>
                <a:lnTo>
                  <a:pt x="119634" y="9207855"/>
                </a:lnTo>
                <a:lnTo>
                  <a:pt x="119634" y="9185910"/>
                </a:lnTo>
                <a:lnTo>
                  <a:pt x="119634" y="9174937"/>
                </a:lnTo>
              </a:path>
              <a:path w="6953250" h="10085070">
                <a:moveTo>
                  <a:pt x="140970" y="9328861"/>
                </a:moveTo>
                <a:lnTo>
                  <a:pt x="140970" y="9284969"/>
                </a:lnTo>
                <a:lnTo>
                  <a:pt x="22402" y="9284969"/>
                </a:lnTo>
                <a:lnTo>
                  <a:pt x="22402" y="9230106"/>
                </a:lnTo>
                <a:lnTo>
                  <a:pt x="140970" y="9230106"/>
                </a:lnTo>
                <a:lnTo>
                  <a:pt x="140970" y="9174937"/>
                </a:lnTo>
              </a:path>
              <a:path w="6953250" h="10085070">
                <a:moveTo>
                  <a:pt x="119634" y="9482785"/>
                </a:moveTo>
                <a:lnTo>
                  <a:pt x="119634" y="9460839"/>
                </a:lnTo>
                <a:lnTo>
                  <a:pt x="761" y="9460839"/>
                </a:lnTo>
                <a:lnTo>
                  <a:pt x="761" y="9362084"/>
                </a:lnTo>
                <a:lnTo>
                  <a:pt x="119634" y="9362084"/>
                </a:lnTo>
                <a:lnTo>
                  <a:pt x="119634" y="9339834"/>
                </a:lnTo>
                <a:lnTo>
                  <a:pt x="119634" y="9328861"/>
                </a:lnTo>
              </a:path>
              <a:path w="6953250" h="10085070">
                <a:moveTo>
                  <a:pt x="140970" y="9482785"/>
                </a:moveTo>
                <a:lnTo>
                  <a:pt x="140970" y="9438893"/>
                </a:lnTo>
                <a:lnTo>
                  <a:pt x="22402" y="9438893"/>
                </a:lnTo>
                <a:lnTo>
                  <a:pt x="22402" y="9384030"/>
                </a:lnTo>
                <a:lnTo>
                  <a:pt x="140970" y="9384030"/>
                </a:lnTo>
                <a:lnTo>
                  <a:pt x="140970" y="9328861"/>
                </a:lnTo>
              </a:path>
              <a:path w="6953250" h="10085070">
                <a:moveTo>
                  <a:pt x="119634" y="9636709"/>
                </a:moveTo>
                <a:lnTo>
                  <a:pt x="119634" y="9614763"/>
                </a:lnTo>
                <a:lnTo>
                  <a:pt x="761" y="9614763"/>
                </a:lnTo>
                <a:lnTo>
                  <a:pt x="761" y="9516008"/>
                </a:lnTo>
                <a:lnTo>
                  <a:pt x="119634" y="9516008"/>
                </a:lnTo>
                <a:lnTo>
                  <a:pt x="119634" y="9493758"/>
                </a:lnTo>
                <a:lnTo>
                  <a:pt x="119634" y="9482785"/>
                </a:lnTo>
              </a:path>
              <a:path w="6953250" h="10085070">
                <a:moveTo>
                  <a:pt x="140970" y="9636709"/>
                </a:moveTo>
                <a:lnTo>
                  <a:pt x="140970" y="9592817"/>
                </a:lnTo>
                <a:lnTo>
                  <a:pt x="22402" y="9592817"/>
                </a:lnTo>
                <a:lnTo>
                  <a:pt x="22402" y="9537954"/>
                </a:lnTo>
                <a:lnTo>
                  <a:pt x="140970" y="9537954"/>
                </a:lnTo>
                <a:lnTo>
                  <a:pt x="140970" y="9482785"/>
                </a:lnTo>
              </a:path>
              <a:path w="6953250" h="10085070">
                <a:moveTo>
                  <a:pt x="119634" y="9790633"/>
                </a:moveTo>
                <a:lnTo>
                  <a:pt x="119634" y="9768687"/>
                </a:lnTo>
                <a:lnTo>
                  <a:pt x="761" y="9768687"/>
                </a:lnTo>
                <a:lnTo>
                  <a:pt x="761" y="9669932"/>
                </a:lnTo>
                <a:lnTo>
                  <a:pt x="119634" y="9669932"/>
                </a:lnTo>
                <a:lnTo>
                  <a:pt x="119634" y="9647682"/>
                </a:lnTo>
                <a:lnTo>
                  <a:pt x="119634" y="9636709"/>
                </a:lnTo>
              </a:path>
              <a:path w="6953250" h="10085070">
                <a:moveTo>
                  <a:pt x="140970" y="9790633"/>
                </a:moveTo>
                <a:lnTo>
                  <a:pt x="140970" y="9746741"/>
                </a:lnTo>
                <a:lnTo>
                  <a:pt x="22402" y="9746741"/>
                </a:lnTo>
                <a:lnTo>
                  <a:pt x="22402" y="9691878"/>
                </a:lnTo>
                <a:lnTo>
                  <a:pt x="140970" y="9691878"/>
                </a:lnTo>
                <a:lnTo>
                  <a:pt x="140970" y="9636709"/>
                </a:lnTo>
              </a:path>
              <a:path w="6953250" h="10085070">
                <a:moveTo>
                  <a:pt x="119634" y="9944862"/>
                </a:moveTo>
                <a:lnTo>
                  <a:pt x="119634" y="9922611"/>
                </a:lnTo>
                <a:lnTo>
                  <a:pt x="761" y="9922611"/>
                </a:lnTo>
                <a:lnTo>
                  <a:pt x="761" y="9823856"/>
                </a:lnTo>
                <a:lnTo>
                  <a:pt x="119634" y="9823856"/>
                </a:lnTo>
                <a:lnTo>
                  <a:pt x="119634" y="9801910"/>
                </a:lnTo>
                <a:lnTo>
                  <a:pt x="119634" y="9790633"/>
                </a:lnTo>
              </a:path>
              <a:path w="6953250" h="10085070">
                <a:moveTo>
                  <a:pt x="140970" y="9944862"/>
                </a:moveTo>
                <a:lnTo>
                  <a:pt x="140970" y="9900666"/>
                </a:lnTo>
                <a:lnTo>
                  <a:pt x="22402" y="9900666"/>
                </a:lnTo>
                <a:lnTo>
                  <a:pt x="22402" y="9845802"/>
                </a:lnTo>
                <a:lnTo>
                  <a:pt x="140970" y="9845802"/>
                </a:lnTo>
                <a:lnTo>
                  <a:pt x="140970" y="9790633"/>
                </a:lnTo>
              </a:path>
            </a:pathLst>
          </a:custGeom>
          <a:ln w="31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89761"/>
            <a:ext cx="5302885" cy="617029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8255" algn="just">
              <a:lnSpc>
                <a:spcPct val="95900"/>
              </a:lnSpc>
              <a:spcBef>
                <a:spcPts val="170"/>
              </a:spcBef>
            </a:pPr>
            <a:r>
              <a:rPr sz="1400">
                <a:latin typeface="Arial"/>
                <a:cs typeface="Arial"/>
              </a:rPr>
              <a:t>Έστησαν</a:t>
            </a:r>
            <a:r>
              <a:rPr sz="1400" spc="3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έτσι</a:t>
            </a:r>
            <a:r>
              <a:rPr sz="1400" spc="3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γέφυρες</a:t>
            </a:r>
            <a:r>
              <a:rPr sz="1400" spc="3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ανάμεσα</a:t>
            </a:r>
            <a:r>
              <a:rPr sz="1400" spc="3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στο</a:t>
            </a:r>
            <a:r>
              <a:rPr sz="1400" spc="3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κλασικό</a:t>
            </a:r>
            <a:r>
              <a:rPr sz="1400" spc="3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3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37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σύγχρονο, </a:t>
            </a:r>
            <a:r>
              <a:rPr sz="1400">
                <a:latin typeface="Arial"/>
                <a:cs typeface="Arial"/>
              </a:rPr>
              <a:t>ανάμεσα</a:t>
            </a:r>
            <a:r>
              <a:rPr sz="1400" spc="1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στη</a:t>
            </a:r>
            <a:r>
              <a:rPr sz="1400" spc="1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γνώση</a:t>
            </a:r>
            <a:r>
              <a:rPr sz="1400" spc="1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1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την</a:t>
            </a:r>
            <a:r>
              <a:rPr sz="1400" spc="1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αρετή,</a:t>
            </a:r>
            <a:r>
              <a:rPr sz="1400" spc="1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ανάμεσα</a:t>
            </a:r>
            <a:r>
              <a:rPr sz="1400" spc="1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στην</a:t>
            </a:r>
            <a:r>
              <a:rPr sz="1400" spc="1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αναζήτηση</a:t>
            </a:r>
            <a:r>
              <a:rPr sz="1400" spc="15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της </a:t>
            </a:r>
            <a:r>
              <a:rPr sz="1400">
                <a:latin typeface="Arial"/>
                <a:cs typeface="Arial"/>
              </a:rPr>
              <a:t>επιστημονικής</a:t>
            </a:r>
            <a:r>
              <a:rPr sz="1400" spc="1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αλήθειας</a:t>
            </a:r>
            <a:r>
              <a:rPr sz="1400" spc="1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1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την</a:t>
            </a:r>
            <a:r>
              <a:rPr sz="1400" spc="1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πραγματική</a:t>
            </a:r>
            <a:r>
              <a:rPr sz="1400" spc="1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αλήθεια</a:t>
            </a:r>
            <a:r>
              <a:rPr sz="1400" spc="1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της</a:t>
            </a:r>
            <a:r>
              <a:rPr sz="1400" spc="16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αγάπης, </a:t>
            </a:r>
            <a:r>
              <a:rPr sz="1400">
                <a:latin typeface="Arial"/>
                <a:cs typeface="Arial"/>
              </a:rPr>
              <a:t>ανάμεσα</a:t>
            </a:r>
            <a:r>
              <a:rPr sz="1400" spc="5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στη</a:t>
            </a:r>
            <a:r>
              <a:rPr sz="1400" spc="5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θεωρία</a:t>
            </a:r>
            <a:r>
              <a:rPr sz="1400" spc="5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5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στην</a:t>
            </a:r>
            <a:r>
              <a:rPr sz="1400" spc="5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πράξη,</a:t>
            </a:r>
            <a:r>
              <a:rPr sz="1400" spc="5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τον</a:t>
            </a:r>
            <a:r>
              <a:rPr sz="1400" spc="5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Ελληνισμό</a:t>
            </a:r>
            <a:r>
              <a:rPr sz="1400" spc="5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535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το </a:t>
            </a:r>
            <a:r>
              <a:rPr sz="1400" spc="-10">
                <a:latin typeface="Arial"/>
                <a:cs typeface="Arial"/>
              </a:rPr>
              <a:t>Χριστιανισμό.</a:t>
            </a:r>
            <a:endParaRPr sz="1400">
              <a:latin typeface="Arial"/>
              <a:cs typeface="Arial"/>
            </a:endParaRPr>
          </a:p>
          <a:p>
            <a:pPr marL="12700" marR="6985" algn="just">
              <a:lnSpc>
                <a:spcPts val="1610"/>
              </a:lnSpc>
              <a:spcBef>
                <a:spcPts val="40"/>
              </a:spcBef>
            </a:pPr>
            <a:r>
              <a:rPr sz="1400">
                <a:latin typeface="Arial"/>
                <a:cs typeface="Arial"/>
              </a:rPr>
              <a:t>Δικαιολογημένα</a:t>
            </a:r>
            <a:r>
              <a:rPr sz="1400" spc="2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η</a:t>
            </a:r>
            <a:r>
              <a:rPr sz="1400" spc="20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εποχή</a:t>
            </a:r>
            <a:r>
              <a:rPr sz="1400" spc="2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τους</a:t>
            </a:r>
            <a:r>
              <a:rPr sz="1400" spc="2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ονομάστηκε:</a:t>
            </a:r>
            <a:r>
              <a:rPr sz="1400" spc="2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«Χρυσός</a:t>
            </a:r>
            <a:r>
              <a:rPr sz="1400" spc="20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Αιώνας</a:t>
            </a:r>
            <a:r>
              <a:rPr sz="1400" spc="21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της </a:t>
            </a:r>
            <a:r>
              <a:rPr sz="1400" spc="-10">
                <a:latin typeface="Arial"/>
                <a:cs typeface="Arial"/>
              </a:rPr>
              <a:t>Εκκλησίας».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30"/>
              </a:lnSpc>
            </a:pPr>
            <a:r>
              <a:rPr sz="1400">
                <a:latin typeface="Arial"/>
                <a:cs typeface="Arial"/>
              </a:rPr>
              <a:t>Το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έργο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των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Τριών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Ιεραρχών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είναι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πολύ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μεγάλο.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Όλοι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οι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φτωχοί, </a:t>
            </a:r>
            <a:r>
              <a:rPr sz="1400" spc="-25">
                <a:latin typeface="Arial"/>
                <a:cs typeface="Arial"/>
              </a:rPr>
              <a:t>οι</a:t>
            </a:r>
            <a:endParaRPr sz="1400">
              <a:latin typeface="Arial"/>
              <a:cs typeface="Arial"/>
            </a:endParaRPr>
          </a:p>
          <a:p>
            <a:pPr marL="12700" marR="5715" algn="just">
              <a:lnSpc>
                <a:spcPct val="96100"/>
              </a:lnSpc>
              <a:spcBef>
                <a:spcPts val="30"/>
              </a:spcBef>
            </a:pPr>
            <a:r>
              <a:rPr sz="1400">
                <a:latin typeface="Arial"/>
                <a:cs typeface="Arial"/>
              </a:rPr>
              <a:t>άρρωστοι,</a:t>
            </a:r>
            <a:r>
              <a:rPr sz="1400" spc="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τα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ορφανά και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οι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ηλικιωμένοι</a:t>
            </a:r>
            <a:r>
              <a:rPr sz="1400" spc="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έβρισκαν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καταφύγιο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κοντά </a:t>
            </a:r>
            <a:r>
              <a:rPr sz="1400">
                <a:latin typeface="Arial"/>
                <a:cs typeface="Arial"/>
              </a:rPr>
              <a:t>τους.</a:t>
            </a:r>
            <a:r>
              <a:rPr sz="1400" spc="1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Η</a:t>
            </a:r>
            <a:r>
              <a:rPr sz="1400" spc="11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μεγάλη</a:t>
            </a:r>
            <a:r>
              <a:rPr sz="1400" spc="1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τους</a:t>
            </a:r>
            <a:r>
              <a:rPr sz="1400" spc="11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καρδιά</a:t>
            </a:r>
            <a:r>
              <a:rPr sz="1400" spc="11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1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η</a:t>
            </a:r>
            <a:r>
              <a:rPr sz="1400" spc="1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χριστιανική</a:t>
            </a:r>
            <a:r>
              <a:rPr sz="1400" spc="1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ψυχή</a:t>
            </a:r>
            <a:r>
              <a:rPr sz="1400" spc="1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τους</a:t>
            </a:r>
            <a:r>
              <a:rPr sz="1400" spc="11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γίνονταν </a:t>
            </a:r>
            <a:r>
              <a:rPr sz="1400">
                <a:latin typeface="Arial"/>
                <a:cs typeface="Arial"/>
              </a:rPr>
              <a:t>στέγη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για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όσους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είχαν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ανάγκη.</a:t>
            </a:r>
            <a:endParaRPr sz="1400">
              <a:latin typeface="Arial"/>
              <a:cs typeface="Arial"/>
            </a:endParaRPr>
          </a:p>
          <a:p>
            <a:pPr marL="12700" marR="10160" algn="just">
              <a:lnSpc>
                <a:spcPts val="1610"/>
              </a:lnSpc>
              <a:spcBef>
                <a:spcPts val="45"/>
              </a:spcBef>
            </a:pPr>
            <a:r>
              <a:rPr sz="1400">
                <a:latin typeface="Arial"/>
                <a:cs typeface="Arial"/>
              </a:rPr>
              <a:t>Ήταν</a:t>
            </a:r>
            <a:r>
              <a:rPr sz="1400" spc="15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τόση</a:t>
            </a:r>
            <a:r>
              <a:rPr sz="1400" spc="15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η</a:t>
            </a:r>
            <a:r>
              <a:rPr sz="1400" spc="14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καλοσύνη</a:t>
            </a:r>
            <a:r>
              <a:rPr sz="1400" spc="14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14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η</a:t>
            </a:r>
            <a:r>
              <a:rPr sz="1400" spc="14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φιλανθρωπία</a:t>
            </a:r>
            <a:r>
              <a:rPr sz="1400" spc="15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τους,</a:t>
            </a:r>
            <a:r>
              <a:rPr sz="1400" spc="15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που</a:t>
            </a:r>
            <a:r>
              <a:rPr sz="1400" spc="145">
                <a:latin typeface="Arial"/>
                <a:cs typeface="Arial"/>
              </a:rPr>
              <a:t>  </a:t>
            </a:r>
            <a:r>
              <a:rPr sz="1400" spc="-25">
                <a:latin typeface="Arial"/>
                <a:cs typeface="Arial"/>
              </a:rPr>
              <a:t>δεν </a:t>
            </a:r>
            <a:r>
              <a:rPr sz="1400">
                <a:latin typeface="Arial"/>
                <a:cs typeface="Arial"/>
              </a:rPr>
              <a:t>υπολόγισαν</a:t>
            </a:r>
            <a:r>
              <a:rPr sz="1400" spc="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τα</a:t>
            </a:r>
            <a:r>
              <a:rPr sz="1400" spc="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πλούτη</a:t>
            </a:r>
            <a:r>
              <a:rPr sz="1400" spc="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τα</a:t>
            </a:r>
            <a:r>
              <a:rPr sz="1400" spc="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χρήματά</a:t>
            </a:r>
            <a:r>
              <a:rPr sz="1400" spc="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τους.</a:t>
            </a:r>
            <a:r>
              <a:rPr sz="1400" spc="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Τίποτα</a:t>
            </a:r>
            <a:r>
              <a:rPr sz="1400" spc="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δεν</a:t>
            </a:r>
            <a:r>
              <a:rPr sz="1400" spc="6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κράτησαν </a:t>
            </a:r>
            <a:r>
              <a:rPr sz="1400">
                <a:latin typeface="Arial"/>
                <a:cs typeface="Arial"/>
              </a:rPr>
              <a:t>για</a:t>
            </a:r>
            <a:r>
              <a:rPr sz="1400" spc="2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τον</a:t>
            </a:r>
            <a:r>
              <a:rPr sz="1400" spc="2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εαυτό</a:t>
            </a:r>
            <a:r>
              <a:rPr sz="1400" spc="2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τους.</a:t>
            </a:r>
            <a:r>
              <a:rPr sz="1400" spc="2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Όλα</a:t>
            </a:r>
            <a:r>
              <a:rPr sz="1400" spc="2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τα</a:t>
            </a:r>
            <a:r>
              <a:rPr sz="1400" spc="2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υπάρχοντά</a:t>
            </a:r>
            <a:r>
              <a:rPr sz="1400" spc="2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τους</a:t>
            </a:r>
            <a:r>
              <a:rPr sz="1400" spc="2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τα</a:t>
            </a:r>
            <a:r>
              <a:rPr sz="1400" spc="2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διέθεσαν</a:t>
            </a:r>
            <a:r>
              <a:rPr sz="1400" spc="2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για</a:t>
            </a:r>
            <a:r>
              <a:rPr sz="1400" spc="24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να </a:t>
            </a:r>
            <a:r>
              <a:rPr sz="1400">
                <a:latin typeface="Arial"/>
                <a:cs typeface="Arial"/>
              </a:rPr>
              <a:t>δώσουν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χαρά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στους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συνάνθρωπούς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τους.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25"/>
              </a:lnSpc>
            </a:pPr>
            <a:r>
              <a:rPr sz="1400">
                <a:latin typeface="Arial"/>
                <a:cs typeface="Arial"/>
              </a:rPr>
              <a:t>Πολλές</a:t>
            </a:r>
            <a:r>
              <a:rPr sz="1400" spc="3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φορές</a:t>
            </a:r>
            <a:r>
              <a:rPr sz="1400" spc="3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οι</a:t>
            </a:r>
            <a:r>
              <a:rPr sz="1400" spc="3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Ιεράρχες</a:t>
            </a:r>
            <a:r>
              <a:rPr sz="1400" spc="3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</a:t>
            </a:r>
            <a:r>
              <a:rPr sz="1400" spc="3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τα</a:t>
            </a:r>
            <a:r>
              <a:rPr sz="1400" spc="3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ίδια</a:t>
            </a:r>
            <a:r>
              <a:rPr sz="1400" spc="3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τους</a:t>
            </a:r>
            <a:r>
              <a:rPr sz="1400" spc="3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τα</a:t>
            </a:r>
            <a:r>
              <a:rPr sz="1400" spc="3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χέρια,</a:t>
            </a:r>
            <a:r>
              <a:rPr sz="1400" spc="3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έδεναν</a:t>
            </a:r>
            <a:r>
              <a:rPr sz="1400" spc="34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τις</a:t>
            </a:r>
            <a:endParaRPr sz="1400">
              <a:latin typeface="Arial"/>
              <a:cs typeface="Arial"/>
            </a:endParaRPr>
          </a:p>
          <a:p>
            <a:pPr marL="12700" marR="10795" algn="just">
              <a:lnSpc>
                <a:spcPts val="1620"/>
              </a:lnSpc>
              <a:spcBef>
                <a:spcPts val="65"/>
              </a:spcBef>
            </a:pPr>
            <a:r>
              <a:rPr sz="1400">
                <a:latin typeface="Arial"/>
                <a:cs typeface="Arial"/>
              </a:rPr>
              <a:t>πληγές</a:t>
            </a:r>
            <a:r>
              <a:rPr sz="1400" spc="20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των</a:t>
            </a:r>
            <a:r>
              <a:rPr sz="1400" spc="2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αρρώστων.</a:t>
            </a:r>
            <a:r>
              <a:rPr sz="1400" spc="2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Τίποτε</a:t>
            </a:r>
            <a:r>
              <a:rPr sz="1400" spc="20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δεν</a:t>
            </a:r>
            <a:r>
              <a:rPr sz="1400" spc="2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τους</a:t>
            </a:r>
            <a:r>
              <a:rPr sz="1400" spc="2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φόβιζε.</a:t>
            </a:r>
            <a:r>
              <a:rPr sz="1400" spc="2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Ακόμη</a:t>
            </a:r>
            <a:r>
              <a:rPr sz="1400" spc="20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220">
                <a:latin typeface="Arial"/>
                <a:cs typeface="Arial"/>
              </a:rPr>
              <a:t> </a:t>
            </a:r>
            <a:r>
              <a:rPr sz="1400" spc="-20">
                <a:latin typeface="Arial"/>
                <a:cs typeface="Arial"/>
              </a:rPr>
              <a:t>τους </a:t>
            </a:r>
            <a:r>
              <a:rPr sz="1400">
                <a:latin typeface="Arial"/>
                <a:cs typeface="Arial"/>
              </a:rPr>
              <a:t>λεπρούς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περιποιούνταν.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30"/>
              </a:lnSpc>
            </a:pPr>
            <a:r>
              <a:rPr sz="1400">
                <a:latin typeface="Arial"/>
                <a:cs typeface="Arial"/>
              </a:rPr>
              <a:t>Οι</a:t>
            </a:r>
            <a:r>
              <a:rPr sz="1400" spc="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Τρεις</a:t>
            </a:r>
            <a:r>
              <a:rPr sz="1400" spc="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Ιεράρχες</a:t>
            </a:r>
            <a:r>
              <a:rPr sz="1400" spc="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ήταν</a:t>
            </a:r>
            <a:r>
              <a:rPr sz="1400" spc="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ιεραπόστολοι.</a:t>
            </a:r>
            <a:r>
              <a:rPr sz="1400" spc="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Δίδασκαν</a:t>
            </a:r>
            <a:r>
              <a:rPr sz="1400" spc="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</a:t>
            </a:r>
            <a:r>
              <a:rPr sz="1400" spc="5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Χριστιανική</a:t>
            </a:r>
            <a:endParaRPr sz="1400">
              <a:latin typeface="Arial"/>
              <a:cs typeface="Arial"/>
            </a:endParaRPr>
          </a:p>
          <a:p>
            <a:pPr marL="12700" marR="5715" algn="just">
              <a:lnSpc>
                <a:spcPts val="1610"/>
              </a:lnSpc>
              <a:spcBef>
                <a:spcPts val="80"/>
              </a:spcBef>
            </a:pPr>
            <a:r>
              <a:rPr sz="1400">
                <a:latin typeface="Arial"/>
                <a:cs typeface="Arial"/>
              </a:rPr>
              <a:t>θρησκεία</a:t>
            </a:r>
            <a:r>
              <a:rPr sz="1400" spc="5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5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5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Λόγο</a:t>
            </a:r>
            <a:r>
              <a:rPr sz="1400" spc="5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5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Θεού</a:t>
            </a:r>
            <a:r>
              <a:rPr sz="1400" spc="5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</a:t>
            </a:r>
            <a:r>
              <a:rPr sz="1400" spc="5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πάθος,</a:t>
            </a:r>
            <a:r>
              <a:rPr sz="1400" spc="5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γεγονός</a:t>
            </a:r>
            <a:r>
              <a:rPr sz="1400" spc="5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που</a:t>
            </a:r>
            <a:r>
              <a:rPr sz="1400" spc="54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σε </a:t>
            </a:r>
            <a:r>
              <a:rPr sz="1400">
                <a:latin typeface="Arial"/>
                <a:cs typeface="Arial"/>
              </a:rPr>
              <a:t>συνδυασμό</a:t>
            </a:r>
            <a:r>
              <a:rPr sz="1400" spc="43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με</a:t>
            </a:r>
            <a:r>
              <a:rPr sz="1400" spc="42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τη</a:t>
            </a:r>
            <a:r>
              <a:rPr sz="1400" spc="43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μεγάλη</a:t>
            </a:r>
            <a:r>
              <a:rPr sz="1400" spc="42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τους</a:t>
            </a:r>
            <a:r>
              <a:rPr sz="1400" spc="42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μόρφωση,</a:t>
            </a:r>
            <a:r>
              <a:rPr sz="1400" spc="43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τους</a:t>
            </a:r>
            <a:r>
              <a:rPr sz="1400" spc="425">
                <a:latin typeface="Arial"/>
                <a:cs typeface="Arial"/>
              </a:rPr>
              <a:t>  </a:t>
            </a:r>
            <a:r>
              <a:rPr sz="1400" spc="-10">
                <a:latin typeface="Arial"/>
                <a:cs typeface="Arial"/>
              </a:rPr>
              <a:t>έφερε </a:t>
            </a:r>
            <a:r>
              <a:rPr sz="1400">
                <a:latin typeface="Arial"/>
                <a:cs typeface="Arial"/>
              </a:rPr>
              <a:t>αντιμέτωπους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εχθρούς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βασιλιάδες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άρχοντες.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35"/>
              </a:lnSpc>
            </a:pPr>
            <a:r>
              <a:rPr sz="1400">
                <a:latin typeface="Arial"/>
                <a:cs typeface="Arial"/>
              </a:rPr>
              <a:t>Δίκαια,</a:t>
            </a:r>
            <a:r>
              <a:rPr sz="1400" spc="1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λοιπόν,</a:t>
            </a:r>
            <a:r>
              <a:rPr sz="1400" spc="1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ονομάστηκαν</a:t>
            </a:r>
            <a:r>
              <a:rPr sz="1400" spc="1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Μεγάλοι</a:t>
            </a:r>
            <a:r>
              <a:rPr sz="1400" spc="1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Πατέρες</a:t>
            </a:r>
            <a:r>
              <a:rPr sz="1400" spc="1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της</a:t>
            </a:r>
            <a:r>
              <a:rPr sz="1400" spc="1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Εκκλησίας</a:t>
            </a:r>
            <a:r>
              <a:rPr sz="1400" spc="13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και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614"/>
              </a:lnSpc>
            </a:pPr>
            <a:r>
              <a:rPr sz="1400">
                <a:latin typeface="Arial"/>
                <a:cs typeface="Arial"/>
              </a:rPr>
              <a:t>Προστάτες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των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Γραμμάτων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των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Σχολείων.</a:t>
            </a:r>
            <a:endParaRPr sz="1400">
              <a:latin typeface="Arial"/>
              <a:cs typeface="Arial"/>
            </a:endParaRPr>
          </a:p>
          <a:p>
            <a:pPr marL="12700" marR="5080" indent="50165" algn="just">
              <a:lnSpc>
                <a:spcPts val="1610"/>
              </a:lnSpc>
              <a:spcBef>
                <a:spcPts val="75"/>
              </a:spcBef>
            </a:pPr>
            <a:r>
              <a:rPr sz="1400">
                <a:latin typeface="Arial"/>
                <a:cs typeface="Arial"/>
              </a:rPr>
              <a:t>Οι</a:t>
            </a:r>
            <a:r>
              <a:rPr sz="1400" spc="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Τρεις</a:t>
            </a:r>
            <a:r>
              <a:rPr sz="1400" spc="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Ιεράρχες</a:t>
            </a:r>
            <a:r>
              <a:rPr sz="1400" spc="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έδειξαν</a:t>
            </a:r>
            <a:r>
              <a:rPr sz="1400" spc="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</a:t>
            </a:r>
            <a:r>
              <a:rPr sz="1400" spc="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</a:t>
            </a:r>
            <a:r>
              <a:rPr sz="1400" spc="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ζωή</a:t>
            </a:r>
            <a:r>
              <a:rPr sz="1400" spc="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έργο</a:t>
            </a:r>
            <a:r>
              <a:rPr sz="1400" spc="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τους</a:t>
            </a:r>
            <a:r>
              <a:rPr sz="1400" spc="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ότι</a:t>
            </a:r>
            <a:r>
              <a:rPr sz="1400" spc="4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η</a:t>
            </a:r>
            <a:r>
              <a:rPr sz="1400" spc="6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πίστη </a:t>
            </a:r>
            <a:r>
              <a:rPr sz="1400">
                <a:latin typeface="Arial"/>
                <a:cs typeface="Arial"/>
              </a:rPr>
              <a:t>προς</a:t>
            </a:r>
            <a:r>
              <a:rPr sz="1400" spc="3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3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Θεό</a:t>
            </a:r>
            <a:r>
              <a:rPr sz="1400" spc="3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3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η</a:t>
            </a:r>
            <a:r>
              <a:rPr sz="1400" spc="3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αγάπη</a:t>
            </a:r>
            <a:r>
              <a:rPr sz="1400" spc="3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προς</a:t>
            </a:r>
            <a:r>
              <a:rPr sz="1400" spc="3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3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συνάνθρωπο</a:t>
            </a:r>
            <a:r>
              <a:rPr sz="1400" spc="34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συμβαδίζουν. </a:t>
            </a:r>
            <a:r>
              <a:rPr sz="1400">
                <a:latin typeface="Arial"/>
                <a:cs typeface="Arial"/>
              </a:rPr>
              <a:t>Νοημάτισαν</a:t>
            </a:r>
            <a:r>
              <a:rPr sz="1400" spc="4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τον</a:t>
            </a:r>
            <a:r>
              <a:rPr sz="1400" spc="4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αρχαίο</a:t>
            </a:r>
            <a:r>
              <a:rPr sz="1400" spc="4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κλασικό</a:t>
            </a:r>
            <a:r>
              <a:rPr sz="1400" spc="40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κόσμο</a:t>
            </a:r>
            <a:r>
              <a:rPr sz="1400" spc="409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4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διέσωσαν</a:t>
            </a:r>
            <a:r>
              <a:rPr sz="1400" spc="4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αξίες</a:t>
            </a:r>
            <a:r>
              <a:rPr sz="1400" spc="405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με </a:t>
            </a:r>
            <a:r>
              <a:rPr sz="1400">
                <a:latin typeface="Arial"/>
                <a:cs typeface="Arial"/>
              </a:rPr>
              <a:t>πανανθρώπινο</a:t>
            </a:r>
            <a:r>
              <a:rPr sz="1400" spc="-5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περιεχόμενο.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30"/>
              </a:lnSpc>
            </a:pPr>
            <a:r>
              <a:rPr sz="1400">
                <a:latin typeface="Arial"/>
                <a:cs typeface="Arial"/>
              </a:rPr>
              <a:t>Οι</a:t>
            </a:r>
            <a:r>
              <a:rPr sz="1400" spc="3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ίδιοι</a:t>
            </a:r>
            <a:r>
              <a:rPr sz="1400" spc="3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είναι</a:t>
            </a:r>
            <a:r>
              <a:rPr sz="1400" spc="3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3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θα</a:t>
            </a:r>
            <a:r>
              <a:rPr sz="1400" spc="3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είναι</a:t>
            </a:r>
            <a:r>
              <a:rPr sz="1400" spc="3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οδηγοί</a:t>
            </a:r>
            <a:r>
              <a:rPr sz="1400" spc="3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προς</a:t>
            </a:r>
            <a:r>
              <a:rPr sz="1400" spc="3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την</a:t>
            </a:r>
            <a:r>
              <a:rPr sz="1400" spc="3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αληθινή</a:t>
            </a:r>
            <a:r>
              <a:rPr sz="1400" spc="3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γνώση</a:t>
            </a:r>
            <a:r>
              <a:rPr sz="1400" spc="35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και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650"/>
              </a:lnSpc>
            </a:pPr>
            <a:r>
              <a:rPr sz="1400">
                <a:latin typeface="Arial"/>
                <a:cs typeface="Arial"/>
              </a:rPr>
              <a:t>μόρφωση,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αγαθά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πρότυπα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κάθε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νέου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ανθρώπου.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4799"/>
            <a:ext cx="6953250" cy="10085070"/>
          </a:xfrm>
          <a:custGeom>
            <a:avLst/>
            <a:gdLst/>
            <a:ahLst/>
            <a:cxnLst/>
            <a:rect l="l" t="t" r="r" b="b"/>
            <a:pathLst>
              <a:path w="6953250" h="10085070">
                <a:moveTo>
                  <a:pt x="0" y="10082784"/>
                </a:moveTo>
                <a:lnTo>
                  <a:pt x="138988" y="10082784"/>
                </a:lnTo>
                <a:lnTo>
                  <a:pt x="138988" y="9944100"/>
                </a:lnTo>
                <a:lnTo>
                  <a:pt x="0" y="9944100"/>
                </a:lnTo>
                <a:lnTo>
                  <a:pt x="0" y="10082784"/>
                </a:lnTo>
                <a:close/>
              </a:path>
              <a:path w="6953250" h="10085070">
                <a:moveTo>
                  <a:pt x="21640" y="10061143"/>
                </a:moveTo>
                <a:lnTo>
                  <a:pt x="117348" y="10061143"/>
                </a:lnTo>
                <a:lnTo>
                  <a:pt x="117348" y="9965436"/>
                </a:lnTo>
                <a:lnTo>
                  <a:pt x="21640" y="9965436"/>
                </a:lnTo>
                <a:lnTo>
                  <a:pt x="21640" y="10061143"/>
                </a:lnTo>
                <a:close/>
              </a:path>
              <a:path w="6953250" h="10085070">
                <a:moveTo>
                  <a:pt x="140970" y="9966198"/>
                </a:moveTo>
                <a:lnTo>
                  <a:pt x="162915" y="9966198"/>
                </a:lnTo>
                <a:lnTo>
                  <a:pt x="162915" y="10085069"/>
                </a:lnTo>
                <a:lnTo>
                  <a:pt x="261975" y="10085069"/>
                </a:lnTo>
                <a:lnTo>
                  <a:pt x="261975" y="9966198"/>
                </a:lnTo>
                <a:lnTo>
                  <a:pt x="283921" y="9966198"/>
                </a:lnTo>
                <a:lnTo>
                  <a:pt x="294894" y="9966198"/>
                </a:lnTo>
              </a:path>
              <a:path w="6953250" h="10085070">
                <a:moveTo>
                  <a:pt x="140970" y="9944862"/>
                </a:moveTo>
                <a:lnTo>
                  <a:pt x="185165" y="9944862"/>
                </a:lnTo>
                <a:lnTo>
                  <a:pt x="185165" y="10063429"/>
                </a:lnTo>
                <a:lnTo>
                  <a:pt x="240029" y="10063429"/>
                </a:lnTo>
                <a:lnTo>
                  <a:pt x="240029" y="9944862"/>
                </a:lnTo>
                <a:lnTo>
                  <a:pt x="294894" y="9944862"/>
                </a:lnTo>
              </a:path>
              <a:path w="6953250" h="10085070">
                <a:moveTo>
                  <a:pt x="294894" y="9966198"/>
                </a:moveTo>
                <a:lnTo>
                  <a:pt x="317144" y="9966198"/>
                </a:lnTo>
                <a:lnTo>
                  <a:pt x="317144" y="10085069"/>
                </a:lnTo>
                <a:lnTo>
                  <a:pt x="415899" y="10085069"/>
                </a:lnTo>
                <a:lnTo>
                  <a:pt x="415899" y="9966198"/>
                </a:lnTo>
                <a:lnTo>
                  <a:pt x="437845" y="9966198"/>
                </a:lnTo>
                <a:lnTo>
                  <a:pt x="449122" y="9966198"/>
                </a:lnTo>
              </a:path>
              <a:path w="6953250" h="10085070">
                <a:moveTo>
                  <a:pt x="294894" y="9944862"/>
                </a:moveTo>
                <a:lnTo>
                  <a:pt x="339090" y="9944862"/>
                </a:lnTo>
                <a:lnTo>
                  <a:pt x="339090" y="10063429"/>
                </a:lnTo>
                <a:lnTo>
                  <a:pt x="393954" y="10063429"/>
                </a:lnTo>
                <a:lnTo>
                  <a:pt x="393954" y="9944862"/>
                </a:lnTo>
                <a:lnTo>
                  <a:pt x="449122" y="9944862"/>
                </a:lnTo>
              </a:path>
              <a:path w="6953250" h="10085070">
                <a:moveTo>
                  <a:pt x="449122" y="9966198"/>
                </a:moveTo>
                <a:lnTo>
                  <a:pt x="471068" y="9966198"/>
                </a:lnTo>
                <a:lnTo>
                  <a:pt x="471068" y="10085069"/>
                </a:lnTo>
                <a:lnTo>
                  <a:pt x="569823" y="10085069"/>
                </a:lnTo>
                <a:lnTo>
                  <a:pt x="569823" y="9966198"/>
                </a:lnTo>
                <a:lnTo>
                  <a:pt x="592074" y="9966198"/>
                </a:lnTo>
                <a:lnTo>
                  <a:pt x="603046" y="9966198"/>
                </a:lnTo>
              </a:path>
              <a:path w="6953250" h="10085070">
                <a:moveTo>
                  <a:pt x="449122" y="9944862"/>
                </a:moveTo>
                <a:lnTo>
                  <a:pt x="493014" y="9944862"/>
                </a:lnTo>
                <a:lnTo>
                  <a:pt x="493014" y="10063429"/>
                </a:lnTo>
                <a:lnTo>
                  <a:pt x="547878" y="10063429"/>
                </a:lnTo>
                <a:lnTo>
                  <a:pt x="547878" y="9944862"/>
                </a:lnTo>
                <a:lnTo>
                  <a:pt x="603046" y="9944862"/>
                </a:lnTo>
              </a:path>
              <a:path w="6953250" h="10085070">
                <a:moveTo>
                  <a:pt x="603046" y="9966198"/>
                </a:moveTo>
                <a:lnTo>
                  <a:pt x="624992" y="9966198"/>
                </a:lnTo>
                <a:lnTo>
                  <a:pt x="624992" y="10085069"/>
                </a:lnTo>
                <a:lnTo>
                  <a:pt x="723747" y="10085069"/>
                </a:lnTo>
                <a:lnTo>
                  <a:pt x="723747" y="9966198"/>
                </a:lnTo>
                <a:lnTo>
                  <a:pt x="745997" y="9966198"/>
                </a:lnTo>
                <a:lnTo>
                  <a:pt x="756970" y="9966198"/>
                </a:lnTo>
              </a:path>
              <a:path w="6953250" h="10085070">
                <a:moveTo>
                  <a:pt x="603046" y="9944862"/>
                </a:moveTo>
                <a:lnTo>
                  <a:pt x="646938" y="9944862"/>
                </a:lnTo>
                <a:lnTo>
                  <a:pt x="646938" y="10063429"/>
                </a:lnTo>
                <a:lnTo>
                  <a:pt x="701802" y="10063429"/>
                </a:lnTo>
                <a:lnTo>
                  <a:pt x="701802" y="9944862"/>
                </a:lnTo>
                <a:lnTo>
                  <a:pt x="756970" y="9944862"/>
                </a:lnTo>
              </a:path>
              <a:path w="6953250" h="10085070">
                <a:moveTo>
                  <a:pt x="756970" y="9966198"/>
                </a:moveTo>
                <a:lnTo>
                  <a:pt x="778916" y="9966198"/>
                </a:lnTo>
                <a:lnTo>
                  <a:pt x="778916" y="10085069"/>
                </a:lnTo>
                <a:lnTo>
                  <a:pt x="877976" y="10085069"/>
                </a:lnTo>
                <a:lnTo>
                  <a:pt x="877976" y="9966198"/>
                </a:lnTo>
                <a:lnTo>
                  <a:pt x="899922" y="9966198"/>
                </a:lnTo>
                <a:lnTo>
                  <a:pt x="910894" y="9966198"/>
                </a:lnTo>
              </a:path>
              <a:path w="6953250" h="10085070">
                <a:moveTo>
                  <a:pt x="756970" y="9944862"/>
                </a:moveTo>
                <a:lnTo>
                  <a:pt x="800862" y="9944862"/>
                </a:lnTo>
                <a:lnTo>
                  <a:pt x="800862" y="10063429"/>
                </a:lnTo>
                <a:lnTo>
                  <a:pt x="855726" y="10063429"/>
                </a:lnTo>
                <a:lnTo>
                  <a:pt x="855726" y="9944862"/>
                </a:lnTo>
                <a:lnTo>
                  <a:pt x="910894" y="9944862"/>
                </a:lnTo>
              </a:path>
              <a:path w="6953250" h="10085070">
                <a:moveTo>
                  <a:pt x="910894" y="9966198"/>
                </a:moveTo>
                <a:lnTo>
                  <a:pt x="932840" y="9966198"/>
                </a:lnTo>
                <a:lnTo>
                  <a:pt x="932840" y="10085069"/>
                </a:lnTo>
                <a:lnTo>
                  <a:pt x="1031875" y="10085069"/>
                </a:lnTo>
                <a:lnTo>
                  <a:pt x="1031875" y="9966198"/>
                </a:lnTo>
                <a:lnTo>
                  <a:pt x="1053846" y="9966198"/>
                </a:lnTo>
                <a:lnTo>
                  <a:pt x="1064768" y="9966198"/>
                </a:lnTo>
              </a:path>
              <a:path w="6953250" h="10085070">
                <a:moveTo>
                  <a:pt x="910894" y="9944862"/>
                </a:moveTo>
                <a:lnTo>
                  <a:pt x="954786" y="9944862"/>
                </a:lnTo>
                <a:lnTo>
                  <a:pt x="954786" y="10063429"/>
                </a:lnTo>
                <a:lnTo>
                  <a:pt x="1009650" y="10063429"/>
                </a:lnTo>
                <a:lnTo>
                  <a:pt x="1009650" y="9944862"/>
                </a:lnTo>
                <a:lnTo>
                  <a:pt x="1064768" y="9944862"/>
                </a:lnTo>
              </a:path>
              <a:path w="6953250" h="10085070">
                <a:moveTo>
                  <a:pt x="1064768" y="9966198"/>
                </a:moveTo>
                <a:lnTo>
                  <a:pt x="1086739" y="9966198"/>
                </a:lnTo>
                <a:lnTo>
                  <a:pt x="1086739" y="10085069"/>
                </a:lnTo>
                <a:lnTo>
                  <a:pt x="1185799" y="10085069"/>
                </a:lnTo>
                <a:lnTo>
                  <a:pt x="1185799" y="9966198"/>
                </a:lnTo>
                <a:lnTo>
                  <a:pt x="1207770" y="9966198"/>
                </a:lnTo>
                <a:lnTo>
                  <a:pt x="1218692" y="9966198"/>
                </a:lnTo>
              </a:path>
              <a:path w="6953250" h="10085070">
                <a:moveTo>
                  <a:pt x="1064768" y="9944862"/>
                </a:moveTo>
                <a:lnTo>
                  <a:pt x="1108710" y="9944862"/>
                </a:lnTo>
                <a:lnTo>
                  <a:pt x="1108710" y="10063429"/>
                </a:lnTo>
                <a:lnTo>
                  <a:pt x="1163828" y="10063429"/>
                </a:lnTo>
                <a:lnTo>
                  <a:pt x="1163828" y="9944862"/>
                </a:lnTo>
                <a:lnTo>
                  <a:pt x="1218692" y="9944862"/>
                </a:lnTo>
              </a:path>
              <a:path w="6953250" h="10085070">
                <a:moveTo>
                  <a:pt x="1218692" y="9966198"/>
                </a:moveTo>
                <a:lnTo>
                  <a:pt x="1240663" y="9966198"/>
                </a:lnTo>
                <a:lnTo>
                  <a:pt x="1240663" y="10085069"/>
                </a:lnTo>
                <a:lnTo>
                  <a:pt x="1339723" y="10085069"/>
                </a:lnTo>
                <a:lnTo>
                  <a:pt x="1339723" y="9966198"/>
                </a:lnTo>
                <a:lnTo>
                  <a:pt x="1361694" y="9966198"/>
                </a:lnTo>
                <a:lnTo>
                  <a:pt x="1372616" y="9966198"/>
                </a:lnTo>
              </a:path>
              <a:path w="6953250" h="10085070">
                <a:moveTo>
                  <a:pt x="1218692" y="9944862"/>
                </a:moveTo>
                <a:lnTo>
                  <a:pt x="1262634" y="9944862"/>
                </a:lnTo>
                <a:lnTo>
                  <a:pt x="1262634" y="10063429"/>
                </a:lnTo>
                <a:lnTo>
                  <a:pt x="1317752" y="10063429"/>
                </a:lnTo>
                <a:lnTo>
                  <a:pt x="1317752" y="9944862"/>
                </a:lnTo>
                <a:lnTo>
                  <a:pt x="1372616" y="9944862"/>
                </a:lnTo>
              </a:path>
              <a:path w="6953250" h="10085070">
                <a:moveTo>
                  <a:pt x="1372616" y="9966198"/>
                </a:moveTo>
                <a:lnTo>
                  <a:pt x="1394587" y="9966198"/>
                </a:lnTo>
                <a:lnTo>
                  <a:pt x="1394587" y="10085069"/>
                </a:lnTo>
                <a:lnTo>
                  <a:pt x="1493647" y="10085069"/>
                </a:lnTo>
                <a:lnTo>
                  <a:pt x="1493647" y="9966198"/>
                </a:lnTo>
                <a:lnTo>
                  <a:pt x="1515618" y="9966198"/>
                </a:lnTo>
                <a:lnTo>
                  <a:pt x="1526539" y="9966198"/>
                </a:lnTo>
              </a:path>
              <a:path w="6953250" h="10085070">
                <a:moveTo>
                  <a:pt x="1372616" y="9944862"/>
                </a:moveTo>
                <a:lnTo>
                  <a:pt x="1416558" y="9944862"/>
                </a:lnTo>
                <a:lnTo>
                  <a:pt x="1416558" y="10063429"/>
                </a:lnTo>
                <a:lnTo>
                  <a:pt x="1471676" y="10063429"/>
                </a:lnTo>
                <a:lnTo>
                  <a:pt x="1471676" y="9944862"/>
                </a:lnTo>
                <a:lnTo>
                  <a:pt x="1526539" y="9944862"/>
                </a:lnTo>
              </a:path>
              <a:path w="6953250" h="10085070">
                <a:moveTo>
                  <a:pt x="1526539" y="9966198"/>
                </a:moveTo>
                <a:lnTo>
                  <a:pt x="1548892" y="9966198"/>
                </a:lnTo>
                <a:lnTo>
                  <a:pt x="1548892" y="10085069"/>
                </a:lnTo>
                <a:lnTo>
                  <a:pt x="1648841" y="10085069"/>
                </a:lnTo>
                <a:lnTo>
                  <a:pt x="1648841" y="9966198"/>
                </a:lnTo>
                <a:lnTo>
                  <a:pt x="1671066" y="9966198"/>
                </a:lnTo>
                <a:lnTo>
                  <a:pt x="1681988" y="9966198"/>
                </a:lnTo>
              </a:path>
              <a:path w="6953250" h="10085070">
                <a:moveTo>
                  <a:pt x="1526539" y="9944862"/>
                </a:moveTo>
                <a:lnTo>
                  <a:pt x="1571117" y="9944862"/>
                </a:lnTo>
                <a:lnTo>
                  <a:pt x="1571117" y="10063429"/>
                </a:lnTo>
                <a:lnTo>
                  <a:pt x="1626616" y="10063429"/>
                </a:lnTo>
                <a:lnTo>
                  <a:pt x="1626616" y="9944862"/>
                </a:lnTo>
                <a:lnTo>
                  <a:pt x="1681988" y="9944862"/>
                </a:lnTo>
              </a:path>
              <a:path w="6953250" h="10085070">
                <a:moveTo>
                  <a:pt x="1681988" y="9966198"/>
                </a:moveTo>
                <a:lnTo>
                  <a:pt x="1704339" y="9966198"/>
                </a:lnTo>
                <a:lnTo>
                  <a:pt x="1704339" y="10085069"/>
                </a:lnTo>
                <a:lnTo>
                  <a:pt x="1804289" y="10085069"/>
                </a:lnTo>
                <a:lnTo>
                  <a:pt x="1804289" y="9966198"/>
                </a:lnTo>
                <a:lnTo>
                  <a:pt x="1826514" y="9966198"/>
                </a:lnTo>
                <a:lnTo>
                  <a:pt x="1837436" y="9966198"/>
                </a:lnTo>
              </a:path>
              <a:path w="6953250" h="10085070">
                <a:moveTo>
                  <a:pt x="1681988" y="9944862"/>
                </a:moveTo>
                <a:lnTo>
                  <a:pt x="1726564" y="9944862"/>
                </a:lnTo>
                <a:lnTo>
                  <a:pt x="1726564" y="10063429"/>
                </a:lnTo>
                <a:lnTo>
                  <a:pt x="1782064" y="10063429"/>
                </a:lnTo>
                <a:lnTo>
                  <a:pt x="1782064" y="9944862"/>
                </a:lnTo>
                <a:lnTo>
                  <a:pt x="1837436" y="9944862"/>
                </a:lnTo>
              </a:path>
              <a:path w="6953250" h="10085070">
                <a:moveTo>
                  <a:pt x="1837436" y="9966198"/>
                </a:moveTo>
                <a:lnTo>
                  <a:pt x="1859788" y="9966198"/>
                </a:lnTo>
                <a:lnTo>
                  <a:pt x="1859788" y="10085069"/>
                </a:lnTo>
                <a:lnTo>
                  <a:pt x="1959737" y="10085069"/>
                </a:lnTo>
                <a:lnTo>
                  <a:pt x="1959737" y="9966198"/>
                </a:lnTo>
                <a:lnTo>
                  <a:pt x="1981962" y="9966198"/>
                </a:lnTo>
                <a:lnTo>
                  <a:pt x="1992883" y="9966198"/>
                </a:lnTo>
              </a:path>
              <a:path w="6953250" h="10085070">
                <a:moveTo>
                  <a:pt x="1837436" y="9944862"/>
                </a:moveTo>
                <a:lnTo>
                  <a:pt x="1882013" y="9944862"/>
                </a:lnTo>
                <a:lnTo>
                  <a:pt x="1882013" y="10063429"/>
                </a:lnTo>
                <a:lnTo>
                  <a:pt x="1937512" y="10063429"/>
                </a:lnTo>
                <a:lnTo>
                  <a:pt x="1937512" y="9944862"/>
                </a:lnTo>
                <a:lnTo>
                  <a:pt x="1992883" y="9944862"/>
                </a:lnTo>
              </a:path>
              <a:path w="6953250" h="10085070">
                <a:moveTo>
                  <a:pt x="1992883" y="9966198"/>
                </a:moveTo>
                <a:lnTo>
                  <a:pt x="2015236" y="9966198"/>
                </a:lnTo>
                <a:lnTo>
                  <a:pt x="2015236" y="10085069"/>
                </a:lnTo>
                <a:lnTo>
                  <a:pt x="2115185" y="10085069"/>
                </a:lnTo>
                <a:lnTo>
                  <a:pt x="2115185" y="9966198"/>
                </a:lnTo>
                <a:lnTo>
                  <a:pt x="2137410" y="9966198"/>
                </a:lnTo>
                <a:lnTo>
                  <a:pt x="2148713" y="9966198"/>
                </a:lnTo>
              </a:path>
              <a:path w="6953250" h="10085070">
                <a:moveTo>
                  <a:pt x="1992883" y="9944862"/>
                </a:moveTo>
                <a:lnTo>
                  <a:pt x="2037461" y="9944862"/>
                </a:lnTo>
                <a:lnTo>
                  <a:pt x="2037461" y="10063429"/>
                </a:lnTo>
                <a:lnTo>
                  <a:pt x="2092960" y="10063429"/>
                </a:lnTo>
                <a:lnTo>
                  <a:pt x="2092960" y="9944862"/>
                </a:lnTo>
                <a:lnTo>
                  <a:pt x="2148713" y="9944862"/>
                </a:lnTo>
              </a:path>
              <a:path w="6953250" h="10085070">
                <a:moveTo>
                  <a:pt x="2148713" y="9966198"/>
                </a:moveTo>
                <a:lnTo>
                  <a:pt x="2170684" y="9966198"/>
                </a:lnTo>
                <a:lnTo>
                  <a:pt x="2170684" y="10085069"/>
                </a:lnTo>
                <a:lnTo>
                  <a:pt x="2270633" y="10085069"/>
                </a:lnTo>
                <a:lnTo>
                  <a:pt x="2270633" y="9966198"/>
                </a:lnTo>
                <a:lnTo>
                  <a:pt x="2292858" y="9966198"/>
                </a:lnTo>
                <a:lnTo>
                  <a:pt x="2304161" y="9966198"/>
                </a:lnTo>
              </a:path>
              <a:path w="6953250" h="10085070">
                <a:moveTo>
                  <a:pt x="2148713" y="9944862"/>
                </a:moveTo>
                <a:lnTo>
                  <a:pt x="2192909" y="9944862"/>
                </a:lnTo>
                <a:lnTo>
                  <a:pt x="2192909" y="10063429"/>
                </a:lnTo>
                <a:lnTo>
                  <a:pt x="2248662" y="10063429"/>
                </a:lnTo>
                <a:lnTo>
                  <a:pt x="2248662" y="9944862"/>
                </a:lnTo>
                <a:lnTo>
                  <a:pt x="2304161" y="9944862"/>
                </a:lnTo>
              </a:path>
              <a:path w="6953250" h="10085070">
                <a:moveTo>
                  <a:pt x="2304161" y="9966198"/>
                </a:moveTo>
                <a:lnTo>
                  <a:pt x="2326386" y="9966198"/>
                </a:lnTo>
                <a:lnTo>
                  <a:pt x="2326386" y="10085069"/>
                </a:lnTo>
                <a:lnTo>
                  <a:pt x="2426081" y="10085069"/>
                </a:lnTo>
                <a:lnTo>
                  <a:pt x="2426081" y="9966198"/>
                </a:lnTo>
                <a:lnTo>
                  <a:pt x="2448306" y="9966198"/>
                </a:lnTo>
                <a:lnTo>
                  <a:pt x="2459609" y="9966198"/>
                </a:lnTo>
              </a:path>
              <a:path w="6953250" h="10085070">
                <a:moveTo>
                  <a:pt x="2304161" y="9944862"/>
                </a:moveTo>
                <a:lnTo>
                  <a:pt x="2348357" y="9944862"/>
                </a:lnTo>
                <a:lnTo>
                  <a:pt x="2348357" y="10063429"/>
                </a:lnTo>
                <a:lnTo>
                  <a:pt x="2404110" y="10063429"/>
                </a:lnTo>
                <a:lnTo>
                  <a:pt x="2404110" y="9944862"/>
                </a:lnTo>
                <a:lnTo>
                  <a:pt x="2459609" y="9944862"/>
                </a:lnTo>
              </a:path>
              <a:path w="6953250" h="10085070">
                <a:moveTo>
                  <a:pt x="2459609" y="9966198"/>
                </a:moveTo>
                <a:lnTo>
                  <a:pt x="2481834" y="9966198"/>
                </a:lnTo>
                <a:lnTo>
                  <a:pt x="2481834" y="10085069"/>
                </a:lnTo>
                <a:lnTo>
                  <a:pt x="2581783" y="10085069"/>
                </a:lnTo>
                <a:lnTo>
                  <a:pt x="2581783" y="9966198"/>
                </a:lnTo>
                <a:lnTo>
                  <a:pt x="2603754" y="9966198"/>
                </a:lnTo>
                <a:lnTo>
                  <a:pt x="2615057" y="9966198"/>
                </a:lnTo>
              </a:path>
              <a:path w="6953250" h="10085070">
                <a:moveTo>
                  <a:pt x="2459609" y="9944862"/>
                </a:moveTo>
                <a:lnTo>
                  <a:pt x="2504059" y="9944862"/>
                </a:lnTo>
                <a:lnTo>
                  <a:pt x="2504059" y="10063429"/>
                </a:lnTo>
                <a:lnTo>
                  <a:pt x="2559558" y="10063429"/>
                </a:lnTo>
                <a:lnTo>
                  <a:pt x="2559558" y="9944862"/>
                </a:lnTo>
                <a:lnTo>
                  <a:pt x="2615057" y="9944862"/>
                </a:lnTo>
              </a:path>
              <a:path w="6953250" h="10085070">
                <a:moveTo>
                  <a:pt x="2615057" y="9966198"/>
                </a:moveTo>
                <a:lnTo>
                  <a:pt x="2637282" y="9966198"/>
                </a:lnTo>
                <a:lnTo>
                  <a:pt x="2637282" y="10085069"/>
                </a:lnTo>
                <a:lnTo>
                  <a:pt x="2737231" y="10085069"/>
                </a:lnTo>
                <a:lnTo>
                  <a:pt x="2737231" y="9966198"/>
                </a:lnTo>
                <a:lnTo>
                  <a:pt x="2759456" y="9966198"/>
                </a:lnTo>
                <a:lnTo>
                  <a:pt x="2770505" y="9966198"/>
                </a:lnTo>
              </a:path>
              <a:path w="6953250" h="10085070">
                <a:moveTo>
                  <a:pt x="2615057" y="9944862"/>
                </a:moveTo>
                <a:lnTo>
                  <a:pt x="2659507" y="9944862"/>
                </a:lnTo>
                <a:lnTo>
                  <a:pt x="2659507" y="10063429"/>
                </a:lnTo>
                <a:lnTo>
                  <a:pt x="2715006" y="10063429"/>
                </a:lnTo>
                <a:lnTo>
                  <a:pt x="2715006" y="9944862"/>
                </a:lnTo>
                <a:lnTo>
                  <a:pt x="2770505" y="9944862"/>
                </a:lnTo>
              </a:path>
              <a:path w="6953250" h="10085070">
                <a:moveTo>
                  <a:pt x="2770505" y="9966198"/>
                </a:moveTo>
                <a:lnTo>
                  <a:pt x="2792730" y="9966198"/>
                </a:lnTo>
                <a:lnTo>
                  <a:pt x="2792730" y="10085069"/>
                </a:lnTo>
                <a:lnTo>
                  <a:pt x="2892679" y="10085069"/>
                </a:lnTo>
                <a:lnTo>
                  <a:pt x="2892679" y="9966198"/>
                </a:lnTo>
                <a:lnTo>
                  <a:pt x="2914904" y="9966198"/>
                </a:lnTo>
                <a:lnTo>
                  <a:pt x="2925953" y="9966198"/>
                </a:lnTo>
              </a:path>
              <a:path w="6953250" h="10085070">
                <a:moveTo>
                  <a:pt x="2770505" y="9944862"/>
                </a:moveTo>
                <a:lnTo>
                  <a:pt x="2814955" y="9944862"/>
                </a:lnTo>
                <a:lnTo>
                  <a:pt x="2814955" y="10063429"/>
                </a:lnTo>
                <a:lnTo>
                  <a:pt x="2870454" y="10063429"/>
                </a:lnTo>
                <a:lnTo>
                  <a:pt x="2870454" y="9944862"/>
                </a:lnTo>
                <a:lnTo>
                  <a:pt x="2925953" y="9944862"/>
                </a:lnTo>
              </a:path>
              <a:path w="6953250" h="10085070">
                <a:moveTo>
                  <a:pt x="2925953" y="9966198"/>
                </a:moveTo>
                <a:lnTo>
                  <a:pt x="2948178" y="9966198"/>
                </a:lnTo>
                <a:lnTo>
                  <a:pt x="2948178" y="10085069"/>
                </a:lnTo>
                <a:lnTo>
                  <a:pt x="3048127" y="10085069"/>
                </a:lnTo>
                <a:lnTo>
                  <a:pt x="3048127" y="9966198"/>
                </a:lnTo>
                <a:lnTo>
                  <a:pt x="3070352" y="9966198"/>
                </a:lnTo>
                <a:lnTo>
                  <a:pt x="3081401" y="9966198"/>
                </a:lnTo>
              </a:path>
              <a:path w="6953250" h="10085070">
                <a:moveTo>
                  <a:pt x="2925953" y="9944862"/>
                </a:moveTo>
                <a:lnTo>
                  <a:pt x="2970403" y="9944862"/>
                </a:lnTo>
                <a:lnTo>
                  <a:pt x="2970403" y="10063429"/>
                </a:lnTo>
                <a:lnTo>
                  <a:pt x="3025902" y="10063429"/>
                </a:lnTo>
                <a:lnTo>
                  <a:pt x="3025902" y="9944862"/>
                </a:lnTo>
                <a:lnTo>
                  <a:pt x="3081401" y="9944862"/>
                </a:lnTo>
              </a:path>
              <a:path w="6953250" h="10085070">
                <a:moveTo>
                  <a:pt x="3081401" y="9966198"/>
                </a:moveTo>
                <a:lnTo>
                  <a:pt x="3103626" y="9966198"/>
                </a:lnTo>
                <a:lnTo>
                  <a:pt x="3103626" y="10085069"/>
                </a:lnTo>
                <a:lnTo>
                  <a:pt x="3203575" y="10085069"/>
                </a:lnTo>
                <a:lnTo>
                  <a:pt x="3203575" y="9966198"/>
                </a:lnTo>
                <a:lnTo>
                  <a:pt x="3225800" y="9966198"/>
                </a:lnTo>
                <a:lnTo>
                  <a:pt x="3236849" y="9966198"/>
                </a:lnTo>
              </a:path>
              <a:path w="6953250" h="10085070">
                <a:moveTo>
                  <a:pt x="3081401" y="9944862"/>
                </a:moveTo>
                <a:lnTo>
                  <a:pt x="3125851" y="9944862"/>
                </a:lnTo>
                <a:lnTo>
                  <a:pt x="3125851" y="10063429"/>
                </a:lnTo>
                <a:lnTo>
                  <a:pt x="3181350" y="10063429"/>
                </a:lnTo>
                <a:lnTo>
                  <a:pt x="3181350" y="9944862"/>
                </a:lnTo>
                <a:lnTo>
                  <a:pt x="3236849" y="9944862"/>
                </a:lnTo>
              </a:path>
              <a:path w="6953250" h="10085070">
                <a:moveTo>
                  <a:pt x="3236849" y="9966198"/>
                </a:moveTo>
                <a:lnTo>
                  <a:pt x="3259074" y="9966198"/>
                </a:lnTo>
                <a:lnTo>
                  <a:pt x="3259074" y="10085069"/>
                </a:lnTo>
                <a:lnTo>
                  <a:pt x="3359023" y="10085069"/>
                </a:lnTo>
                <a:lnTo>
                  <a:pt x="3359023" y="9966198"/>
                </a:lnTo>
                <a:lnTo>
                  <a:pt x="3381248" y="9966198"/>
                </a:lnTo>
                <a:lnTo>
                  <a:pt x="3392297" y="9966198"/>
                </a:lnTo>
              </a:path>
              <a:path w="6953250" h="10085070">
                <a:moveTo>
                  <a:pt x="3236849" y="9944862"/>
                </a:moveTo>
                <a:lnTo>
                  <a:pt x="3281299" y="9944862"/>
                </a:lnTo>
                <a:lnTo>
                  <a:pt x="3281299" y="10063429"/>
                </a:lnTo>
                <a:lnTo>
                  <a:pt x="3336798" y="10063429"/>
                </a:lnTo>
                <a:lnTo>
                  <a:pt x="3336798" y="9944862"/>
                </a:lnTo>
                <a:lnTo>
                  <a:pt x="3392297" y="9944862"/>
                </a:lnTo>
              </a:path>
              <a:path w="6953250" h="10085070">
                <a:moveTo>
                  <a:pt x="3392297" y="9966198"/>
                </a:moveTo>
                <a:lnTo>
                  <a:pt x="3414522" y="9966198"/>
                </a:lnTo>
                <a:lnTo>
                  <a:pt x="3414522" y="10085069"/>
                </a:lnTo>
                <a:lnTo>
                  <a:pt x="3514471" y="10085069"/>
                </a:lnTo>
                <a:lnTo>
                  <a:pt x="3514471" y="9966198"/>
                </a:lnTo>
                <a:lnTo>
                  <a:pt x="3536696" y="9966198"/>
                </a:lnTo>
                <a:lnTo>
                  <a:pt x="3547745" y="9966198"/>
                </a:lnTo>
              </a:path>
              <a:path w="6953250" h="10085070">
                <a:moveTo>
                  <a:pt x="3392297" y="9944862"/>
                </a:moveTo>
                <a:lnTo>
                  <a:pt x="3436747" y="9944862"/>
                </a:lnTo>
                <a:lnTo>
                  <a:pt x="3436747" y="10063429"/>
                </a:lnTo>
                <a:lnTo>
                  <a:pt x="3492246" y="10063429"/>
                </a:lnTo>
                <a:lnTo>
                  <a:pt x="3492246" y="9944862"/>
                </a:lnTo>
                <a:lnTo>
                  <a:pt x="3547745" y="9944862"/>
                </a:lnTo>
              </a:path>
              <a:path w="6953250" h="10085070">
                <a:moveTo>
                  <a:pt x="3547745" y="9966198"/>
                </a:moveTo>
                <a:lnTo>
                  <a:pt x="3569970" y="9966198"/>
                </a:lnTo>
                <a:lnTo>
                  <a:pt x="3569970" y="10085069"/>
                </a:lnTo>
                <a:lnTo>
                  <a:pt x="3669919" y="10085069"/>
                </a:lnTo>
                <a:lnTo>
                  <a:pt x="3669919" y="9966198"/>
                </a:lnTo>
                <a:lnTo>
                  <a:pt x="3692144" y="9966198"/>
                </a:lnTo>
                <a:lnTo>
                  <a:pt x="3703447" y="9966198"/>
                </a:lnTo>
              </a:path>
              <a:path w="6953250" h="10085070">
                <a:moveTo>
                  <a:pt x="3547745" y="9944862"/>
                </a:moveTo>
                <a:lnTo>
                  <a:pt x="3592195" y="9944862"/>
                </a:lnTo>
                <a:lnTo>
                  <a:pt x="3592195" y="10063429"/>
                </a:lnTo>
                <a:lnTo>
                  <a:pt x="3647694" y="10063429"/>
                </a:lnTo>
                <a:lnTo>
                  <a:pt x="3647694" y="9944862"/>
                </a:lnTo>
                <a:lnTo>
                  <a:pt x="3703447" y="9944862"/>
                </a:lnTo>
              </a:path>
              <a:path w="6953250" h="10085070">
                <a:moveTo>
                  <a:pt x="3703447" y="9966198"/>
                </a:moveTo>
                <a:lnTo>
                  <a:pt x="3725417" y="9966198"/>
                </a:lnTo>
                <a:lnTo>
                  <a:pt x="3725417" y="10085069"/>
                </a:lnTo>
                <a:lnTo>
                  <a:pt x="3825366" y="10085069"/>
                </a:lnTo>
                <a:lnTo>
                  <a:pt x="3825366" y="9966198"/>
                </a:lnTo>
                <a:lnTo>
                  <a:pt x="3847591" y="9966198"/>
                </a:lnTo>
                <a:lnTo>
                  <a:pt x="3858895" y="9966198"/>
                </a:lnTo>
              </a:path>
              <a:path w="6953250" h="10085070">
                <a:moveTo>
                  <a:pt x="3703447" y="9944862"/>
                </a:moveTo>
                <a:lnTo>
                  <a:pt x="3747642" y="9944862"/>
                </a:lnTo>
                <a:lnTo>
                  <a:pt x="3747642" y="10063429"/>
                </a:lnTo>
                <a:lnTo>
                  <a:pt x="3803141" y="10063429"/>
                </a:lnTo>
                <a:lnTo>
                  <a:pt x="3803141" y="9944862"/>
                </a:lnTo>
                <a:lnTo>
                  <a:pt x="3858895" y="9944862"/>
                </a:lnTo>
              </a:path>
              <a:path w="6953250" h="10085070">
                <a:moveTo>
                  <a:pt x="3858895" y="9966198"/>
                </a:moveTo>
                <a:lnTo>
                  <a:pt x="3881120" y="9966198"/>
                </a:lnTo>
                <a:lnTo>
                  <a:pt x="3881120" y="10085069"/>
                </a:lnTo>
                <a:lnTo>
                  <a:pt x="3980815" y="10085069"/>
                </a:lnTo>
                <a:lnTo>
                  <a:pt x="3980815" y="9966198"/>
                </a:lnTo>
                <a:lnTo>
                  <a:pt x="4003040" y="9966198"/>
                </a:lnTo>
                <a:lnTo>
                  <a:pt x="4014342" y="9966198"/>
                </a:lnTo>
              </a:path>
              <a:path w="6953250" h="10085070">
                <a:moveTo>
                  <a:pt x="3858895" y="9944862"/>
                </a:moveTo>
                <a:lnTo>
                  <a:pt x="3903091" y="9944862"/>
                </a:lnTo>
                <a:lnTo>
                  <a:pt x="3903091" y="10063429"/>
                </a:lnTo>
                <a:lnTo>
                  <a:pt x="3958844" y="10063429"/>
                </a:lnTo>
                <a:lnTo>
                  <a:pt x="3958844" y="9944862"/>
                </a:lnTo>
                <a:lnTo>
                  <a:pt x="4014342" y="9944862"/>
                </a:lnTo>
              </a:path>
              <a:path w="6953250" h="10085070">
                <a:moveTo>
                  <a:pt x="4014342" y="9966198"/>
                </a:moveTo>
                <a:lnTo>
                  <a:pt x="4036567" y="9966198"/>
                </a:lnTo>
                <a:lnTo>
                  <a:pt x="4036567" y="10085069"/>
                </a:lnTo>
                <a:lnTo>
                  <a:pt x="4136644" y="10085069"/>
                </a:lnTo>
                <a:lnTo>
                  <a:pt x="4136644" y="9966198"/>
                </a:lnTo>
                <a:lnTo>
                  <a:pt x="4158488" y="9966198"/>
                </a:lnTo>
                <a:lnTo>
                  <a:pt x="4169791" y="9966198"/>
                </a:lnTo>
              </a:path>
              <a:path w="6953250" h="10085070">
                <a:moveTo>
                  <a:pt x="4014342" y="9944862"/>
                </a:moveTo>
                <a:lnTo>
                  <a:pt x="4058539" y="9944862"/>
                </a:lnTo>
                <a:lnTo>
                  <a:pt x="4058539" y="10063429"/>
                </a:lnTo>
                <a:lnTo>
                  <a:pt x="4114291" y="10063429"/>
                </a:lnTo>
                <a:lnTo>
                  <a:pt x="4114291" y="9944862"/>
                </a:lnTo>
                <a:lnTo>
                  <a:pt x="4169791" y="9944862"/>
                </a:lnTo>
              </a:path>
              <a:path w="6953250" h="10085070">
                <a:moveTo>
                  <a:pt x="4169791" y="9966198"/>
                </a:moveTo>
                <a:lnTo>
                  <a:pt x="4192016" y="9966198"/>
                </a:lnTo>
                <a:lnTo>
                  <a:pt x="4192016" y="10085069"/>
                </a:lnTo>
                <a:lnTo>
                  <a:pt x="4292092" y="10085069"/>
                </a:lnTo>
                <a:lnTo>
                  <a:pt x="4292092" y="9966198"/>
                </a:lnTo>
                <a:lnTo>
                  <a:pt x="4314317" y="9966198"/>
                </a:lnTo>
                <a:lnTo>
                  <a:pt x="4325239" y="9966198"/>
                </a:lnTo>
              </a:path>
              <a:path w="6953250" h="10085070">
                <a:moveTo>
                  <a:pt x="4169791" y="9944862"/>
                </a:moveTo>
                <a:lnTo>
                  <a:pt x="4214368" y="9944862"/>
                </a:lnTo>
                <a:lnTo>
                  <a:pt x="4214368" y="10063429"/>
                </a:lnTo>
                <a:lnTo>
                  <a:pt x="4269740" y="10063429"/>
                </a:lnTo>
                <a:lnTo>
                  <a:pt x="4269740" y="9944862"/>
                </a:lnTo>
                <a:lnTo>
                  <a:pt x="4325239" y="9944862"/>
                </a:lnTo>
              </a:path>
              <a:path w="6953250" h="10085070">
                <a:moveTo>
                  <a:pt x="4325239" y="9966198"/>
                </a:moveTo>
                <a:lnTo>
                  <a:pt x="4347464" y="9966198"/>
                </a:lnTo>
                <a:lnTo>
                  <a:pt x="4347464" y="10085069"/>
                </a:lnTo>
                <a:lnTo>
                  <a:pt x="4447540" y="10085069"/>
                </a:lnTo>
                <a:lnTo>
                  <a:pt x="4447540" y="9966198"/>
                </a:lnTo>
                <a:lnTo>
                  <a:pt x="4469765" y="9966198"/>
                </a:lnTo>
                <a:lnTo>
                  <a:pt x="4480687" y="9966198"/>
                </a:lnTo>
              </a:path>
              <a:path w="6953250" h="10085070">
                <a:moveTo>
                  <a:pt x="4325239" y="9944862"/>
                </a:moveTo>
                <a:lnTo>
                  <a:pt x="4369816" y="9944862"/>
                </a:lnTo>
                <a:lnTo>
                  <a:pt x="4369816" y="10063429"/>
                </a:lnTo>
                <a:lnTo>
                  <a:pt x="4425188" y="10063429"/>
                </a:lnTo>
                <a:lnTo>
                  <a:pt x="4425188" y="9944862"/>
                </a:lnTo>
                <a:lnTo>
                  <a:pt x="4480687" y="9944862"/>
                </a:lnTo>
              </a:path>
              <a:path w="6953250" h="10085070">
                <a:moveTo>
                  <a:pt x="4480687" y="9966198"/>
                </a:moveTo>
                <a:lnTo>
                  <a:pt x="4502912" y="9966198"/>
                </a:lnTo>
                <a:lnTo>
                  <a:pt x="4502912" y="10085069"/>
                </a:lnTo>
                <a:lnTo>
                  <a:pt x="4602988" y="10085069"/>
                </a:lnTo>
                <a:lnTo>
                  <a:pt x="4602988" y="9966198"/>
                </a:lnTo>
                <a:lnTo>
                  <a:pt x="4625213" y="9966198"/>
                </a:lnTo>
                <a:lnTo>
                  <a:pt x="4636135" y="9966198"/>
                </a:lnTo>
              </a:path>
              <a:path w="6953250" h="10085070">
                <a:moveTo>
                  <a:pt x="4480687" y="9944862"/>
                </a:moveTo>
                <a:lnTo>
                  <a:pt x="4525264" y="9944862"/>
                </a:lnTo>
                <a:lnTo>
                  <a:pt x="4525264" y="10063429"/>
                </a:lnTo>
                <a:lnTo>
                  <a:pt x="4580636" y="10063429"/>
                </a:lnTo>
                <a:lnTo>
                  <a:pt x="4580636" y="9944862"/>
                </a:lnTo>
                <a:lnTo>
                  <a:pt x="4636135" y="9944862"/>
                </a:lnTo>
              </a:path>
              <a:path w="6953250" h="10085070">
                <a:moveTo>
                  <a:pt x="4636135" y="9966198"/>
                </a:moveTo>
                <a:lnTo>
                  <a:pt x="4658360" y="9966198"/>
                </a:lnTo>
                <a:lnTo>
                  <a:pt x="4658360" y="10085069"/>
                </a:lnTo>
                <a:lnTo>
                  <a:pt x="4758436" y="10085069"/>
                </a:lnTo>
                <a:lnTo>
                  <a:pt x="4758436" y="9966198"/>
                </a:lnTo>
                <a:lnTo>
                  <a:pt x="4780661" y="9966198"/>
                </a:lnTo>
                <a:lnTo>
                  <a:pt x="4791583" y="9966198"/>
                </a:lnTo>
              </a:path>
              <a:path w="6953250" h="10085070">
                <a:moveTo>
                  <a:pt x="4636135" y="9944862"/>
                </a:moveTo>
                <a:lnTo>
                  <a:pt x="4680712" y="9944862"/>
                </a:lnTo>
                <a:lnTo>
                  <a:pt x="4680712" y="10063429"/>
                </a:lnTo>
                <a:lnTo>
                  <a:pt x="4736084" y="10063429"/>
                </a:lnTo>
                <a:lnTo>
                  <a:pt x="4736084" y="9944862"/>
                </a:lnTo>
                <a:lnTo>
                  <a:pt x="4791583" y="9944862"/>
                </a:lnTo>
              </a:path>
              <a:path w="6953250" h="10085070">
                <a:moveTo>
                  <a:pt x="4791583" y="9966198"/>
                </a:moveTo>
                <a:lnTo>
                  <a:pt x="4813808" y="9966198"/>
                </a:lnTo>
                <a:lnTo>
                  <a:pt x="4813808" y="10085069"/>
                </a:lnTo>
                <a:lnTo>
                  <a:pt x="4913884" y="10085069"/>
                </a:lnTo>
                <a:lnTo>
                  <a:pt x="4913884" y="9966198"/>
                </a:lnTo>
                <a:lnTo>
                  <a:pt x="4936109" y="9966198"/>
                </a:lnTo>
                <a:lnTo>
                  <a:pt x="4947031" y="9966198"/>
                </a:lnTo>
              </a:path>
              <a:path w="6953250" h="10085070">
                <a:moveTo>
                  <a:pt x="4791583" y="9944862"/>
                </a:moveTo>
                <a:lnTo>
                  <a:pt x="4836160" y="9944862"/>
                </a:lnTo>
                <a:lnTo>
                  <a:pt x="4836160" y="10063429"/>
                </a:lnTo>
                <a:lnTo>
                  <a:pt x="4891532" y="10063429"/>
                </a:lnTo>
                <a:lnTo>
                  <a:pt x="4891532" y="9944862"/>
                </a:lnTo>
                <a:lnTo>
                  <a:pt x="4947031" y="9944862"/>
                </a:lnTo>
              </a:path>
              <a:path w="6953250" h="10085070">
                <a:moveTo>
                  <a:pt x="4947031" y="9966198"/>
                </a:moveTo>
                <a:lnTo>
                  <a:pt x="4969256" y="9966198"/>
                </a:lnTo>
                <a:lnTo>
                  <a:pt x="4969256" y="10085069"/>
                </a:lnTo>
                <a:lnTo>
                  <a:pt x="5069332" y="10085069"/>
                </a:lnTo>
                <a:lnTo>
                  <a:pt x="5069332" y="9966198"/>
                </a:lnTo>
                <a:lnTo>
                  <a:pt x="5091557" y="9966198"/>
                </a:lnTo>
                <a:lnTo>
                  <a:pt x="5102479" y="9966198"/>
                </a:lnTo>
              </a:path>
              <a:path w="6953250" h="10085070">
                <a:moveTo>
                  <a:pt x="4947031" y="9944862"/>
                </a:moveTo>
                <a:lnTo>
                  <a:pt x="4991608" y="9944862"/>
                </a:lnTo>
                <a:lnTo>
                  <a:pt x="4991608" y="10063429"/>
                </a:lnTo>
                <a:lnTo>
                  <a:pt x="5046980" y="10063429"/>
                </a:lnTo>
                <a:lnTo>
                  <a:pt x="5046980" y="9944862"/>
                </a:lnTo>
                <a:lnTo>
                  <a:pt x="5102479" y="9944862"/>
                </a:lnTo>
              </a:path>
              <a:path w="6953250" h="10085070">
                <a:moveTo>
                  <a:pt x="5102479" y="9966198"/>
                </a:moveTo>
                <a:lnTo>
                  <a:pt x="5124704" y="9966198"/>
                </a:lnTo>
                <a:lnTo>
                  <a:pt x="5124704" y="10085069"/>
                </a:lnTo>
                <a:lnTo>
                  <a:pt x="5224780" y="10085069"/>
                </a:lnTo>
                <a:lnTo>
                  <a:pt x="5224780" y="9966198"/>
                </a:lnTo>
                <a:lnTo>
                  <a:pt x="5247005" y="9966198"/>
                </a:lnTo>
                <a:lnTo>
                  <a:pt x="5258308" y="9966198"/>
                </a:lnTo>
              </a:path>
              <a:path w="6953250" h="10085070">
                <a:moveTo>
                  <a:pt x="5102479" y="9944862"/>
                </a:moveTo>
                <a:lnTo>
                  <a:pt x="5147056" y="9944862"/>
                </a:lnTo>
                <a:lnTo>
                  <a:pt x="5147056" y="10063429"/>
                </a:lnTo>
                <a:lnTo>
                  <a:pt x="5202428" y="10063429"/>
                </a:lnTo>
                <a:lnTo>
                  <a:pt x="5202428" y="9944862"/>
                </a:lnTo>
                <a:lnTo>
                  <a:pt x="5258308" y="9944862"/>
                </a:lnTo>
              </a:path>
              <a:path w="6953250" h="10085070">
                <a:moveTo>
                  <a:pt x="5258308" y="9966198"/>
                </a:moveTo>
                <a:lnTo>
                  <a:pt x="5280152" y="9966198"/>
                </a:lnTo>
                <a:lnTo>
                  <a:pt x="5280152" y="10085069"/>
                </a:lnTo>
                <a:lnTo>
                  <a:pt x="5380228" y="10085069"/>
                </a:lnTo>
                <a:lnTo>
                  <a:pt x="5380228" y="9966198"/>
                </a:lnTo>
                <a:lnTo>
                  <a:pt x="5402453" y="9966198"/>
                </a:lnTo>
                <a:lnTo>
                  <a:pt x="5413756" y="9966198"/>
                </a:lnTo>
              </a:path>
              <a:path w="6953250" h="10085070">
                <a:moveTo>
                  <a:pt x="5258308" y="9944862"/>
                </a:moveTo>
                <a:lnTo>
                  <a:pt x="5302504" y="9944862"/>
                </a:lnTo>
                <a:lnTo>
                  <a:pt x="5302504" y="10063429"/>
                </a:lnTo>
                <a:lnTo>
                  <a:pt x="5357876" y="10063429"/>
                </a:lnTo>
                <a:lnTo>
                  <a:pt x="5357876" y="9944862"/>
                </a:lnTo>
                <a:lnTo>
                  <a:pt x="5413756" y="9944862"/>
                </a:lnTo>
              </a:path>
              <a:path w="6953250" h="10085070">
                <a:moveTo>
                  <a:pt x="5413756" y="9966198"/>
                </a:moveTo>
                <a:lnTo>
                  <a:pt x="5435600" y="9966198"/>
                </a:lnTo>
                <a:lnTo>
                  <a:pt x="5435600" y="10085069"/>
                </a:lnTo>
                <a:lnTo>
                  <a:pt x="5535676" y="10085069"/>
                </a:lnTo>
                <a:lnTo>
                  <a:pt x="5535676" y="9966198"/>
                </a:lnTo>
                <a:lnTo>
                  <a:pt x="5557901" y="9966198"/>
                </a:lnTo>
                <a:lnTo>
                  <a:pt x="5569204" y="9966198"/>
                </a:lnTo>
              </a:path>
              <a:path w="6953250" h="10085070">
                <a:moveTo>
                  <a:pt x="5413756" y="9944862"/>
                </a:moveTo>
                <a:lnTo>
                  <a:pt x="5457952" y="9944862"/>
                </a:lnTo>
                <a:lnTo>
                  <a:pt x="5457952" y="10063429"/>
                </a:lnTo>
                <a:lnTo>
                  <a:pt x="5513705" y="10063429"/>
                </a:lnTo>
                <a:lnTo>
                  <a:pt x="5513705" y="9944862"/>
                </a:lnTo>
                <a:lnTo>
                  <a:pt x="5569204" y="9944862"/>
                </a:lnTo>
              </a:path>
              <a:path w="6953250" h="10085070">
                <a:moveTo>
                  <a:pt x="5569204" y="9966198"/>
                </a:moveTo>
                <a:lnTo>
                  <a:pt x="5591429" y="9966198"/>
                </a:lnTo>
                <a:lnTo>
                  <a:pt x="5591429" y="10085069"/>
                </a:lnTo>
                <a:lnTo>
                  <a:pt x="5691378" y="10085069"/>
                </a:lnTo>
                <a:lnTo>
                  <a:pt x="5691378" y="9966198"/>
                </a:lnTo>
                <a:lnTo>
                  <a:pt x="5713349" y="9966198"/>
                </a:lnTo>
                <a:lnTo>
                  <a:pt x="5724652" y="9966198"/>
                </a:lnTo>
              </a:path>
              <a:path w="6953250" h="10085070">
                <a:moveTo>
                  <a:pt x="5569204" y="9944862"/>
                </a:moveTo>
                <a:lnTo>
                  <a:pt x="5613400" y="9944862"/>
                </a:lnTo>
                <a:lnTo>
                  <a:pt x="5613400" y="10063429"/>
                </a:lnTo>
                <a:lnTo>
                  <a:pt x="5669153" y="10063429"/>
                </a:lnTo>
                <a:lnTo>
                  <a:pt x="5669153" y="9944862"/>
                </a:lnTo>
                <a:lnTo>
                  <a:pt x="5724652" y="9944862"/>
                </a:lnTo>
              </a:path>
              <a:path w="6953250" h="10085070">
                <a:moveTo>
                  <a:pt x="5724652" y="9966198"/>
                </a:moveTo>
                <a:lnTo>
                  <a:pt x="5746877" y="9966198"/>
                </a:lnTo>
                <a:lnTo>
                  <a:pt x="5746877" y="10085069"/>
                </a:lnTo>
                <a:lnTo>
                  <a:pt x="5846826" y="10085069"/>
                </a:lnTo>
                <a:lnTo>
                  <a:pt x="5846826" y="9966198"/>
                </a:lnTo>
                <a:lnTo>
                  <a:pt x="5868797" y="9966198"/>
                </a:lnTo>
                <a:lnTo>
                  <a:pt x="5880100" y="9966198"/>
                </a:lnTo>
              </a:path>
              <a:path w="6953250" h="10085070">
                <a:moveTo>
                  <a:pt x="5724652" y="9944862"/>
                </a:moveTo>
                <a:lnTo>
                  <a:pt x="5769102" y="9944862"/>
                </a:lnTo>
                <a:lnTo>
                  <a:pt x="5769102" y="10063429"/>
                </a:lnTo>
                <a:lnTo>
                  <a:pt x="5824601" y="10063429"/>
                </a:lnTo>
                <a:lnTo>
                  <a:pt x="5824601" y="9944862"/>
                </a:lnTo>
                <a:lnTo>
                  <a:pt x="5880100" y="9944862"/>
                </a:lnTo>
              </a:path>
              <a:path w="6953250" h="10085070">
                <a:moveTo>
                  <a:pt x="5880100" y="9966198"/>
                </a:moveTo>
                <a:lnTo>
                  <a:pt x="5902325" y="9966198"/>
                </a:lnTo>
                <a:lnTo>
                  <a:pt x="5902325" y="10085069"/>
                </a:lnTo>
                <a:lnTo>
                  <a:pt x="6002274" y="10085069"/>
                </a:lnTo>
                <a:lnTo>
                  <a:pt x="6002274" y="9966198"/>
                </a:lnTo>
                <a:lnTo>
                  <a:pt x="6024499" y="9966198"/>
                </a:lnTo>
                <a:lnTo>
                  <a:pt x="6035548" y="9966198"/>
                </a:lnTo>
              </a:path>
              <a:path w="6953250" h="10085070">
                <a:moveTo>
                  <a:pt x="5880100" y="9944862"/>
                </a:moveTo>
                <a:lnTo>
                  <a:pt x="5924550" y="9944862"/>
                </a:lnTo>
                <a:lnTo>
                  <a:pt x="5924550" y="10063429"/>
                </a:lnTo>
                <a:lnTo>
                  <a:pt x="5980049" y="10063429"/>
                </a:lnTo>
                <a:lnTo>
                  <a:pt x="5980049" y="9944862"/>
                </a:lnTo>
                <a:lnTo>
                  <a:pt x="6035548" y="9944862"/>
                </a:lnTo>
              </a:path>
              <a:path w="6953250" h="10085070">
                <a:moveTo>
                  <a:pt x="6035548" y="9966198"/>
                </a:moveTo>
                <a:lnTo>
                  <a:pt x="6057773" y="9966198"/>
                </a:lnTo>
                <a:lnTo>
                  <a:pt x="6057773" y="10085069"/>
                </a:lnTo>
                <a:lnTo>
                  <a:pt x="6157722" y="10085069"/>
                </a:lnTo>
                <a:lnTo>
                  <a:pt x="6157722" y="9966198"/>
                </a:lnTo>
                <a:lnTo>
                  <a:pt x="6179947" y="9966198"/>
                </a:lnTo>
                <a:lnTo>
                  <a:pt x="6190996" y="9966198"/>
                </a:lnTo>
              </a:path>
              <a:path w="6953250" h="10085070">
                <a:moveTo>
                  <a:pt x="6035548" y="9944862"/>
                </a:moveTo>
                <a:lnTo>
                  <a:pt x="6079998" y="9944862"/>
                </a:lnTo>
                <a:lnTo>
                  <a:pt x="6079998" y="10063429"/>
                </a:lnTo>
                <a:lnTo>
                  <a:pt x="6135497" y="10063429"/>
                </a:lnTo>
                <a:lnTo>
                  <a:pt x="6135497" y="9944862"/>
                </a:lnTo>
                <a:lnTo>
                  <a:pt x="6190996" y="9944862"/>
                </a:lnTo>
              </a:path>
              <a:path w="6953250" h="10085070">
                <a:moveTo>
                  <a:pt x="6190996" y="9966198"/>
                </a:moveTo>
                <a:lnTo>
                  <a:pt x="6213221" y="9966198"/>
                </a:lnTo>
                <a:lnTo>
                  <a:pt x="6213221" y="10085069"/>
                </a:lnTo>
                <a:lnTo>
                  <a:pt x="6313170" y="10085069"/>
                </a:lnTo>
                <a:lnTo>
                  <a:pt x="6313170" y="9966198"/>
                </a:lnTo>
                <a:lnTo>
                  <a:pt x="6335395" y="9966198"/>
                </a:lnTo>
                <a:lnTo>
                  <a:pt x="6346444" y="9966198"/>
                </a:lnTo>
              </a:path>
              <a:path w="6953250" h="10085070">
                <a:moveTo>
                  <a:pt x="6190996" y="9944862"/>
                </a:moveTo>
                <a:lnTo>
                  <a:pt x="6235446" y="9944862"/>
                </a:lnTo>
                <a:lnTo>
                  <a:pt x="6235446" y="10063429"/>
                </a:lnTo>
                <a:lnTo>
                  <a:pt x="6290945" y="10063429"/>
                </a:lnTo>
                <a:lnTo>
                  <a:pt x="6290945" y="9944862"/>
                </a:lnTo>
                <a:lnTo>
                  <a:pt x="6346444" y="9944862"/>
                </a:lnTo>
              </a:path>
              <a:path w="6953250" h="10085070">
                <a:moveTo>
                  <a:pt x="6346444" y="9966198"/>
                </a:moveTo>
                <a:lnTo>
                  <a:pt x="6368669" y="9966198"/>
                </a:lnTo>
                <a:lnTo>
                  <a:pt x="6368669" y="10085069"/>
                </a:lnTo>
                <a:lnTo>
                  <a:pt x="6468618" y="10085069"/>
                </a:lnTo>
                <a:lnTo>
                  <a:pt x="6468618" y="9966198"/>
                </a:lnTo>
                <a:lnTo>
                  <a:pt x="6490843" y="9966198"/>
                </a:lnTo>
                <a:lnTo>
                  <a:pt x="6501892" y="9966198"/>
                </a:lnTo>
              </a:path>
              <a:path w="6953250" h="10085070">
                <a:moveTo>
                  <a:pt x="6346444" y="9944862"/>
                </a:moveTo>
                <a:lnTo>
                  <a:pt x="6390894" y="9944862"/>
                </a:lnTo>
                <a:lnTo>
                  <a:pt x="6390894" y="10063429"/>
                </a:lnTo>
                <a:lnTo>
                  <a:pt x="6446393" y="10063429"/>
                </a:lnTo>
                <a:lnTo>
                  <a:pt x="6446393" y="9944862"/>
                </a:lnTo>
                <a:lnTo>
                  <a:pt x="6501892" y="9944862"/>
                </a:lnTo>
              </a:path>
              <a:path w="6953250" h="10085070">
                <a:moveTo>
                  <a:pt x="6501892" y="9966198"/>
                </a:moveTo>
                <a:lnTo>
                  <a:pt x="6524117" y="9966198"/>
                </a:lnTo>
                <a:lnTo>
                  <a:pt x="6524117" y="10085069"/>
                </a:lnTo>
                <a:lnTo>
                  <a:pt x="6624066" y="10085069"/>
                </a:lnTo>
                <a:lnTo>
                  <a:pt x="6624066" y="9966198"/>
                </a:lnTo>
                <a:lnTo>
                  <a:pt x="6646291" y="9966198"/>
                </a:lnTo>
                <a:lnTo>
                  <a:pt x="6657340" y="9966198"/>
                </a:lnTo>
              </a:path>
              <a:path w="6953250" h="10085070">
                <a:moveTo>
                  <a:pt x="6501892" y="9944862"/>
                </a:moveTo>
                <a:lnTo>
                  <a:pt x="6546342" y="9944862"/>
                </a:lnTo>
                <a:lnTo>
                  <a:pt x="6546342" y="10063429"/>
                </a:lnTo>
                <a:lnTo>
                  <a:pt x="6601841" y="10063429"/>
                </a:lnTo>
                <a:lnTo>
                  <a:pt x="6601841" y="9944862"/>
                </a:lnTo>
                <a:lnTo>
                  <a:pt x="6657340" y="9944862"/>
                </a:lnTo>
              </a:path>
              <a:path w="6953250" h="10085070">
                <a:moveTo>
                  <a:pt x="6657340" y="9966198"/>
                </a:moveTo>
                <a:lnTo>
                  <a:pt x="6679565" y="9966198"/>
                </a:lnTo>
                <a:lnTo>
                  <a:pt x="6679565" y="10085069"/>
                </a:lnTo>
                <a:lnTo>
                  <a:pt x="6779514" y="10085069"/>
                </a:lnTo>
                <a:lnTo>
                  <a:pt x="6779514" y="9966198"/>
                </a:lnTo>
                <a:lnTo>
                  <a:pt x="6801739" y="9966198"/>
                </a:lnTo>
                <a:lnTo>
                  <a:pt x="6813042" y="9966198"/>
                </a:lnTo>
              </a:path>
              <a:path w="6953250" h="10085070">
                <a:moveTo>
                  <a:pt x="6657340" y="9944862"/>
                </a:moveTo>
                <a:lnTo>
                  <a:pt x="6701790" y="9944862"/>
                </a:lnTo>
                <a:lnTo>
                  <a:pt x="6701790" y="10063429"/>
                </a:lnTo>
                <a:lnTo>
                  <a:pt x="6757289" y="10063429"/>
                </a:lnTo>
                <a:lnTo>
                  <a:pt x="6757289" y="9944862"/>
                </a:lnTo>
                <a:lnTo>
                  <a:pt x="6813042" y="9944862"/>
                </a:lnTo>
              </a:path>
              <a:path w="6953250" h="10085070">
                <a:moveTo>
                  <a:pt x="6812026" y="10082784"/>
                </a:moveTo>
                <a:lnTo>
                  <a:pt x="6951014" y="10082784"/>
                </a:lnTo>
                <a:lnTo>
                  <a:pt x="6951014" y="9944100"/>
                </a:lnTo>
                <a:lnTo>
                  <a:pt x="6812026" y="9944100"/>
                </a:lnTo>
                <a:lnTo>
                  <a:pt x="6812026" y="10082784"/>
                </a:lnTo>
                <a:close/>
              </a:path>
              <a:path w="6953250" h="10085070">
                <a:moveTo>
                  <a:pt x="6833616" y="10061143"/>
                </a:moveTo>
                <a:lnTo>
                  <a:pt x="6929323" y="10061143"/>
                </a:lnTo>
                <a:lnTo>
                  <a:pt x="6929323" y="9965436"/>
                </a:lnTo>
                <a:lnTo>
                  <a:pt x="6833616" y="9965436"/>
                </a:lnTo>
                <a:lnTo>
                  <a:pt x="6833616" y="10061143"/>
                </a:lnTo>
                <a:close/>
              </a:path>
              <a:path w="6953250" h="10085070">
                <a:moveTo>
                  <a:pt x="0" y="138683"/>
                </a:moveTo>
                <a:lnTo>
                  <a:pt x="138988" y="138683"/>
                </a:lnTo>
                <a:lnTo>
                  <a:pt x="138988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  <a:path w="6953250" h="10085070">
                <a:moveTo>
                  <a:pt x="21640" y="117348"/>
                </a:moveTo>
                <a:lnTo>
                  <a:pt x="117348" y="117348"/>
                </a:lnTo>
                <a:lnTo>
                  <a:pt x="117348" y="21640"/>
                </a:lnTo>
                <a:lnTo>
                  <a:pt x="21640" y="21640"/>
                </a:lnTo>
                <a:lnTo>
                  <a:pt x="21640" y="117348"/>
                </a:lnTo>
                <a:close/>
              </a:path>
              <a:path w="6953250" h="10085070">
                <a:moveTo>
                  <a:pt x="140970" y="119379"/>
                </a:moveTo>
                <a:lnTo>
                  <a:pt x="162915" y="119379"/>
                </a:lnTo>
                <a:lnTo>
                  <a:pt x="162915" y="761"/>
                </a:lnTo>
                <a:lnTo>
                  <a:pt x="261975" y="761"/>
                </a:lnTo>
                <a:lnTo>
                  <a:pt x="261975" y="119379"/>
                </a:lnTo>
                <a:lnTo>
                  <a:pt x="283921" y="119379"/>
                </a:lnTo>
                <a:lnTo>
                  <a:pt x="294894" y="119379"/>
                </a:lnTo>
              </a:path>
              <a:path w="6953250" h="10085070">
                <a:moveTo>
                  <a:pt x="140970" y="140969"/>
                </a:moveTo>
                <a:lnTo>
                  <a:pt x="185165" y="140969"/>
                </a:lnTo>
                <a:lnTo>
                  <a:pt x="185165" y="22351"/>
                </a:lnTo>
                <a:lnTo>
                  <a:pt x="240029" y="22351"/>
                </a:lnTo>
                <a:lnTo>
                  <a:pt x="240029" y="140969"/>
                </a:lnTo>
                <a:lnTo>
                  <a:pt x="294894" y="140969"/>
                </a:lnTo>
              </a:path>
              <a:path w="6953250" h="10085070">
                <a:moveTo>
                  <a:pt x="294894" y="119379"/>
                </a:moveTo>
                <a:lnTo>
                  <a:pt x="317144" y="119379"/>
                </a:lnTo>
                <a:lnTo>
                  <a:pt x="317144" y="761"/>
                </a:lnTo>
                <a:lnTo>
                  <a:pt x="415899" y="761"/>
                </a:lnTo>
                <a:lnTo>
                  <a:pt x="415899" y="119379"/>
                </a:lnTo>
                <a:lnTo>
                  <a:pt x="437845" y="119379"/>
                </a:lnTo>
                <a:lnTo>
                  <a:pt x="449122" y="119379"/>
                </a:lnTo>
              </a:path>
              <a:path w="6953250" h="10085070">
                <a:moveTo>
                  <a:pt x="294894" y="140969"/>
                </a:moveTo>
                <a:lnTo>
                  <a:pt x="339090" y="140969"/>
                </a:lnTo>
                <a:lnTo>
                  <a:pt x="339090" y="22351"/>
                </a:lnTo>
                <a:lnTo>
                  <a:pt x="393954" y="22351"/>
                </a:lnTo>
                <a:lnTo>
                  <a:pt x="393954" y="140969"/>
                </a:lnTo>
                <a:lnTo>
                  <a:pt x="449122" y="140969"/>
                </a:lnTo>
              </a:path>
              <a:path w="6953250" h="10085070">
                <a:moveTo>
                  <a:pt x="449122" y="119379"/>
                </a:moveTo>
                <a:lnTo>
                  <a:pt x="471068" y="119379"/>
                </a:lnTo>
                <a:lnTo>
                  <a:pt x="471068" y="761"/>
                </a:lnTo>
                <a:lnTo>
                  <a:pt x="569823" y="761"/>
                </a:lnTo>
                <a:lnTo>
                  <a:pt x="569823" y="119379"/>
                </a:lnTo>
                <a:lnTo>
                  <a:pt x="592074" y="119379"/>
                </a:lnTo>
                <a:lnTo>
                  <a:pt x="603046" y="119379"/>
                </a:lnTo>
              </a:path>
              <a:path w="6953250" h="10085070">
                <a:moveTo>
                  <a:pt x="449122" y="140969"/>
                </a:moveTo>
                <a:lnTo>
                  <a:pt x="493014" y="140969"/>
                </a:lnTo>
                <a:lnTo>
                  <a:pt x="493014" y="22351"/>
                </a:lnTo>
                <a:lnTo>
                  <a:pt x="547878" y="22351"/>
                </a:lnTo>
                <a:lnTo>
                  <a:pt x="547878" y="140969"/>
                </a:lnTo>
                <a:lnTo>
                  <a:pt x="603046" y="140969"/>
                </a:lnTo>
              </a:path>
              <a:path w="6953250" h="10085070">
                <a:moveTo>
                  <a:pt x="603046" y="119379"/>
                </a:moveTo>
                <a:lnTo>
                  <a:pt x="624992" y="119379"/>
                </a:lnTo>
                <a:lnTo>
                  <a:pt x="624992" y="761"/>
                </a:lnTo>
                <a:lnTo>
                  <a:pt x="723747" y="761"/>
                </a:lnTo>
                <a:lnTo>
                  <a:pt x="723747" y="119379"/>
                </a:lnTo>
                <a:lnTo>
                  <a:pt x="745997" y="119379"/>
                </a:lnTo>
                <a:lnTo>
                  <a:pt x="756970" y="119379"/>
                </a:lnTo>
              </a:path>
              <a:path w="6953250" h="10085070">
                <a:moveTo>
                  <a:pt x="603046" y="140969"/>
                </a:moveTo>
                <a:lnTo>
                  <a:pt x="646938" y="140969"/>
                </a:lnTo>
                <a:lnTo>
                  <a:pt x="646938" y="22351"/>
                </a:lnTo>
                <a:lnTo>
                  <a:pt x="701802" y="22351"/>
                </a:lnTo>
                <a:lnTo>
                  <a:pt x="701802" y="140969"/>
                </a:lnTo>
                <a:lnTo>
                  <a:pt x="756970" y="140969"/>
                </a:lnTo>
              </a:path>
              <a:path w="6953250" h="10085070">
                <a:moveTo>
                  <a:pt x="756970" y="119379"/>
                </a:moveTo>
                <a:lnTo>
                  <a:pt x="778916" y="119379"/>
                </a:lnTo>
                <a:lnTo>
                  <a:pt x="778916" y="761"/>
                </a:lnTo>
                <a:lnTo>
                  <a:pt x="877976" y="761"/>
                </a:lnTo>
                <a:lnTo>
                  <a:pt x="877976" y="119379"/>
                </a:lnTo>
                <a:lnTo>
                  <a:pt x="899922" y="119379"/>
                </a:lnTo>
                <a:lnTo>
                  <a:pt x="910894" y="119379"/>
                </a:lnTo>
              </a:path>
              <a:path w="6953250" h="10085070">
                <a:moveTo>
                  <a:pt x="756970" y="140969"/>
                </a:moveTo>
                <a:lnTo>
                  <a:pt x="800862" y="140969"/>
                </a:lnTo>
                <a:lnTo>
                  <a:pt x="800862" y="22351"/>
                </a:lnTo>
                <a:lnTo>
                  <a:pt x="855726" y="22351"/>
                </a:lnTo>
                <a:lnTo>
                  <a:pt x="855726" y="140969"/>
                </a:lnTo>
                <a:lnTo>
                  <a:pt x="910894" y="140969"/>
                </a:lnTo>
              </a:path>
              <a:path w="6953250" h="10085070">
                <a:moveTo>
                  <a:pt x="910894" y="119379"/>
                </a:moveTo>
                <a:lnTo>
                  <a:pt x="932840" y="119379"/>
                </a:lnTo>
                <a:lnTo>
                  <a:pt x="932840" y="761"/>
                </a:lnTo>
                <a:lnTo>
                  <a:pt x="1031875" y="761"/>
                </a:lnTo>
                <a:lnTo>
                  <a:pt x="1031875" y="119379"/>
                </a:lnTo>
                <a:lnTo>
                  <a:pt x="1053846" y="119379"/>
                </a:lnTo>
                <a:lnTo>
                  <a:pt x="1064768" y="119379"/>
                </a:lnTo>
              </a:path>
              <a:path w="6953250" h="10085070">
                <a:moveTo>
                  <a:pt x="910894" y="140969"/>
                </a:moveTo>
                <a:lnTo>
                  <a:pt x="954786" y="140969"/>
                </a:lnTo>
                <a:lnTo>
                  <a:pt x="954786" y="22351"/>
                </a:lnTo>
                <a:lnTo>
                  <a:pt x="1009650" y="22351"/>
                </a:lnTo>
                <a:lnTo>
                  <a:pt x="1009650" y="140969"/>
                </a:lnTo>
                <a:lnTo>
                  <a:pt x="1064768" y="140969"/>
                </a:lnTo>
              </a:path>
              <a:path w="6953250" h="10085070">
                <a:moveTo>
                  <a:pt x="1064768" y="119379"/>
                </a:moveTo>
                <a:lnTo>
                  <a:pt x="1086739" y="119379"/>
                </a:lnTo>
                <a:lnTo>
                  <a:pt x="1086739" y="761"/>
                </a:lnTo>
                <a:lnTo>
                  <a:pt x="1185799" y="761"/>
                </a:lnTo>
                <a:lnTo>
                  <a:pt x="1185799" y="119379"/>
                </a:lnTo>
                <a:lnTo>
                  <a:pt x="1207770" y="119379"/>
                </a:lnTo>
                <a:lnTo>
                  <a:pt x="1218692" y="119379"/>
                </a:lnTo>
              </a:path>
              <a:path w="6953250" h="10085070">
                <a:moveTo>
                  <a:pt x="1064768" y="140969"/>
                </a:moveTo>
                <a:lnTo>
                  <a:pt x="1108710" y="140969"/>
                </a:lnTo>
                <a:lnTo>
                  <a:pt x="1108710" y="22351"/>
                </a:lnTo>
                <a:lnTo>
                  <a:pt x="1163828" y="22351"/>
                </a:lnTo>
                <a:lnTo>
                  <a:pt x="1163828" y="140969"/>
                </a:lnTo>
                <a:lnTo>
                  <a:pt x="1218692" y="140969"/>
                </a:lnTo>
              </a:path>
              <a:path w="6953250" h="10085070">
                <a:moveTo>
                  <a:pt x="1218692" y="119379"/>
                </a:moveTo>
                <a:lnTo>
                  <a:pt x="1240663" y="119379"/>
                </a:lnTo>
                <a:lnTo>
                  <a:pt x="1240663" y="761"/>
                </a:lnTo>
                <a:lnTo>
                  <a:pt x="1339723" y="761"/>
                </a:lnTo>
                <a:lnTo>
                  <a:pt x="1339723" y="119379"/>
                </a:lnTo>
                <a:lnTo>
                  <a:pt x="1361694" y="119379"/>
                </a:lnTo>
                <a:lnTo>
                  <a:pt x="1372616" y="119379"/>
                </a:lnTo>
              </a:path>
              <a:path w="6953250" h="10085070">
                <a:moveTo>
                  <a:pt x="1218692" y="140969"/>
                </a:moveTo>
                <a:lnTo>
                  <a:pt x="1262634" y="140969"/>
                </a:lnTo>
                <a:lnTo>
                  <a:pt x="1262634" y="22351"/>
                </a:lnTo>
                <a:lnTo>
                  <a:pt x="1317752" y="22351"/>
                </a:lnTo>
                <a:lnTo>
                  <a:pt x="1317752" y="140969"/>
                </a:lnTo>
                <a:lnTo>
                  <a:pt x="1372616" y="140969"/>
                </a:lnTo>
              </a:path>
              <a:path w="6953250" h="10085070">
                <a:moveTo>
                  <a:pt x="1372616" y="119379"/>
                </a:moveTo>
                <a:lnTo>
                  <a:pt x="1394587" y="119379"/>
                </a:lnTo>
                <a:lnTo>
                  <a:pt x="1394587" y="761"/>
                </a:lnTo>
                <a:lnTo>
                  <a:pt x="1493647" y="761"/>
                </a:lnTo>
                <a:lnTo>
                  <a:pt x="1493647" y="119379"/>
                </a:lnTo>
                <a:lnTo>
                  <a:pt x="1515618" y="119379"/>
                </a:lnTo>
                <a:lnTo>
                  <a:pt x="1526539" y="119379"/>
                </a:lnTo>
              </a:path>
              <a:path w="6953250" h="10085070">
                <a:moveTo>
                  <a:pt x="1372616" y="140969"/>
                </a:moveTo>
                <a:lnTo>
                  <a:pt x="1416558" y="140969"/>
                </a:lnTo>
                <a:lnTo>
                  <a:pt x="1416558" y="22351"/>
                </a:lnTo>
                <a:lnTo>
                  <a:pt x="1471676" y="22351"/>
                </a:lnTo>
                <a:lnTo>
                  <a:pt x="1471676" y="140969"/>
                </a:lnTo>
                <a:lnTo>
                  <a:pt x="1526539" y="140969"/>
                </a:lnTo>
              </a:path>
              <a:path w="6953250" h="10085070">
                <a:moveTo>
                  <a:pt x="1526539" y="119379"/>
                </a:moveTo>
                <a:lnTo>
                  <a:pt x="1548892" y="119379"/>
                </a:lnTo>
                <a:lnTo>
                  <a:pt x="1548892" y="761"/>
                </a:lnTo>
                <a:lnTo>
                  <a:pt x="1648841" y="761"/>
                </a:lnTo>
                <a:lnTo>
                  <a:pt x="1648841" y="119379"/>
                </a:lnTo>
                <a:lnTo>
                  <a:pt x="1671066" y="119379"/>
                </a:lnTo>
                <a:lnTo>
                  <a:pt x="1681988" y="119379"/>
                </a:lnTo>
              </a:path>
              <a:path w="6953250" h="10085070">
                <a:moveTo>
                  <a:pt x="1526539" y="140969"/>
                </a:moveTo>
                <a:lnTo>
                  <a:pt x="1571117" y="140969"/>
                </a:lnTo>
                <a:lnTo>
                  <a:pt x="1571117" y="22351"/>
                </a:lnTo>
                <a:lnTo>
                  <a:pt x="1626616" y="22351"/>
                </a:lnTo>
                <a:lnTo>
                  <a:pt x="1626616" y="140969"/>
                </a:lnTo>
                <a:lnTo>
                  <a:pt x="1681988" y="140969"/>
                </a:lnTo>
              </a:path>
              <a:path w="6953250" h="10085070">
                <a:moveTo>
                  <a:pt x="1681988" y="119379"/>
                </a:moveTo>
                <a:lnTo>
                  <a:pt x="1704339" y="119379"/>
                </a:lnTo>
                <a:lnTo>
                  <a:pt x="1704339" y="761"/>
                </a:lnTo>
                <a:lnTo>
                  <a:pt x="1804289" y="761"/>
                </a:lnTo>
                <a:lnTo>
                  <a:pt x="1804289" y="119379"/>
                </a:lnTo>
                <a:lnTo>
                  <a:pt x="1826514" y="119379"/>
                </a:lnTo>
                <a:lnTo>
                  <a:pt x="1837436" y="119379"/>
                </a:lnTo>
              </a:path>
              <a:path w="6953250" h="10085070">
                <a:moveTo>
                  <a:pt x="1681988" y="140969"/>
                </a:moveTo>
                <a:lnTo>
                  <a:pt x="1726564" y="140969"/>
                </a:lnTo>
                <a:lnTo>
                  <a:pt x="1726564" y="22351"/>
                </a:lnTo>
                <a:lnTo>
                  <a:pt x="1782064" y="22351"/>
                </a:lnTo>
                <a:lnTo>
                  <a:pt x="1782064" y="140969"/>
                </a:lnTo>
                <a:lnTo>
                  <a:pt x="1837436" y="140969"/>
                </a:lnTo>
              </a:path>
              <a:path w="6953250" h="10085070">
                <a:moveTo>
                  <a:pt x="1837436" y="119379"/>
                </a:moveTo>
                <a:lnTo>
                  <a:pt x="1859788" y="119379"/>
                </a:lnTo>
                <a:lnTo>
                  <a:pt x="1859788" y="761"/>
                </a:lnTo>
                <a:lnTo>
                  <a:pt x="1959737" y="761"/>
                </a:lnTo>
                <a:lnTo>
                  <a:pt x="1959737" y="119379"/>
                </a:lnTo>
                <a:lnTo>
                  <a:pt x="1981962" y="119379"/>
                </a:lnTo>
                <a:lnTo>
                  <a:pt x="1992883" y="119379"/>
                </a:lnTo>
              </a:path>
              <a:path w="6953250" h="10085070">
                <a:moveTo>
                  <a:pt x="1837436" y="140969"/>
                </a:moveTo>
                <a:lnTo>
                  <a:pt x="1882013" y="140969"/>
                </a:lnTo>
                <a:lnTo>
                  <a:pt x="1882013" y="22351"/>
                </a:lnTo>
                <a:lnTo>
                  <a:pt x="1937512" y="22351"/>
                </a:lnTo>
                <a:lnTo>
                  <a:pt x="1937512" y="140969"/>
                </a:lnTo>
                <a:lnTo>
                  <a:pt x="1992883" y="140969"/>
                </a:lnTo>
              </a:path>
              <a:path w="6953250" h="10085070">
                <a:moveTo>
                  <a:pt x="1992883" y="119379"/>
                </a:moveTo>
                <a:lnTo>
                  <a:pt x="2015236" y="119379"/>
                </a:lnTo>
                <a:lnTo>
                  <a:pt x="2015236" y="761"/>
                </a:lnTo>
                <a:lnTo>
                  <a:pt x="2115185" y="761"/>
                </a:lnTo>
                <a:lnTo>
                  <a:pt x="2115185" y="119379"/>
                </a:lnTo>
                <a:lnTo>
                  <a:pt x="2137410" y="119379"/>
                </a:lnTo>
                <a:lnTo>
                  <a:pt x="2148713" y="119379"/>
                </a:lnTo>
              </a:path>
              <a:path w="6953250" h="10085070">
                <a:moveTo>
                  <a:pt x="1992883" y="140969"/>
                </a:moveTo>
                <a:lnTo>
                  <a:pt x="2037461" y="140969"/>
                </a:lnTo>
                <a:lnTo>
                  <a:pt x="2037461" y="22351"/>
                </a:lnTo>
                <a:lnTo>
                  <a:pt x="2092960" y="22351"/>
                </a:lnTo>
                <a:lnTo>
                  <a:pt x="2092960" y="140969"/>
                </a:lnTo>
                <a:lnTo>
                  <a:pt x="2148713" y="140969"/>
                </a:lnTo>
              </a:path>
              <a:path w="6953250" h="10085070">
                <a:moveTo>
                  <a:pt x="2148713" y="119379"/>
                </a:moveTo>
                <a:lnTo>
                  <a:pt x="2170684" y="119379"/>
                </a:lnTo>
                <a:lnTo>
                  <a:pt x="2170684" y="761"/>
                </a:lnTo>
                <a:lnTo>
                  <a:pt x="2270633" y="761"/>
                </a:lnTo>
                <a:lnTo>
                  <a:pt x="2270633" y="119379"/>
                </a:lnTo>
                <a:lnTo>
                  <a:pt x="2292858" y="119379"/>
                </a:lnTo>
                <a:lnTo>
                  <a:pt x="2304161" y="119379"/>
                </a:lnTo>
              </a:path>
              <a:path w="6953250" h="10085070">
                <a:moveTo>
                  <a:pt x="2148713" y="140969"/>
                </a:moveTo>
                <a:lnTo>
                  <a:pt x="2192909" y="140969"/>
                </a:lnTo>
                <a:lnTo>
                  <a:pt x="2192909" y="22351"/>
                </a:lnTo>
                <a:lnTo>
                  <a:pt x="2248662" y="22351"/>
                </a:lnTo>
                <a:lnTo>
                  <a:pt x="2248662" y="140969"/>
                </a:lnTo>
                <a:lnTo>
                  <a:pt x="2304161" y="140969"/>
                </a:lnTo>
              </a:path>
              <a:path w="6953250" h="10085070">
                <a:moveTo>
                  <a:pt x="2304161" y="119379"/>
                </a:moveTo>
                <a:lnTo>
                  <a:pt x="2326386" y="119379"/>
                </a:lnTo>
                <a:lnTo>
                  <a:pt x="2326386" y="761"/>
                </a:lnTo>
                <a:lnTo>
                  <a:pt x="2426081" y="761"/>
                </a:lnTo>
                <a:lnTo>
                  <a:pt x="2426081" y="119379"/>
                </a:lnTo>
                <a:lnTo>
                  <a:pt x="2448306" y="119379"/>
                </a:lnTo>
                <a:lnTo>
                  <a:pt x="2459609" y="119379"/>
                </a:lnTo>
              </a:path>
              <a:path w="6953250" h="10085070">
                <a:moveTo>
                  <a:pt x="2304161" y="140969"/>
                </a:moveTo>
                <a:lnTo>
                  <a:pt x="2348357" y="140969"/>
                </a:lnTo>
                <a:lnTo>
                  <a:pt x="2348357" y="22351"/>
                </a:lnTo>
                <a:lnTo>
                  <a:pt x="2404110" y="22351"/>
                </a:lnTo>
                <a:lnTo>
                  <a:pt x="2404110" y="140969"/>
                </a:lnTo>
                <a:lnTo>
                  <a:pt x="2459609" y="140969"/>
                </a:lnTo>
              </a:path>
              <a:path w="6953250" h="10085070">
                <a:moveTo>
                  <a:pt x="2459609" y="119379"/>
                </a:moveTo>
                <a:lnTo>
                  <a:pt x="2481834" y="119379"/>
                </a:lnTo>
                <a:lnTo>
                  <a:pt x="2481834" y="761"/>
                </a:lnTo>
                <a:lnTo>
                  <a:pt x="2581783" y="761"/>
                </a:lnTo>
                <a:lnTo>
                  <a:pt x="2581783" y="119379"/>
                </a:lnTo>
                <a:lnTo>
                  <a:pt x="2603754" y="119379"/>
                </a:lnTo>
                <a:lnTo>
                  <a:pt x="2615057" y="119379"/>
                </a:lnTo>
              </a:path>
              <a:path w="6953250" h="10085070">
                <a:moveTo>
                  <a:pt x="2459609" y="140969"/>
                </a:moveTo>
                <a:lnTo>
                  <a:pt x="2504059" y="140969"/>
                </a:lnTo>
                <a:lnTo>
                  <a:pt x="2504059" y="22351"/>
                </a:lnTo>
                <a:lnTo>
                  <a:pt x="2559558" y="22351"/>
                </a:lnTo>
                <a:lnTo>
                  <a:pt x="2559558" y="140969"/>
                </a:lnTo>
                <a:lnTo>
                  <a:pt x="2615057" y="140969"/>
                </a:lnTo>
              </a:path>
              <a:path w="6953250" h="10085070">
                <a:moveTo>
                  <a:pt x="2615057" y="119379"/>
                </a:moveTo>
                <a:lnTo>
                  <a:pt x="2637282" y="119379"/>
                </a:lnTo>
                <a:lnTo>
                  <a:pt x="2637282" y="761"/>
                </a:lnTo>
                <a:lnTo>
                  <a:pt x="2737231" y="761"/>
                </a:lnTo>
                <a:lnTo>
                  <a:pt x="2737231" y="119379"/>
                </a:lnTo>
                <a:lnTo>
                  <a:pt x="2759456" y="119379"/>
                </a:lnTo>
                <a:lnTo>
                  <a:pt x="2770505" y="119379"/>
                </a:lnTo>
              </a:path>
              <a:path w="6953250" h="10085070">
                <a:moveTo>
                  <a:pt x="2615057" y="140969"/>
                </a:moveTo>
                <a:lnTo>
                  <a:pt x="2659507" y="140969"/>
                </a:lnTo>
                <a:lnTo>
                  <a:pt x="2659507" y="22351"/>
                </a:lnTo>
                <a:lnTo>
                  <a:pt x="2715006" y="22351"/>
                </a:lnTo>
                <a:lnTo>
                  <a:pt x="2715006" y="140969"/>
                </a:lnTo>
                <a:lnTo>
                  <a:pt x="2770505" y="140969"/>
                </a:lnTo>
              </a:path>
              <a:path w="6953250" h="10085070">
                <a:moveTo>
                  <a:pt x="2770505" y="119379"/>
                </a:moveTo>
                <a:lnTo>
                  <a:pt x="2792730" y="119379"/>
                </a:lnTo>
                <a:lnTo>
                  <a:pt x="2792730" y="761"/>
                </a:lnTo>
                <a:lnTo>
                  <a:pt x="2892679" y="761"/>
                </a:lnTo>
                <a:lnTo>
                  <a:pt x="2892679" y="119379"/>
                </a:lnTo>
                <a:lnTo>
                  <a:pt x="2914904" y="119379"/>
                </a:lnTo>
                <a:lnTo>
                  <a:pt x="2925953" y="119379"/>
                </a:lnTo>
              </a:path>
              <a:path w="6953250" h="10085070">
                <a:moveTo>
                  <a:pt x="2770505" y="140969"/>
                </a:moveTo>
                <a:lnTo>
                  <a:pt x="2814955" y="140969"/>
                </a:lnTo>
                <a:lnTo>
                  <a:pt x="2814955" y="22351"/>
                </a:lnTo>
                <a:lnTo>
                  <a:pt x="2870454" y="22351"/>
                </a:lnTo>
                <a:lnTo>
                  <a:pt x="2870454" y="140969"/>
                </a:lnTo>
                <a:lnTo>
                  <a:pt x="2925953" y="140969"/>
                </a:lnTo>
              </a:path>
              <a:path w="6953250" h="10085070">
                <a:moveTo>
                  <a:pt x="2925953" y="119379"/>
                </a:moveTo>
                <a:lnTo>
                  <a:pt x="2948178" y="119379"/>
                </a:lnTo>
                <a:lnTo>
                  <a:pt x="2948178" y="761"/>
                </a:lnTo>
                <a:lnTo>
                  <a:pt x="3048127" y="761"/>
                </a:lnTo>
                <a:lnTo>
                  <a:pt x="3048127" y="119379"/>
                </a:lnTo>
                <a:lnTo>
                  <a:pt x="3070352" y="119379"/>
                </a:lnTo>
                <a:lnTo>
                  <a:pt x="3081401" y="119379"/>
                </a:lnTo>
              </a:path>
              <a:path w="6953250" h="10085070">
                <a:moveTo>
                  <a:pt x="2925953" y="140969"/>
                </a:moveTo>
                <a:lnTo>
                  <a:pt x="2970403" y="140969"/>
                </a:lnTo>
                <a:lnTo>
                  <a:pt x="2970403" y="22351"/>
                </a:lnTo>
                <a:lnTo>
                  <a:pt x="3025902" y="22351"/>
                </a:lnTo>
                <a:lnTo>
                  <a:pt x="3025902" y="140969"/>
                </a:lnTo>
                <a:lnTo>
                  <a:pt x="3081401" y="140969"/>
                </a:lnTo>
              </a:path>
              <a:path w="6953250" h="10085070">
                <a:moveTo>
                  <a:pt x="3081401" y="119379"/>
                </a:moveTo>
                <a:lnTo>
                  <a:pt x="3103626" y="119379"/>
                </a:lnTo>
                <a:lnTo>
                  <a:pt x="3103626" y="761"/>
                </a:lnTo>
                <a:lnTo>
                  <a:pt x="3203575" y="761"/>
                </a:lnTo>
                <a:lnTo>
                  <a:pt x="3203575" y="119379"/>
                </a:lnTo>
                <a:lnTo>
                  <a:pt x="3225800" y="119379"/>
                </a:lnTo>
                <a:lnTo>
                  <a:pt x="3236849" y="119379"/>
                </a:lnTo>
              </a:path>
              <a:path w="6953250" h="10085070">
                <a:moveTo>
                  <a:pt x="3081401" y="140969"/>
                </a:moveTo>
                <a:lnTo>
                  <a:pt x="3125851" y="140969"/>
                </a:lnTo>
                <a:lnTo>
                  <a:pt x="3125851" y="22351"/>
                </a:lnTo>
                <a:lnTo>
                  <a:pt x="3181350" y="22351"/>
                </a:lnTo>
                <a:lnTo>
                  <a:pt x="3181350" y="140969"/>
                </a:lnTo>
                <a:lnTo>
                  <a:pt x="3236849" y="140969"/>
                </a:lnTo>
              </a:path>
              <a:path w="6953250" h="10085070">
                <a:moveTo>
                  <a:pt x="3236849" y="119379"/>
                </a:moveTo>
                <a:lnTo>
                  <a:pt x="3259074" y="119379"/>
                </a:lnTo>
                <a:lnTo>
                  <a:pt x="3259074" y="761"/>
                </a:lnTo>
                <a:lnTo>
                  <a:pt x="3359023" y="761"/>
                </a:lnTo>
                <a:lnTo>
                  <a:pt x="3359023" y="119379"/>
                </a:lnTo>
                <a:lnTo>
                  <a:pt x="3381248" y="119379"/>
                </a:lnTo>
                <a:lnTo>
                  <a:pt x="3392297" y="119379"/>
                </a:lnTo>
              </a:path>
              <a:path w="6953250" h="10085070">
                <a:moveTo>
                  <a:pt x="3236849" y="140969"/>
                </a:moveTo>
                <a:lnTo>
                  <a:pt x="3281299" y="140969"/>
                </a:lnTo>
                <a:lnTo>
                  <a:pt x="3281299" y="22351"/>
                </a:lnTo>
                <a:lnTo>
                  <a:pt x="3336798" y="22351"/>
                </a:lnTo>
                <a:lnTo>
                  <a:pt x="3336798" y="140969"/>
                </a:lnTo>
                <a:lnTo>
                  <a:pt x="3392297" y="140969"/>
                </a:lnTo>
              </a:path>
              <a:path w="6953250" h="10085070">
                <a:moveTo>
                  <a:pt x="3392297" y="119379"/>
                </a:moveTo>
                <a:lnTo>
                  <a:pt x="3414522" y="119379"/>
                </a:lnTo>
                <a:lnTo>
                  <a:pt x="3414522" y="761"/>
                </a:lnTo>
                <a:lnTo>
                  <a:pt x="3514471" y="761"/>
                </a:lnTo>
                <a:lnTo>
                  <a:pt x="3514471" y="119379"/>
                </a:lnTo>
                <a:lnTo>
                  <a:pt x="3536696" y="119379"/>
                </a:lnTo>
                <a:lnTo>
                  <a:pt x="3547745" y="119379"/>
                </a:lnTo>
              </a:path>
              <a:path w="6953250" h="10085070">
                <a:moveTo>
                  <a:pt x="3392297" y="140969"/>
                </a:moveTo>
                <a:lnTo>
                  <a:pt x="3436747" y="140969"/>
                </a:lnTo>
                <a:lnTo>
                  <a:pt x="3436747" y="22351"/>
                </a:lnTo>
                <a:lnTo>
                  <a:pt x="3492246" y="22351"/>
                </a:lnTo>
                <a:lnTo>
                  <a:pt x="3492246" y="140969"/>
                </a:lnTo>
                <a:lnTo>
                  <a:pt x="3547745" y="140969"/>
                </a:lnTo>
              </a:path>
              <a:path w="6953250" h="10085070">
                <a:moveTo>
                  <a:pt x="3547745" y="119379"/>
                </a:moveTo>
                <a:lnTo>
                  <a:pt x="3569970" y="119379"/>
                </a:lnTo>
                <a:lnTo>
                  <a:pt x="3569970" y="761"/>
                </a:lnTo>
                <a:lnTo>
                  <a:pt x="3669919" y="761"/>
                </a:lnTo>
                <a:lnTo>
                  <a:pt x="3669919" y="119379"/>
                </a:lnTo>
                <a:lnTo>
                  <a:pt x="3692144" y="119379"/>
                </a:lnTo>
                <a:lnTo>
                  <a:pt x="3703447" y="119379"/>
                </a:lnTo>
              </a:path>
              <a:path w="6953250" h="10085070">
                <a:moveTo>
                  <a:pt x="3547745" y="140969"/>
                </a:moveTo>
                <a:lnTo>
                  <a:pt x="3592195" y="140969"/>
                </a:lnTo>
                <a:lnTo>
                  <a:pt x="3592195" y="22351"/>
                </a:lnTo>
                <a:lnTo>
                  <a:pt x="3647694" y="22351"/>
                </a:lnTo>
                <a:lnTo>
                  <a:pt x="3647694" y="140969"/>
                </a:lnTo>
                <a:lnTo>
                  <a:pt x="3703447" y="140969"/>
                </a:lnTo>
              </a:path>
              <a:path w="6953250" h="10085070">
                <a:moveTo>
                  <a:pt x="3703447" y="119379"/>
                </a:moveTo>
                <a:lnTo>
                  <a:pt x="3725417" y="119379"/>
                </a:lnTo>
                <a:lnTo>
                  <a:pt x="3725417" y="761"/>
                </a:lnTo>
                <a:lnTo>
                  <a:pt x="3825366" y="761"/>
                </a:lnTo>
                <a:lnTo>
                  <a:pt x="3825366" y="119379"/>
                </a:lnTo>
                <a:lnTo>
                  <a:pt x="3847591" y="119379"/>
                </a:lnTo>
                <a:lnTo>
                  <a:pt x="3858895" y="119379"/>
                </a:lnTo>
              </a:path>
              <a:path w="6953250" h="10085070">
                <a:moveTo>
                  <a:pt x="3703447" y="140969"/>
                </a:moveTo>
                <a:lnTo>
                  <a:pt x="3747642" y="140969"/>
                </a:lnTo>
                <a:lnTo>
                  <a:pt x="3747642" y="22351"/>
                </a:lnTo>
                <a:lnTo>
                  <a:pt x="3803141" y="22351"/>
                </a:lnTo>
                <a:lnTo>
                  <a:pt x="3803141" y="140969"/>
                </a:lnTo>
                <a:lnTo>
                  <a:pt x="3858895" y="140969"/>
                </a:lnTo>
              </a:path>
              <a:path w="6953250" h="10085070">
                <a:moveTo>
                  <a:pt x="3858895" y="119379"/>
                </a:moveTo>
                <a:lnTo>
                  <a:pt x="3881120" y="119379"/>
                </a:lnTo>
                <a:lnTo>
                  <a:pt x="3881120" y="761"/>
                </a:lnTo>
                <a:lnTo>
                  <a:pt x="3980815" y="761"/>
                </a:lnTo>
                <a:lnTo>
                  <a:pt x="3980815" y="119379"/>
                </a:lnTo>
                <a:lnTo>
                  <a:pt x="4003040" y="119379"/>
                </a:lnTo>
                <a:lnTo>
                  <a:pt x="4014342" y="119379"/>
                </a:lnTo>
              </a:path>
              <a:path w="6953250" h="10085070">
                <a:moveTo>
                  <a:pt x="3858895" y="140969"/>
                </a:moveTo>
                <a:lnTo>
                  <a:pt x="3903091" y="140969"/>
                </a:lnTo>
                <a:lnTo>
                  <a:pt x="3903091" y="22351"/>
                </a:lnTo>
                <a:lnTo>
                  <a:pt x="3958844" y="22351"/>
                </a:lnTo>
                <a:lnTo>
                  <a:pt x="3958844" y="140969"/>
                </a:lnTo>
                <a:lnTo>
                  <a:pt x="4014342" y="140969"/>
                </a:lnTo>
              </a:path>
              <a:path w="6953250" h="10085070">
                <a:moveTo>
                  <a:pt x="4014342" y="119379"/>
                </a:moveTo>
                <a:lnTo>
                  <a:pt x="4036567" y="119379"/>
                </a:lnTo>
                <a:lnTo>
                  <a:pt x="4036567" y="761"/>
                </a:lnTo>
                <a:lnTo>
                  <a:pt x="4136644" y="761"/>
                </a:lnTo>
                <a:lnTo>
                  <a:pt x="4136644" y="119379"/>
                </a:lnTo>
                <a:lnTo>
                  <a:pt x="4158488" y="119379"/>
                </a:lnTo>
                <a:lnTo>
                  <a:pt x="4169791" y="119379"/>
                </a:lnTo>
              </a:path>
              <a:path w="6953250" h="10085070">
                <a:moveTo>
                  <a:pt x="4014342" y="140969"/>
                </a:moveTo>
                <a:lnTo>
                  <a:pt x="4058539" y="140969"/>
                </a:lnTo>
                <a:lnTo>
                  <a:pt x="4058539" y="22351"/>
                </a:lnTo>
                <a:lnTo>
                  <a:pt x="4114291" y="22351"/>
                </a:lnTo>
                <a:lnTo>
                  <a:pt x="4114291" y="140969"/>
                </a:lnTo>
                <a:lnTo>
                  <a:pt x="4169791" y="140969"/>
                </a:lnTo>
              </a:path>
              <a:path w="6953250" h="10085070">
                <a:moveTo>
                  <a:pt x="4169791" y="119379"/>
                </a:moveTo>
                <a:lnTo>
                  <a:pt x="4192016" y="119379"/>
                </a:lnTo>
                <a:lnTo>
                  <a:pt x="4192016" y="761"/>
                </a:lnTo>
                <a:lnTo>
                  <a:pt x="4292092" y="761"/>
                </a:lnTo>
                <a:lnTo>
                  <a:pt x="4292092" y="119379"/>
                </a:lnTo>
                <a:lnTo>
                  <a:pt x="4314317" y="119379"/>
                </a:lnTo>
                <a:lnTo>
                  <a:pt x="4325239" y="119379"/>
                </a:lnTo>
              </a:path>
              <a:path w="6953250" h="10085070">
                <a:moveTo>
                  <a:pt x="4169791" y="140969"/>
                </a:moveTo>
                <a:lnTo>
                  <a:pt x="4214368" y="140969"/>
                </a:lnTo>
                <a:lnTo>
                  <a:pt x="4214368" y="22351"/>
                </a:lnTo>
                <a:lnTo>
                  <a:pt x="4269740" y="22351"/>
                </a:lnTo>
                <a:lnTo>
                  <a:pt x="4269740" y="140969"/>
                </a:lnTo>
                <a:lnTo>
                  <a:pt x="4325239" y="140969"/>
                </a:lnTo>
              </a:path>
              <a:path w="6953250" h="10085070">
                <a:moveTo>
                  <a:pt x="4325239" y="119379"/>
                </a:moveTo>
                <a:lnTo>
                  <a:pt x="4347464" y="119379"/>
                </a:lnTo>
                <a:lnTo>
                  <a:pt x="4347464" y="761"/>
                </a:lnTo>
                <a:lnTo>
                  <a:pt x="4447540" y="761"/>
                </a:lnTo>
                <a:lnTo>
                  <a:pt x="4447540" y="119379"/>
                </a:lnTo>
                <a:lnTo>
                  <a:pt x="4469765" y="119379"/>
                </a:lnTo>
                <a:lnTo>
                  <a:pt x="4480687" y="119379"/>
                </a:lnTo>
              </a:path>
              <a:path w="6953250" h="10085070">
                <a:moveTo>
                  <a:pt x="4325239" y="140969"/>
                </a:moveTo>
                <a:lnTo>
                  <a:pt x="4369816" y="140969"/>
                </a:lnTo>
                <a:lnTo>
                  <a:pt x="4369816" y="22351"/>
                </a:lnTo>
                <a:lnTo>
                  <a:pt x="4425188" y="22351"/>
                </a:lnTo>
                <a:lnTo>
                  <a:pt x="4425188" y="140969"/>
                </a:lnTo>
                <a:lnTo>
                  <a:pt x="4480687" y="140969"/>
                </a:lnTo>
              </a:path>
              <a:path w="6953250" h="10085070">
                <a:moveTo>
                  <a:pt x="4480687" y="119379"/>
                </a:moveTo>
                <a:lnTo>
                  <a:pt x="4502912" y="119379"/>
                </a:lnTo>
                <a:lnTo>
                  <a:pt x="4502912" y="761"/>
                </a:lnTo>
                <a:lnTo>
                  <a:pt x="4602988" y="761"/>
                </a:lnTo>
                <a:lnTo>
                  <a:pt x="4602988" y="119379"/>
                </a:lnTo>
                <a:lnTo>
                  <a:pt x="4625213" y="119379"/>
                </a:lnTo>
                <a:lnTo>
                  <a:pt x="4636135" y="119379"/>
                </a:lnTo>
              </a:path>
              <a:path w="6953250" h="10085070">
                <a:moveTo>
                  <a:pt x="4480687" y="140969"/>
                </a:moveTo>
                <a:lnTo>
                  <a:pt x="4525264" y="140969"/>
                </a:lnTo>
                <a:lnTo>
                  <a:pt x="4525264" y="22351"/>
                </a:lnTo>
                <a:lnTo>
                  <a:pt x="4580636" y="22351"/>
                </a:lnTo>
                <a:lnTo>
                  <a:pt x="4580636" y="140969"/>
                </a:lnTo>
                <a:lnTo>
                  <a:pt x="4636135" y="140969"/>
                </a:lnTo>
              </a:path>
              <a:path w="6953250" h="10085070">
                <a:moveTo>
                  <a:pt x="4636135" y="119379"/>
                </a:moveTo>
                <a:lnTo>
                  <a:pt x="4658360" y="119379"/>
                </a:lnTo>
                <a:lnTo>
                  <a:pt x="4658360" y="761"/>
                </a:lnTo>
                <a:lnTo>
                  <a:pt x="4758436" y="761"/>
                </a:lnTo>
                <a:lnTo>
                  <a:pt x="4758436" y="119379"/>
                </a:lnTo>
                <a:lnTo>
                  <a:pt x="4780661" y="119379"/>
                </a:lnTo>
                <a:lnTo>
                  <a:pt x="4791583" y="119379"/>
                </a:lnTo>
              </a:path>
              <a:path w="6953250" h="10085070">
                <a:moveTo>
                  <a:pt x="4636135" y="140969"/>
                </a:moveTo>
                <a:lnTo>
                  <a:pt x="4680712" y="140969"/>
                </a:lnTo>
                <a:lnTo>
                  <a:pt x="4680712" y="22351"/>
                </a:lnTo>
                <a:lnTo>
                  <a:pt x="4736084" y="22351"/>
                </a:lnTo>
                <a:lnTo>
                  <a:pt x="4736084" y="140969"/>
                </a:lnTo>
                <a:lnTo>
                  <a:pt x="4791583" y="140969"/>
                </a:lnTo>
              </a:path>
              <a:path w="6953250" h="10085070">
                <a:moveTo>
                  <a:pt x="4791583" y="119379"/>
                </a:moveTo>
                <a:lnTo>
                  <a:pt x="4813808" y="119379"/>
                </a:lnTo>
                <a:lnTo>
                  <a:pt x="4813808" y="761"/>
                </a:lnTo>
                <a:lnTo>
                  <a:pt x="4913884" y="761"/>
                </a:lnTo>
                <a:lnTo>
                  <a:pt x="4913884" y="119379"/>
                </a:lnTo>
                <a:lnTo>
                  <a:pt x="4936109" y="119379"/>
                </a:lnTo>
                <a:lnTo>
                  <a:pt x="4947031" y="119379"/>
                </a:lnTo>
              </a:path>
              <a:path w="6953250" h="10085070">
                <a:moveTo>
                  <a:pt x="4791583" y="140969"/>
                </a:moveTo>
                <a:lnTo>
                  <a:pt x="4836160" y="140969"/>
                </a:lnTo>
                <a:lnTo>
                  <a:pt x="4836160" y="22351"/>
                </a:lnTo>
                <a:lnTo>
                  <a:pt x="4891532" y="22351"/>
                </a:lnTo>
                <a:lnTo>
                  <a:pt x="4891532" y="140969"/>
                </a:lnTo>
                <a:lnTo>
                  <a:pt x="4947031" y="140969"/>
                </a:lnTo>
              </a:path>
              <a:path w="6953250" h="10085070">
                <a:moveTo>
                  <a:pt x="4947031" y="119379"/>
                </a:moveTo>
                <a:lnTo>
                  <a:pt x="4969256" y="119379"/>
                </a:lnTo>
                <a:lnTo>
                  <a:pt x="4969256" y="761"/>
                </a:lnTo>
                <a:lnTo>
                  <a:pt x="5069332" y="761"/>
                </a:lnTo>
                <a:lnTo>
                  <a:pt x="5069332" y="119379"/>
                </a:lnTo>
                <a:lnTo>
                  <a:pt x="5091557" y="119379"/>
                </a:lnTo>
                <a:lnTo>
                  <a:pt x="5102479" y="119379"/>
                </a:lnTo>
              </a:path>
              <a:path w="6953250" h="10085070">
                <a:moveTo>
                  <a:pt x="4947031" y="140969"/>
                </a:moveTo>
                <a:lnTo>
                  <a:pt x="4991608" y="140969"/>
                </a:lnTo>
                <a:lnTo>
                  <a:pt x="4991608" y="22351"/>
                </a:lnTo>
                <a:lnTo>
                  <a:pt x="5046980" y="22351"/>
                </a:lnTo>
                <a:lnTo>
                  <a:pt x="5046980" y="140969"/>
                </a:lnTo>
                <a:lnTo>
                  <a:pt x="5102479" y="140969"/>
                </a:lnTo>
              </a:path>
              <a:path w="6953250" h="10085070">
                <a:moveTo>
                  <a:pt x="5102479" y="119379"/>
                </a:moveTo>
                <a:lnTo>
                  <a:pt x="5124704" y="119379"/>
                </a:lnTo>
                <a:lnTo>
                  <a:pt x="5124704" y="761"/>
                </a:lnTo>
                <a:lnTo>
                  <a:pt x="5224780" y="761"/>
                </a:lnTo>
                <a:lnTo>
                  <a:pt x="5224780" y="119379"/>
                </a:lnTo>
                <a:lnTo>
                  <a:pt x="5247005" y="119379"/>
                </a:lnTo>
                <a:lnTo>
                  <a:pt x="5258308" y="119379"/>
                </a:lnTo>
              </a:path>
              <a:path w="6953250" h="10085070">
                <a:moveTo>
                  <a:pt x="5102479" y="140969"/>
                </a:moveTo>
                <a:lnTo>
                  <a:pt x="5147056" y="140969"/>
                </a:lnTo>
                <a:lnTo>
                  <a:pt x="5147056" y="22351"/>
                </a:lnTo>
                <a:lnTo>
                  <a:pt x="5202428" y="22351"/>
                </a:lnTo>
                <a:lnTo>
                  <a:pt x="5202428" y="140969"/>
                </a:lnTo>
                <a:lnTo>
                  <a:pt x="5258308" y="140969"/>
                </a:lnTo>
              </a:path>
              <a:path w="6953250" h="10085070">
                <a:moveTo>
                  <a:pt x="5258308" y="119379"/>
                </a:moveTo>
                <a:lnTo>
                  <a:pt x="5280152" y="119379"/>
                </a:lnTo>
                <a:lnTo>
                  <a:pt x="5280152" y="761"/>
                </a:lnTo>
                <a:lnTo>
                  <a:pt x="5380228" y="761"/>
                </a:lnTo>
                <a:lnTo>
                  <a:pt x="5380228" y="119379"/>
                </a:lnTo>
                <a:lnTo>
                  <a:pt x="5402453" y="119379"/>
                </a:lnTo>
                <a:lnTo>
                  <a:pt x="5413756" y="119379"/>
                </a:lnTo>
              </a:path>
              <a:path w="6953250" h="10085070">
                <a:moveTo>
                  <a:pt x="5258308" y="140969"/>
                </a:moveTo>
                <a:lnTo>
                  <a:pt x="5302504" y="140969"/>
                </a:lnTo>
                <a:lnTo>
                  <a:pt x="5302504" y="22351"/>
                </a:lnTo>
                <a:lnTo>
                  <a:pt x="5357876" y="22351"/>
                </a:lnTo>
                <a:lnTo>
                  <a:pt x="5357876" y="140969"/>
                </a:lnTo>
                <a:lnTo>
                  <a:pt x="5413756" y="140969"/>
                </a:lnTo>
              </a:path>
              <a:path w="6953250" h="10085070">
                <a:moveTo>
                  <a:pt x="5413756" y="119379"/>
                </a:moveTo>
                <a:lnTo>
                  <a:pt x="5435600" y="119379"/>
                </a:lnTo>
                <a:lnTo>
                  <a:pt x="5435600" y="761"/>
                </a:lnTo>
                <a:lnTo>
                  <a:pt x="5535676" y="761"/>
                </a:lnTo>
                <a:lnTo>
                  <a:pt x="5535676" y="119379"/>
                </a:lnTo>
                <a:lnTo>
                  <a:pt x="5557901" y="119379"/>
                </a:lnTo>
                <a:lnTo>
                  <a:pt x="5569204" y="119379"/>
                </a:lnTo>
              </a:path>
              <a:path w="6953250" h="10085070">
                <a:moveTo>
                  <a:pt x="5413756" y="140969"/>
                </a:moveTo>
                <a:lnTo>
                  <a:pt x="5457952" y="140969"/>
                </a:lnTo>
                <a:lnTo>
                  <a:pt x="5457952" y="22351"/>
                </a:lnTo>
                <a:lnTo>
                  <a:pt x="5513705" y="22351"/>
                </a:lnTo>
                <a:lnTo>
                  <a:pt x="5513705" y="140969"/>
                </a:lnTo>
                <a:lnTo>
                  <a:pt x="5569204" y="140969"/>
                </a:lnTo>
              </a:path>
              <a:path w="6953250" h="10085070">
                <a:moveTo>
                  <a:pt x="5569204" y="119379"/>
                </a:moveTo>
                <a:lnTo>
                  <a:pt x="5591429" y="119379"/>
                </a:lnTo>
                <a:lnTo>
                  <a:pt x="5591429" y="761"/>
                </a:lnTo>
                <a:lnTo>
                  <a:pt x="5691378" y="761"/>
                </a:lnTo>
                <a:lnTo>
                  <a:pt x="5691378" y="119379"/>
                </a:lnTo>
                <a:lnTo>
                  <a:pt x="5713349" y="119379"/>
                </a:lnTo>
                <a:lnTo>
                  <a:pt x="5724652" y="119379"/>
                </a:lnTo>
              </a:path>
              <a:path w="6953250" h="10085070">
                <a:moveTo>
                  <a:pt x="5569204" y="140969"/>
                </a:moveTo>
                <a:lnTo>
                  <a:pt x="5613400" y="140969"/>
                </a:lnTo>
                <a:lnTo>
                  <a:pt x="5613400" y="22351"/>
                </a:lnTo>
                <a:lnTo>
                  <a:pt x="5669153" y="22351"/>
                </a:lnTo>
                <a:lnTo>
                  <a:pt x="5669153" y="140969"/>
                </a:lnTo>
                <a:lnTo>
                  <a:pt x="5724652" y="140969"/>
                </a:lnTo>
              </a:path>
              <a:path w="6953250" h="10085070">
                <a:moveTo>
                  <a:pt x="5724652" y="119379"/>
                </a:moveTo>
                <a:lnTo>
                  <a:pt x="5746877" y="119379"/>
                </a:lnTo>
                <a:lnTo>
                  <a:pt x="5746877" y="761"/>
                </a:lnTo>
                <a:lnTo>
                  <a:pt x="5846826" y="761"/>
                </a:lnTo>
                <a:lnTo>
                  <a:pt x="5846826" y="119379"/>
                </a:lnTo>
                <a:lnTo>
                  <a:pt x="5868797" y="119379"/>
                </a:lnTo>
                <a:lnTo>
                  <a:pt x="5880100" y="119379"/>
                </a:lnTo>
              </a:path>
              <a:path w="6953250" h="10085070">
                <a:moveTo>
                  <a:pt x="5724652" y="140969"/>
                </a:moveTo>
                <a:lnTo>
                  <a:pt x="5769102" y="140969"/>
                </a:lnTo>
                <a:lnTo>
                  <a:pt x="5769102" y="22351"/>
                </a:lnTo>
                <a:lnTo>
                  <a:pt x="5824601" y="22351"/>
                </a:lnTo>
                <a:lnTo>
                  <a:pt x="5824601" y="140969"/>
                </a:lnTo>
                <a:lnTo>
                  <a:pt x="5880100" y="140969"/>
                </a:lnTo>
              </a:path>
              <a:path w="6953250" h="10085070">
                <a:moveTo>
                  <a:pt x="5880100" y="119379"/>
                </a:moveTo>
                <a:lnTo>
                  <a:pt x="5902325" y="119379"/>
                </a:lnTo>
                <a:lnTo>
                  <a:pt x="5902325" y="761"/>
                </a:lnTo>
                <a:lnTo>
                  <a:pt x="6002274" y="761"/>
                </a:lnTo>
                <a:lnTo>
                  <a:pt x="6002274" y="119379"/>
                </a:lnTo>
                <a:lnTo>
                  <a:pt x="6024499" y="119379"/>
                </a:lnTo>
                <a:lnTo>
                  <a:pt x="6035548" y="119379"/>
                </a:lnTo>
              </a:path>
              <a:path w="6953250" h="10085070">
                <a:moveTo>
                  <a:pt x="5880100" y="140969"/>
                </a:moveTo>
                <a:lnTo>
                  <a:pt x="5924550" y="140969"/>
                </a:lnTo>
                <a:lnTo>
                  <a:pt x="5924550" y="22351"/>
                </a:lnTo>
                <a:lnTo>
                  <a:pt x="5980049" y="22351"/>
                </a:lnTo>
                <a:lnTo>
                  <a:pt x="5980049" y="140969"/>
                </a:lnTo>
                <a:lnTo>
                  <a:pt x="6035548" y="140969"/>
                </a:lnTo>
              </a:path>
              <a:path w="6953250" h="10085070">
                <a:moveTo>
                  <a:pt x="6035548" y="119379"/>
                </a:moveTo>
                <a:lnTo>
                  <a:pt x="6057773" y="119379"/>
                </a:lnTo>
                <a:lnTo>
                  <a:pt x="6057773" y="761"/>
                </a:lnTo>
                <a:lnTo>
                  <a:pt x="6157722" y="761"/>
                </a:lnTo>
                <a:lnTo>
                  <a:pt x="6157722" y="119379"/>
                </a:lnTo>
                <a:lnTo>
                  <a:pt x="6179947" y="119379"/>
                </a:lnTo>
                <a:lnTo>
                  <a:pt x="6190996" y="119379"/>
                </a:lnTo>
              </a:path>
              <a:path w="6953250" h="10085070">
                <a:moveTo>
                  <a:pt x="6035548" y="140969"/>
                </a:moveTo>
                <a:lnTo>
                  <a:pt x="6079998" y="140969"/>
                </a:lnTo>
                <a:lnTo>
                  <a:pt x="6079998" y="22351"/>
                </a:lnTo>
                <a:lnTo>
                  <a:pt x="6135497" y="22351"/>
                </a:lnTo>
                <a:lnTo>
                  <a:pt x="6135497" y="140969"/>
                </a:lnTo>
                <a:lnTo>
                  <a:pt x="6190996" y="140969"/>
                </a:lnTo>
              </a:path>
              <a:path w="6953250" h="10085070">
                <a:moveTo>
                  <a:pt x="6190996" y="119379"/>
                </a:moveTo>
                <a:lnTo>
                  <a:pt x="6213221" y="119379"/>
                </a:lnTo>
                <a:lnTo>
                  <a:pt x="6213221" y="761"/>
                </a:lnTo>
                <a:lnTo>
                  <a:pt x="6313170" y="761"/>
                </a:lnTo>
                <a:lnTo>
                  <a:pt x="6313170" y="119379"/>
                </a:lnTo>
                <a:lnTo>
                  <a:pt x="6335395" y="119379"/>
                </a:lnTo>
                <a:lnTo>
                  <a:pt x="6346444" y="119379"/>
                </a:lnTo>
              </a:path>
              <a:path w="6953250" h="10085070">
                <a:moveTo>
                  <a:pt x="6190996" y="140969"/>
                </a:moveTo>
                <a:lnTo>
                  <a:pt x="6235446" y="140969"/>
                </a:lnTo>
                <a:lnTo>
                  <a:pt x="6235446" y="22351"/>
                </a:lnTo>
                <a:lnTo>
                  <a:pt x="6290945" y="22351"/>
                </a:lnTo>
                <a:lnTo>
                  <a:pt x="6290945" y="140969"/>
                </a:lnTo>
                <a:lnTo>
                  <a:pt x="6346444" y="140969"/>
                </a:lnTo>
              </a:path>
              <a:path w="6953250" h="10085070">
                <a:moveTo>
                  <a:pt x="6346444" y="119379"/>
                </a:moveTo>
                <a:lnTo>
                  <a:pt x="6368669" y="119379"/>
                </a:lnTo>
                <a:lnTo>
                  <a:pt x="6368669" y="761"/>
                </a:lnTo>
                <a:lnTo>
                  <a:pt x="6468618" y="761"/>
                </a:lnTo>
                <a:lnTo>
                  <a:pt x="6468618" y="119379"/>
                </a:lnTo>
                <a:lnTo>
                  <a:pt x="6490843" y="119379"/>
                </a:lnTo>
                <a:lnTo>
                  <a:pt x="6501892" y="119379"/>
                </a:lnTo>
              </a:path>
              <a:path w="6953250" h="10085070">
                <a:moveTo>
                  <a:pt x="6346444" y="140969"/>
                </a:moveTo>
                <a:lnTo>
                  <a:pt x="6390894" y="140969"/>
                </a:lnTo>
                <a:lnTo>
                  <a:pt x="6390894" y="22351"/>
                </a:lnTo>
                <a:lnTo>
                  <a:pt x="6446393" y="22351"/>
                </a:lnTo>
                <a:lnTo>
                  <a:pt x="6446393" y="140969"/>
                </a:lnTo>
                <a:lnTo>
                  <a:pt x="6501892" y="140969"/>
                </a:lnTo>
              </a:path>
              <a:path w="6953250" h="10085070">
                <a:moveTo>
                  <a:pt x="6501892" y="119379"/>
                </a:moveTo>
                <a:lnTo>
                  <a:pt x="6524117" y="119379"/>
                </a:lnTo>
                <a:lnTo>
                  <a:pt x="6524117" y="761"/>
                </a:lnTo>
                <a:lnTo>
                  <a:pt x="6624066" y="761"/>
                </a:lnTo>
                <a:lnTo>
                  <a:pt x="6624066" y="119379"/>
                </a:lnTo>
                <a:lnTo>
                  <a:pt x="6646291" y="119379"/>
                </a:lnTo>
                <a:lnTo>
                  <a:pt x="6657340" y="119379"/>
                </a:lnTo>
              </a:path>
              <a:path w="6953250" h="10085070">
                <a:moveTo>
                  <a:pt x="6501892" y="140969"/>
                </a:moveTo>
                <a:lnTo>
                  <a:pt x="6546342" y="140969"/>
                </a:lnTo>
                <a:lnTo>
                  <a:pt x="6546342" y="22351"/>
                </a:lnTo>
                <a:lnTo>
                  <a:pt x="6601841" y="22351"/>
                </a:lnTo>
                <a:lnTo>
                  <a:pt x="6601841" y="140969"/>
                </a:lnTo>
                <a:lnTo>
                  <a:pt x="6657340" y="140969"/>
                </a:lnTo>
              </a:path>
              <a:path w="6953250" h="10085070">
                <a:moveTo>
                  <a:pt x="6657340" y="119379"/>
                </a:moveTo>
                <a:lnTo>
                  <a:pt x="6679565" y="119379"/>
                </a:lnTo>
                <a:lnTo>
                  <a:pt x="6679565" y="761"/>
                </a:lnTo>
                <a:lnTo>
                  <a:pt x="6779514" y="761"/>
                </a:lnTo>
                <a:lnTo>
                  <a:pt x="6779514" y="119379"/>
                </a:lnTo>
                <a:lnTo>
                  <a:pt x="6801739" y="119379"/>
                </a:lnTo>
                <a:lnTo>
                  <a:pt x="6813042" y="119379"/>
                </a:lnTo>
              </a:path>
              <a:path w="6953250" h="10085070">
                <a:moveTo>
                  <a:pt x="6657340" y="140969"/>
                </a:moveTo>
                <a:lnTo>
                  <a:pt x="6701790" y="140969"/>
                </a:lnTo>
                <a:lnTo>
                  <a:pt x="6701790" y="22351"/>
                </a:lnTo>
                <a:lnTo>
                  <a:pt x="6757289" y="22351"/>
                </a:lnTo>
                <a:lnTo>
                  <a:pt x="6757289" y="140969"/>
                </a:lnTo>
                <a:lnTo>
                  <a:pt x="6813042" y="140969"/>
                </a:lnTo>
              </a:path>
              <a:path w="6953250" h="10085070">
                <a:moveTo>
                  <a:pt x="6812026" y="138683"/>
                </a:moveTo>
                <a:lnTo>
                  <a:pt x="6951014" y="138683"/>
                </a:lnTo>
                <a:lnTo>
                  <a:pt x="6951014" y="0"/>
                </a:lnTo>
                <a:lnTo>
                  <a:pt x="6812026" y="0"/>
                </a:lnTo>
                <a:lnTo>
                  <a:pt x="6812026" y="138683"/>
                </a:lnTo>
                <a:close/>
              </a:path>
              <a:path w="6953250" h="10085070">
                <a:moveTo>
                  <a:pt x="6833616" y="117348"/>
                </a:moveTo>
                <a:lnTo>
                  <a:pt x="6929323" y="117348"/>
                </a:lnTo>
                <a:lnTo>
                  <a:pt x="6929323" y="21640"/>
                </a:lnTo>
                <a:lnTo>
                  <a:pt x="6833616" y="21640"/>
                </a:lnTo>
                <a:lnTo>
                  <a:pt x="6833616" y="117348"/>
                </a:lnTo>
                <a:close/>
              </a:path>
              <a:path w="6953250" h="10085070">
                <a:moveTo>
                  <a:pt x="6834378" y="140969"/>
                </a:moveTo>
                <a:lnTo>
                  <a:pt x="6834378" y="162940"/>
                </a:lnTo>
                <a:lnTo>
                  <a:pt x="6953250" y="162940"/>
                </a:lnTo>
                <a:lnTo>
                  <a:pt x="6953250" y="260730"/>
                </a:lnTo>
                <a:lnTo>
                  <a:pt x="6834378" y="260730"/>
                </a:lnTo>
                <a:lnTo>
                  <a:pt x="6834378" y="282701"/>
                </a:lnTo>
                <a:lnTo>
                  <a:pt x="6834378" y="293369"/>
                </a:lnTo>
              </a:path>
              <a:path w="6953250" h="10085070">
                <a:moveTo>
                  <a:pt x="6812788" y="140969"/>
                </a:moveTo>
                <a:lnTo>
                  <a:pt x="6812788" y="184530"/>
                </a:lnTo>
                <a:lnTo>
                  <a:pt x="6931659" y="184530"/>
                </a:lnTo>
                <a:lnTo>
                  <a:pt x="6931659" y="239140"/>
                </a:lnTo>
                <a:lnTo>
                  <a:pt x="6812788" y="239140"/>
                </a:lnTo>
                <a:lnTo>
                  <a:pt x="6812788" y="293369"/>
                </a:lnTo>
              </a:path>
              <a:path w="6953250" h="10085070">
                <a:moveTo>
                  <a:pt x="6834378" y="293369"/>
                </a:moveTo>
                <a:lnTo>
                  <a:pt x="6834378" y="315340"/>
                </a:lnTo>
                <a:lnTo>
                  <a:pt x="6953250" y="315340"/>
                </a:lnTo>
                <a:lnTo>
                  <a:pt x="6953250" y="413130"/>
                </a:lnTo>
                <a:lnTo>
                  <a:pt x="6834378" y="413130"/>
                </a:lnTo>
                <a:lnTo>
                  <a:pt x="6834378" y="435101"/>
                </a:lnTo>
                <a:lnTo>
                  <a:pt x="6834378" y="445769"/>
                </a:lnTo>
              </a:path>
              <a:path w="6953250" h="10085070">
                <a:moveTo>
                  <a:pt x="6812788" y="293369"/>
                </a:moveTo>
                <a:lnTo>
                  <a:pt x="6812788" y="336930"/>
                </a:lnTo>
                <a:lnTo>
                  <a:pt x="6931659" y="336930"/>
                </a:lnTo>
                <a:lnTo>
                  <a:pt x="6931659" y="391540"/>
                </a:lnTo>
                <a:lnTo>
                  <a:pt x="6812788" y="391540"/>
                </a:lnTo>
                <a:lnTo>
                  <a:pt x="6812788" y="445769"/>
                </a:lnTo>
              </a:path>
              <a:path w="6953250" h="10085070">
                <a:moveTo>
                  <a:pt x="6834378" y="445769"/>
                </a:moveTo>
                <a:lnTo>
                  <a:pt x="6834378" y="467740"/>
                </a:lnTo>
                <a:lnTo>
                  <a:pt x="6953250" y="467740"/>
                </a:lnTo>
                <a:lnTo>
                  <a:pt x="6953250" y="565530"/>
                </a:lnTo>
                <a:lnTo>
                  <a:pt x="6834378" y="565530"/>
                </a:lnTo>
                <a:lnTo>
                  <a:pt x="6834378" y="587501"/>
                </a:lnTo>
                <a:lnTo>
                  <a:pt x="6834378" y="598169"/>
                </a:lnTo>
              </a:path>
              <a:path w="6953250" h="10085070">
                <a:moveTo>
                  <a:pt x="6812788" y="445769"/>
                </a:moveTo>
                <a:lnTo>
                  <a:pt x="6812788" y="489330"/>
                </a:lnTo>
                <a:lnTo>
                  <a:pt x="6931659" y="489330"/>
                </a:lnTo>
                <a:lnTo>
                  <a:pt x="6931659" y="543940"/>
                </a:lnTo>
                <a:lnTo>
                  <a:pt x="6812788" y="543940"/>
                </a:lnTo>
                <a:lnTo>
                  <a:pt x="6812788" y="598169"/>
                </a:lnTo>
              </a:path>
              <a:path w="6953250" h="10085070">
                <a:moveTo>
                  <a:pt x="6834378" y="598169"/>
                </a:moveTo>
                <a:lnTo>
                  <a:pt x="6834378" y="620140"/>
                </a:lnTo>
                <a:lnTo>
                  <a:pt x="6953250" y="620140"/>
                </a:lnTo>
                <a:lnTo>
                  <a:pt x="6953250" y="717930"/>
                </a:lnTo>
                <a:lnTo>
                  <a:pt x="6834378" y="717930"/>
                </a:lnTo>
                <a:lnTo>
                  <a:pt x="6834378" y="739901"/>
                </a:lnTo>
                <a:lnTo>
                  <a:pt x="6834378" y="750569"/>
                </a:lnTo>
              </a:path>
              <a:path w="6953250" h="10085070">
                <a:moveTo>
                  <a:pt x="6812788" y="598169"/>
                </a:moveTo>
                <a:lnTo>
                  <a:pt x="6812788" y="641730"/>
                </a:lnTo>
                <a:lnTo>
                  <a:pt x="6931659" y="641730"/>
                </a:lnTo>
                <a:lnTo>
                  <a:pt x="6931659" y="696340"/>
                </a:lnTo>
                <a:lnTo>
                  <a:pt x="6812788" y="696340"/>
                </a:lnTo>
                <a:lnTo>
                  <a:pt x="6812788" y="750569"/>
                </a:lnTo>
              </a:path>
              <a:path w="6953250" h="10085070">
                <a:moveTo>
                  <a:pt x="6834378" y="750569"/>
                </a:moveTo>
                <a:lnTo>
                  <a:pt x="6834378" y="772540"/>
                </a:lnTo>
                <a:lnTo>
                  <a:pt x="6953250" y="772540"/>
                </a:lnTo>
                <a:lnTo>
                  <a:pt x="6953250" y="870330"/>
                </a:lnTo>
                <a:lnTo>
                  <a:pt x="6834378" y="870330"/>
                </a:lnTo>
                <a:lnTo>
                  <a:pt x="6834378" y="892301"/>
                </a:lnTo>
                <a:lnTo>
                  <a:pt x="6834378" y="903224"/>
                </a:lnTo>
              </a:path>
              <a:path w="6953250" h="10085070">
                <a:moveTo>
                  <a:pt x="6812788" y="750569"/>
                </a:moveTo>
                <a:lnTo>
                  <a:pt x="6812788" y="794130"/>
                </a:lnTo>
                <a:lnTo>
                  <a:pt x="6931659" y="794130"/>
                </a:lnTo>
                <a:lnTo>
                  <a:pt x="6931659" y="848740"/>
                </a:lnTo>
                <a:lnTo>
                  <a:pt x="6812788" y="848740"/>
                </a:lnTo>
                <a:lnTo>
                  <a:pt x="6812788" y="903224"/>
                </a:lnTo>
              </a:path>
              <a:path w="6953250" h="10085070">
                <a:moveTo>
                  <a:pt x="6834378" y="903224"/>
                </a:moveTo>
                <a:lnTo>
                  <a:pt x="6834378" y="924940"/>
                </a:lnTo>
                <a:lnTo>
                  <a:pt x="6953250" y="924940"/>
                </a:lnTo>
                <a:lnTo>
                  <a:pt x="6953250" y="1023111"/>
                </a:lnTo>
                <a:lnTo>
                  <a:pt x="6834378" y="1023111"/>
                </a:lnTo>
                <a:lnTo>
                  <a:pt x="6834378" y="1044701"/>
                </a:lnTo>
                <a:lnTo>
                  <a:pt x="6834378" y="1055624"/>
                </a:lnTo>
              </a:path>
              <a:path w="6953250" h="10085070">
                <a:moveTo>
                  <a:pt x="6812788" y="903224"/>
                </a:moveTo>
                <a:lnTo>
                  <a:pt x="6812788" y="946530"/>
                </a:lnTo>
                <a:lnTo>
                  <a:pt x="6931659" y="946530"/>
                </a:lnTo>
                <a:lnTo>
                  <a:pt x="6931659" y="1001140"/>
                </a:lnTo>
                <a:lnTo>
                  <a:pt x="6812788" y="1001140"/>
                </a:lnTo>
                <a:lnTo>
                  <a:pt x="6812788" y="1055624"/>
                </a:lnTo>
              </a:path>
              <a:path w="6953250" h="10085070">
                <a:moveTo>
                  <a:pt x="6834378" y="1055624"/>
                </a:moveTo>
                <a:lnTo>
                  <a:pt x="6834378" y="1077340"/>
                </a:lnTo>
                <a:lnTo>
                  <a:pt x="6953250" y="1077340"/>
                </a:lnTo>
                <a:lnTo>
                  <a:pt x="6953250" y="1175511"/>
                </a:lnTo>
                <a:lnTo>
                  <a:pt x="6834378" y="1175511"/>
                </a:lnTo>
                <a:lnTo>
                  <a:pt x="6834378" y="1197102"/>
                </a:lnTo>
                <a:lnTo>
                  <a:pt x="6834378" y="1208024"/>
                </a:lnTo>
              </a:path>
              <a:path w="6953250" h="10085070">
                <a:moveTo>
                  <a:pt x="6812788" y="1055624"/>
                </a:moveTo>
                <a:lnTo>
                  <a:pt x="6812788" y="1099311"/>
                </a:lnTo>
                <a:lnTo>
                  <a:pt x="6931659" y="1099311"/>
                </a:lnTo>
                <a:lnTo>
                  <a:pt x="6931659" y="1153540"/>
                </a:lnTo>
                <a:lnTo>
                  <a:pt x="6812788" y="1153540"/>
                </a:lnTo>
                <a:lnTo>
                  <a:pt x="6812788" y="1208024"/>
                </a:lnTo>
              </a:path>
              <a:path w="6953250" h="10085070">
                <a:moveTo>
                  <a:pt x="6834378" y="1208024"/>
                </a:moveTo>
                <a:lnTo>
                  <a:pt x="6834378" y="1229740"/>
                </a:lnTo>
                <a:lnTo>
                  <a:pt x="6953250" y="1229740"/>
                </a:lnTo>
                <a:lnTo>
                  <a:pt x="6953250" y="1327911"/>
                </a:lnTo>
                <a:lnTo>
                  <a:pt x="6834378" y="1327911"/>
                </a:lnTo>
                <a:lnTo>
                  <a:pt x="6834378" y="1349502"/>
                </a:lnTo>
                <a:lnTo>
                  <a:pt x="6834378" y="1360424"/>
                </a:lnTo>
              </a:path>
              <a:path w="6953250" h="10085070">
                <a:moveTo>
                  <a:pt x="6812788" y="1208024"/>
                </a:moveTo>
                <a:lnTo>
                  <a:pt x="6812788" y="1251711"/>
                </a:lnTo>
                <a:lnTo>
                  <a:pt x="6931659" y="1251711"/>
                </a:lnTo>
                <a:lnTo>
                  <a:pt x="6931659" y="1305940"/>
                </a:lnTo>
                <a:lnTo>
                  <a:pt x="6812788" y="1305940"/>
                </a:lnTo>
                <a:lnTo>
                  <a:pt x="6812788" y="1360424"/>
                </a:lnTo>
              </a:path>
              <a:path w="6953250" h="10085070">
                <a:moveTo>
                  <a:pt x="6834378" y="1360424"/>
                </a:moveTo>
                <a:lnTo>
                  <a:pt x="6834378" y="1382140"/>
                </a:lnTo>
                <a:lnTo>
                  <a:pt x="6953250" y="1382140"/>
                </a:lnTo>
                <a:lnTo>
                  <a:pt x="6953250" y="1480311"/>
                </a:lnTo>
                <a:lnTo>
                  <a:pt x="6834378" y="1480311"/>
                </a:lnTo>
                <a:lnTo>
                  <a:pt x="6834378" y="1501902"/>
                </a:lnTo>
                <a:lnTo>
                  <a:pt x="6834378" y="1512824"/>
                </a:lnTo>
              </a:path>
              <a:path w="6953250" h="10085070">
                <a:moveTo>
                  <a:pt x="6812788" y="1360424"/>
                </a:moveTo>
                <a:lnTo>
                  <a:pt x="6812788" y="1404111"/>
                </a:lnTo>
                <a:lnTo>
                  <a:pt x="6931659" y="1404111"/>
                </a:lnTo>
                <a:lnTo>
                  <a:pt x="6931659" y="1458340"/>
                </a:lnTo>
                <a:lnTo>
                  <a:pt x="6812788" y="1458340"/>
                </a:lnTo>
                <a:lnTo>
                  <a:pt x="6812788" y="1512824"/>
                </a:lnTo>
              </a:path>
              <a:path w="6953250" h="10085070">
                <a:moveTo>
                  <a:pt x="6834378" y="1512824"/>
                </a:moveTo>
                <a:lnTo>
                  <a:pt x="6834378" y="1534540"/>
                </a:lnTo>
                <a:lnTo>
                  <a:pt x="6953250" y="1534540"/>
                </a:lnTo>
                <a:lnTo>
                  <a:pt x="6953250" y="1632711"/>
                </a:lnTo>
                <a:lnTo>
                  <a:pt x="6834378" y="1632711"/>
                </a:lnTo>
                <a:lnTo>
                  <a:pt x="6834378" y="1654302"/>
                </a:lnTo>
                <a:lnTo>
                  <a:pt x="6834378" y="1665224"/>
                </a:lnTo>
              </a:path>
              <a:path w="6953250" h="10085070">
                <a:moveTo>
                  <a:pt x="6812788" y="1512824"/>
                </a:moveTo>
                <a:lnTo>
                  <a:pt x="6812788" y="1556511"/>
                </a:lnTo>
                <a:lnTo>
                  <a:pt x="6931659" y="1556511"/>
                </a:lnTo>
                <a:lnTo>
                  <a:pt x="6931659" y="1610740"/>
                </a:lnTo>
                <a:lnTo>
                  <a:pt x="6812788" y="1610740"/>
                </a:lnTo>
                <a:lnTo>
                  <a:pt x="6812788" y="1665224"/>
                </a:lnTo>
              </a:path>
              <a:path w="6953250" h="10085070">
                <a:moveTo>
                  <a:pt x="6834378" y="1665224"/>
                </a:moveTo>
                <a:lnTo>
                  <a:pt x="6834378" y="1686940"/>
                </a:lnTo>
                <a:lnTo>
                  <a:pt x="6953250" y="1686940"/>
                </a:lnTo>
                <a:lnTo>
                  <a:pt x="6953250" y="1785111"/>
                </a:lnTo>
                <a:lnTo>
                  <a:pt x="6834378" y="1785111"/>
                </a:lnTo>
                <a:lnTo>
                  <a:pt x="6834378" y="1806702"/>
                </a:lnTo>
                <a:lnTo>
                  <a:pt x="6834378" y="1817624"/>
                </a:lnTo>
              </a:path>
              <a:path w="6953250" h="10085070">
                <a:moveTo>
                  <a:pt x="6812788" y="1665224"/>
                </a:moveTo>
                <a:lnTo>
                  <a:pt x="6812788" y="1708911"/>
                </a:lnTo>
                <a:lnTo>
                  <a:pt x="6931659" y="1708911"/>
                </a:lnTo>
                <a:lnTo>
                  <a:pt x="6931659" y="1763140"/>
                </a:lnTo>
                <a:lnTo>
                  <a:pt x="6812788" y="1763140"/>
                </a:lnTo>
                <a:lnTo>
                  <a:pt x="6812788" y="1817624"/>
                </a:lnTo>
              </a:path>
              <a:path w="6953250" h="10085070">
                <a:moveTo>
                  <a:pt x="6834378" y="1817624"/>
                </a:moveTo>
                <a:lnTo>
                  <a:pt x="6834378" y="1839340"/>
                </a:lnTo>
                <a:lnTo>
                  <a:pt x="6953250" y="1839340"/>
                </a:lnTo>
                <a:lnTo>
                  <a:pt x="6953250" y="1937511"/>
                </a:lnTo>
                <a:lnTo>
                  <a:pt x="6834378" y="1937511"/>
                </a:lnTo>
                <a:lnTo>
                  <a:pt x="6834378" y="1959102"/>
                </a:lnTo>
                <a:lnTo>
                  <a:pt x="6834378" y="1970024"/>
                </a:lnTo>
              </a:path>
              <a:path w="6953250" h="10085070">
                <a:moveTo>
                  <a:pt x="6812788" y="1817624"/>
                </a:moveTo>
                <a:lnTo>
                  <a:pt x="6812788" y="1861311"/>
                </a:lnTo>
                <a:lnTo>
                  <a:pt x="6931659" y="1861311"/>
                </a:lnTo>
                <a:lnTo>
                  <a:pt x="6931659" y="1915540"/>
                </a:lnTo>
                <a:lnTo>
                  <a:pt x="6812788" y="1915540"/>
                </a:lnTo>
                <a:lnTo>
                  <a:pt x="6812788" y="1970024"/>
                </a:lnTo>
              </a:path>
              <a:path w="6953250" h="10085070">
                <a:moveTo>
                  <a:pt x="6834378" y="1970024"/>
                </a:moveTo>
                <a:lnTo>
                  <a:pt x="6834378" y="1991740"/>
                </a:lnTo>
                <a:lnTo>
                  <a:pt x="6953250" y="1991740"/>
                </a:lnTo>
                <a:lnTo>
                  <a:pt x="6953250" y="2089911"/>
                </a:lnTo>
                <a:lnTo>
                  <a:pt x="6834378" y="2089911"/>
                </a:lnTo>
                <a:lnTo>
                  <a:pt x="6834378" y="2111502"/>
                </a:lnTo>
                <a:lnTo>
                  <a:pt x="6834378" y="2122424"/>
                </a:lnTo>
              </a:path>
              <a:path w="6953250" h="10085070">
                <a:moveTo>
                  <a:pt x="6812788" y="1970024"/>
                </a:moveTo>
                <a:lnTo>
                  <a:pt x="6812788" y="2013711"/>
                </a:lnTo>
                <a:lnTo>
                  <a:pt x="6931659" y="2013711"/>
                </a:lnTo>
                <a:lnTo>
                  <a:pt x="6931659" y="2068194"/>
                </a:lnTo>
                <a:lnTo>
                  <a:pt x="6812788" y="2068194"/>
                </a:lnTo>
                <a:lnTo>
                  <a:pt x="6812788" y="2122424"/>
                </a:lnTo>
              </a:path>
              <a:path w="6953250" h="10085070">
                <a:moveTo>
                  <a:pt x="6834378" y="2122424"/>
                </a:moveTo>
                <a:lnTo>
                  <a:pt x="6834378" y="2144394"/>
                </a:lnTo>
                <a:lnTo>
                  <a:pt x="6953250" y="2144394"/>
                </a:lnTo>
                <a:lnTo>
                  <a:pt x="6953250" y="2242311"/>
                </a:lnTo>
                <a:lnTo>
                  <a:pt x="6834378" y="2242311"/>
                </a:lnTo>
                <a:lnTo>
                  <a:pt x="6834378" y="2263902"/>
                </a:lnTo>
                <a:lnTo>
                  <a:pt x="6834378" y="2274824"/>
                </a:lnTo>
              </a:path>
              <a:path w="6953250" h="10085070">
                <a:moveTo>
                  <a:pt x="6812788" y="2122424"/>
                </a:moveTo>
                <a:lnTo>
                  <a:pt x="6812788" y="2166111"/>
                </a:lnTo>
                <a:lnTo>
                  <a:pt x="6931659" y="2166111"/>
                </a:lnTo>
                <a:lnTo>
                  <a:pt x="6931659" y="2220594"/>
                </a:lnTo>
                <a:lnTo>
                  <a:pt x="6812788" y="2220594"/>
                </a:lnTo>
                <a:lnTo>
                  <a:pt x="6812788" y="2274824"/>
                </a:lnTo>
              </a:path>
              <a:path w="6953250" h="10085070">
                <a:moveTo>
                  <a:pt x="6834378" y="2274824"/>
                </a:moveTo>
                <a:lnTo>
                  <a:pt x="6834378" y="2296794"/>
                </a:lnTo>
                <a:lnTo>
                  <a:pt x="6953250" y="2296794"/>
                </a:lnTo>
                <a:lnTo>
                  <a:pt x="6953250" y="2394711"/>
                </a:lnTo>
                <a:lnTo>
                  <a:pt x="6834378" y="2394711"/>
                </a:lnTo>
                <a:lnTo>
                  <a:pt x="6834378" y="2416555"/>
                </a:lnTo>
                <a:lnTo>
                  <a:pt x="6834378" y="2427224"/>
                </a:lnTo>
              </a:path>
              <a:path w="6953250" h="10085070">
                <a:moveTo>
                  <a:pt x="6812788" y="2274824"/>
                </a:moveTo>
                <a:lnTo>
                  <a:pt x="6812788" y="2318511"/>
                </a:lnTo>
                <a:lnTo>
                  <a:pt x="6931659" y="2318511"/>
                </a:lnTo>
                <a:lnTo>
                  <a:pt x="6931659" y="2372994"/>
                </a:lnTo>
                <a:lnTo>
                  <a:pt x="6812788" y="2372994"/>
                </a:lnTo>
                <a:lnTo>
                  <a:pt x="6812788" y="2427224"/>
                </a:lnTo>
              </a:path>
              <a:path w="6953250" h="10085070">
                <a:moveTo>
                  <a:pt x="6834378" y="2427224"/>
                </a:moveTo>
                <a:lnTo>
                  <a:pt x="6834378" y="2449194"/>
                </a:lnTo>
                <a:lnTo>
                  <a:pt x="6953250" y="2449194"/>
                </a:lnTo>
                <a:lnTo>
                  <a:pt x="6953250" y="2547111"/>
                </a:lnTo>
                <a:lnTo>
                  <a:pt x="6834378" y="2547111"/>
                </a:lnTo>
                <a:lnTo>
                  <a:pt x="6834378" y="2568955"/>
                </a:lnTo>
                <a:lnTo>
                  <a:pt x="6834378" y="2579624"/>
                </a:lnTo>
              </a:path>
              <a:path w="6953250" h="10085070">
                <a:moveTo>
                  <a:pt x="6812788" y="2427224"/>
                </a:moveTo>
                <a:lnTo>
                  <a:pt x="6812788" y="2470911"/>
                </a:lnTo>
                <a:lnTo>
                  <a:pt x="6931659" y="2470911"/>
                </a:lnTo>
                <a:lnTo>
                  <a:pt x="6931659" y="2525394"/>
                </a:lnTo>
                <a:lnTo>
                  <a:pt x="6812788" y="2525394"/>
                </a:lnTo>
                <a:lnTo>
                  <a:pt x="6812788" y="2579624"/>
                </a:lnTo>
              </a:path>
              <a:path w="6953250" h="10085070">
                <a:moveTo>
                  <a:pt x="6834378" y="2579624"/>
                </a:moveTo>
                <a:lnTo>
                  <a:pt x="6834378" y="2601594"/>
                </a:lnTo>
                <a:lnTo>
                  <a:pt x="6953250" y="2601594"/>
                </a:lnTo>
                <a:lnTo>
                  <a:pt x="6953250" y="2699511"/>
                </a:lnTo>
                <a:lnTo>
                  <a:pt x="6834378" y="2699511"/>
                </a:lnTo>
                <a:lnTo>
                  <a:pt x="6834378" y="2721355"/>
                </a:lnTo>
                <a:lnTo>
                  <a:pt x="6834378" y="2732024"/>
                </a:lnTo>
              </a:path>
              <a:path w="6953250" h="10085070">
                <a:moveTo>
                  <a:pt x="6812788" y="2579624"/>
                </a:moveTo>
                <a:lnTo>
                  <a:pt x="6812788" y="2623311"/>
                </a:lnTo>
                <a:lnTo>
                  <a:pt x="6931659" y="2623311"/>
                </a:lnTo>
                <a:lnTo>
                  <a:pt x="6931659" y="2677794"/>
                </a:lnTo>
                <a:lnTo>
                  <a:pt x="6812788" y="2677794"/>
                </a:lnTo>
                <a:lnTo>
                  <a:pt x="6812788" y="2732024"/>
                </a:lnTo>
              </a:path>
              <a:path w="6953250" h="10085070">
                <a:moveTo>
                  <a:pt x="6834378" y="2732024"/>
                </a:moveTo>
                <a:lnTo>
                  <a:pt x="6834378" y="2753994"/>
                </a:lnTo>
                <a:lnTo>
                  <a:pt x="6953250" y="2753994"/>
                </a:lnTo>
                <a:lnTo>
                  <a:pt x="6953250" y="2851911"/>
                </a:lnTo>
                <a:lnTo>
                  <a:pt x="6834378" y="2851911"/>
                </a:lnTo>
                <a:lnTo>
                  <a:pt x="6834378" y="2873755"/>
                </a:lnTo>
                <a:lnTo>
                  <a:pt x="6834378" y="2884424"/>
                </a:lnTo>
              </a:path>
              <a:path w="6953250" h="10085070">
                <a:moveTo>
                  <a:pt x="6812788" y="2732024"/>
                </a:moveTo>
                <a:lnTo>
                  <a:pt x="6812788" y="2775711"/>
                </a:lnTo>
                <a:lnTo>
                  <a:pt x="6931659" y="2775711"/>
                </a:lnTo>
                <a:lnTo>
                  <a:pt x="6931659" y="2830194"/>
                </a:lnTo>
                <a:lnTo>
                  <a:pt x="6812788" y="2830194"/>
                </a:lnTo>
                <a:lnTo>
                  <a:pt x="6812788" y="2884424"/>
                </a:lnTo>
              </a:path>
              <a:path w="6953250" h="10085070">
                <a:moveTo>
                  <a:pt x="6834378" y="2884424"/>
                </a:moveTo>
                <a:lnTo>
                  <a:pt x="6834378" y="2906394"/>
                </a:lnTo>
                <a:lnTo>
                  <a:pt x="6953250" y="2906394"/>
                </a:lnTo>
                <a:lnTo>
                  <a:pt x="6953250" y="3004311"/>
                </a:lnTo>
                <a:lnTo>
                  <a:pt x="6834378" y="3004311"/>
                </a:lnTo>
                <a:lnTo>
                  <a:pt x="6834378" y="3026155"/>
                </a:lnTo>
                <a:lnTo>
                  <a:pt x="6834378" y="3037204"/>
                </a:lnTo>
              </a:path>
              <a:path w="6953250" h="10085070">
                <a:moveTo>
                  <a:pt x="6812788" y="2884424"/>
                </a:moveTo>
                <a:lnTo>
                  <a:pt x="6812788" y="2928111"/>
                </a:lnTo>
                <a:lnTo>
                  <a:pt x="6931659" y="2928111"/>
                </a:lnTo>
                <a:lnTo>
                  <a:pt x="6931659" y="2982594"/>
                </a:lnTo>
                <a:lnTo>
                  <a:pt x="6812788" y="2982594"/>
                </a:lnTo>
                <a:lnTo>
                  <a:pt x="6812788" y="3037204"/>
                </a:lnTo>
              </a:path>
              <a:path w="6953250" h="10085070">
                <a:moveTo>
                  <a:pt x="6834378" y="3037204"/>
                </a:moveTo>
                <a:lnTo>
                  <a:pt x="6834378" y="3058794"/>
                </a:lnTo>
                <a:lnTo>
                  <a:pt x="6953250" y="3058794"/>
                </a:lnTo>
                <a:lnTo>
                  <a:pt x="6953250" y="3156711"/>
                </a:lnTo>
                <a:lnTo>
                  <a:pt x="6834378" y="3156711"/>
                </a:lnTo>
                <a:lnTo>
                  <a:pt x="6834378" y="3178555"/>
                </a:lnTo>
                <a:lnTo>
                  <a:pt x="6834378" y="3189604"/>
                </a:lnTo>
              </a:path>
              <a:path w="6953250" h="10085070">
                <a:moveTo>
                  <a:pt x="6812788" y="3037204"/>
                </a:moveTo>
                <a:lnTo>
                  <a:pt x="6812788" y="3080511"/>
                </a:lnTo>
                <a:lnTo>
                  <a:pt x="6931659" y="3080511"/>
                </a:lnTo>
                <a:lnTo>
                  <a:pt x="6931659" y="3134994"/>
                </a:lnTo>
                <a:lnTo>
                  <a:pt x="6812788" y="3134994"/>
                </a:lnTo>
                <a:lnTo>
                  <a:pt x="6812788" y="3189604"/>
                </a:lnTo>
              </a:path>
              <a:path w="6953250" h="10085070">
                <a:moveTo>
                  <a:pt x="6834378" y="3189604"/>
                </a:moveTo>
                <a:lnTo>
                  <a:pt x="6834378" y="3211194"/>
                </a:lnTo>
                <a:lnTo>
                  <a:pt x="6953250" y="3211194"/>
                </a:lnTo>
                <a:lnTo>
                  <a:pt x="6953250" y="3309365"/>
                </a:lnTo>
                <a:lnTo>
                  <a:pt x="6834378" y="3309365"/>
                </a:lnTo>
                <a:lnTo>
                  <a:pt x="6834378" y="3330955"/>
                </a:lnTo>
                <a:lnTo>
                  <a:pt x="6834378" y="3342004"/>
                </a:lnTo>
              </a:path>
              <a:path w="6953250" h="10085070">
                <a:moveTo>
                  <a:pt x="6812788" y="3189604"/>
                </a:moveTo>
                <a:lnTo>
                  <a:pt x="6812788" y="3232911"/>
                </a:lnTo>
                <a:lnTo>
                  <a:pt x="6931659" y="3232911"/>
                </a:lnTo>
                <a:lnTo>
                  <a:pt x="6931659" y="3287394"/>
                </a:lnTo>
                <a:lnTo>
                  <a:pt x="6812788" y="3287394"/>
                </a:lnTo>
                <a:lnTo>
                  <a:pt x="6812788" y="3342004"/>
                </a:lnTo>
              </a:path>
              <a:path w="6953250" h="10085070">
                <a:moveTo>
                  <a:pt x="6834378" y="3342004"/>
                </a:moveTo>
                <a:lnTo>
                  <a:pt x="6834378" y="3363594"/>
                </a:lnTo>
                <a:lnTo>
                  <a:pt x="6953250" y="3363594"/>
                </a:lnTo>
                <a:lnTo>
                  <a:pt x="6953250" y="3461765"/>
                </a:lnTo>
                <a:lnTo>
                  <a:pt x="6834378" y="3461765"/>
                </a:lnTo>
                <a:lnTo>
                  <a:pt x="6834378" y="3483355"/>
                </a:lnTo>
                <a:lnTo>
                  <a:pt x="6834378" y="3494404"/>
                </a:lnTo>
              </a:path>
              <a:path w="6953250" h="10085070">
                <a:moveTo>
                  <a:pt x="6812788" y="3342004"/>
                </a:moveTo>
                <a:lnTo>
                  <a:pt x="6812788" y="3385565"/>
                </a:lnTo>
                <a:lnTo>
                  <a:pt x="6931659" y="3385565"/>
                </a:lnTo>
                <a:lnTo>
                  <a:pt x="6931659" y="3439794"/>
                </a:lnTo>
                <a:lnTo>
                  <a:pt x="6812788" y="3439794"/>
                </a:lnTo>
                <a:lnTo>
                  <a:pt x="6812788" y="3494404"/>
                </a:lnTo>
              </a:path>
              <a:path w="6953250" h="10085070">
                <a:moveTo>
                  <a:pt x="6834378" y="3494404"/>
                </a:moveTo>
                <a:lnTo>
                  <a:pt x="6834378" y="3515994"/>
                </a:lnTo>
                <a:lnTo>
                  <a:pt x="6953250" y="3515994"/>
                </a:lnTo>
                <a:lnTo>
                  <a:pt x="6953250" y="3614165"/>
                </a:lnTo>
                <a:lnTo>
                  <a:pt x="6834378" y="3614165"/>
                </a:lnTo>
                <a:lnTo>
                  <a:pt x="6834378" y="3635755"/>
                </a:lnTo>
                <a:lnTo>
                  <a:pt x="6834378" y="3646804"/>
                </a:lnTo>
              </a:path>
              <a:path w="6953250" h="10085070">
                <a:moveTo>
                  <a:pt x="6812788" y="3494404"/>
                </a:moveTo>
                <a:lnTo>
                  <a:pt x="6812788" y="3537965"/>
                </a:lnTo>
                <a:lnTo>
                  <a:pt x="6931659" y="3537965"/>
                </a:lnTo>
                <a:lnTo>
                  <a:pt x="6931659" y="3592194"/>
                </a:lnTo>
                <a:lnTo>
                  <a:pt x="6812788" y="3592194"/>
                </a:lnTo>
                <a:lnTo>
                  <a:pt x="6812788" y="3646804"/>
                </a:lnTo>
              </a:path>
              <a:path w="6953250" h="10085070">
                <a:moveTo>
                  <a:pt x="6834378" y="3646804"/>
                </a:moveTo>
                <a:lnTo>
                  <a:pt x="6834378" y="3668394"/>
                </a:lnTo>
                <a:lnTo>
                  <a:pt x="6953250" y="3668394"/>
                </a:lnTo>
                <a:lnTo>
                  <a:pt x="6953250" y="3766565"/>
                </a:lnTo>
                <a:lnTo>
                  <a:pt x="6834378" y="3766565"/>
                </a:lnTo>
                <a:lnTo>
                  <a:pt x="6834378" y="3788155"/>
                </a:lnTo>
                <a:lnTo>
                  <a:pt x="6834378" y="3799204"/>
                </a:lnTo>
              </a:path>
              <a:path w="6953250" h="10085070">
                <a:moveTo>
                  <a:pt x="6812788" y="3646804"/>
                </a:moveTo>
                <a:lnTo>
                  <a:pt x="6812788" y="3690365"/>
                </a:lnTo>
                <a:lnTo>
                  <a:pt x="6931659" y="3690365"/>
                </a:lnTo>
                <a:lnTo>
                  <a:pt x="6931659" y="3744594"/>
                </a:lnTo>
                <a:lnTo>
                  <a:pt x="6812788" y="3744594"/>
                </a:lnTo>
                <a:lnTo>
                  <a:pt x="6812788" y="3799204"/>
                </a:lnTo>
              </a:path>
              <a:path w="6953250" h="10085070">
                <a:moveTo>
                  <a:pt x="6834378" y="3799204"/>
                </a:moveTo>
                <a:lnTo>
                  <a:pt x="6834378" y="3820794"/>
                </a:lnTo>
                <a:lnTo>
                  <a:pt x="6953250" y="3820794"/>
                </a:lnTo>
                <a:lnTo>
                  <a:pt x="6953250" y="3918966"/>
                </a:lnTo>
                <a:lnTo>
                  <a:pt x="6834378" y="3918966"/>
                </a:lnTo>
                <a:lnTo>
                  <a:pt x="6834378" y="3940555"/>
                </a:lnTo>
                <a:lnTo>
                  <a:pt x="6834378" y="3951604"/>
                </a:lnTo>
              </a:path>
              <a:path w="6953250" h="10085070">
                <a:moveTo>
                  <a:pt x="6812788" y="3799204"/>
                </a:moveTo>
                <a:lnTo>
                  <a:pt x="6812788" y="3842765"/>
                </a:lnTo>
                <a:lnTo>
                  <a:pt x="6931659" y="3842765"/>
                </a:lnTo>
                <a:lnTo>
                  <a:pt x="6931659" y="3896994"/>
                </a:lnTo>
                <a:lnTo>
                  <a:pt x="6812788" y="3896994"/>
                </a:lnTo>
                <a:lnTo>
                  <a:pt x="6812788" y="3951604"/>
                </a:lnTo>
              </a:path>
              <a:path w="6953250" h="10085070">
                <a:moveTo>
                  <a:pt x="6834378" y="3951604"/>
                </a:moveTo>
                <a:lnTo>
                  <a:pt x="6834378" y="3973194"/>
                </a:lnTo>
                <a:lnTo>
                  <a:pt x="6953250" y="3973194"/>
                </a:lnTo>
                <a:lnTo>
                  <a:pt x="6953250" y="4071366"/>
                </a:lnTo>
                <a:lnTo>
                  <a:pt x="6834378" y="4071366"/>
                </a:lnTo>
                <a:lnTo>
                  <a:pt x="6834378" y="4092955"/>
                </a:lnTo>
                <a:lnTo>
                  <a:pt x="6834378" y="4104004"/>
                </a:lnTo>
              </a:path>
              <a:path w="6953250" h="10085070">
                <a:moveTo>
                  <a:pt x="6812788" y="3951604"/>
                </a:moveTo>
                <a:lnTo>
                  <a:pt x="6812788" y="3995166"/>
                </a:lnTo>
                <a:lnTo>
                  <a:pt x="6931659" y="3995166"/>
                </a:lnTo>
                <a:lnTo>
                  <a:pt x="6931659" y="4049394"/>
                </a:lnTo>
                <a:lnTo>
                  <a:pt x="6812788" y="4049394"/>
                </a:lnTo>
                <a:lnTo>
                  <a:pt x="6812788" y="4104004"/>
                </a:lnTo>
              </a:path>
              <a:path w="6953250" h="10085070">
                <a:moveTo>
                  <a:pt x="6834378" y="4104004"/>
                </a:moveTo>
                <a:lnTo>
                  <a:pt x="6834378" y="4125594"/>
                </a:lnTo>
                <a:lnTo>
                  <a:pt x="6953250" y="4125594"/>
                </a:lnTo>
                <a:lnTo>
                  <a:pt x="6953250" y="4223766"/>
                </a:lnTo>
                <a:lnTo>
                  <a:pt x="6834378" y="4223766"/>
                </a:lnTo>
                <a:lnTo>
                  <a:pt x="6834378" y="4245356"/>
                </a:lnTo>
                <a:lnTo>
                  <a:pt x="6834378" y="4256405"/>
                </a:lnTo>
              </a:path>
              <a:path w="6953250" h="10085070">
                <a:moveTo>
                  <a:pt x="6812788" y="4104004"/>
                </a:moveTo>
                <a:lnTo>
                  <a:pt x="6812788" y="4147566"/>
                </a:lnTo>
                <a:lnTo>
                  <a:pt x="6931659" y="4147566"/>
                </a:lnTo>
                <a:lnTo>
                  <a:pt x="6931659" y="4201795"/>
                </a:lnTo>
                <a:lnTo>
                  <a:pt x="6812788" y="4201795"/>
                </a:lnTo>
                <a:lnTo>
                  <a:pt x="6812788" y="4256405"/>
                </a:lnTo>
              </a:path>
              <a:path w="6953250" h="10085070">
                <a:moveTo>
                  <a:pt x="6834378" y="4256405"/>
                </a:moveTo>
                <a:lnTo>
                  <a:pt x="6834378" y="4277995"/>
                </a:lnTo>
                <a:lnTo>
                  <a:pt x="6953250" y="4277995"/>
                </a:lnTo>
                <a:lnTo>
                  <a:pt x="6953250" y="4376166"/>
                </a:lnTo>
                <a:lnTo>
                  <a:pt x="6834378" y="4376166"/>
                </a:lnTo>
                <a:lnTo>
                  <a:pt x="6834378" y="4397756"/>
                </a:lnTo>
                <a:lnTo>
                  <a:pt x="6834378" y="4408805"/>
                </a:lnTo>
              </a:path>
              <a:path w="6953250" h="10085070">
                <a:moveTo>
                  <a:pt x="6812788" y="4256405"/>
                </a:moveTo>
                <a:lnTo>
                  <a:pt x="6812788" y="4299966"/>
                </a:lnTo>
                <a:lnTo>
                  <a:pt x="6931659" y="4299966"/>
                </a:lnTo>
                <a:lnTo>
                  <a:pt x="6931659" y="4354575"/>
                </a:lnTo>
                <a:lnTo>
                  <a:pt x="6812788" y="4354575"/>
                </a:lnTo>
                <a:lnTo>
                  <a:pt x="6812788" y="4408805"/>
                </a:lnTo>
              </a:path>
              <a:path w="6953250" h="10085070">
                <a:moveTo>
                  <a:pt x="6834378" y="4408805"/>
                </a:moveTo>
                <a:lnTo>
                  <a:pt x="6834378" y="4430775"/>
                </a:lnTo>
                <a:lnTo>
                  <a:pt x="6953250" y="4430775"/>
                </a:lnTo>
                <a:lnTo>
                  <a:pt x="6953250" y="4528566"/>
                </a:lnTo>
                <a:lnTo>
                  <a:pt x="6834378" y="4528566"/>
                </a:lnTo>
                <a:lnTo>
                  <a:pt x="6834378" y="4550156"/>
                </a:lnTo>
                <a:lnTo>
                  <a:pt x="6834378" y="4561205"/>
                </a:lnTo>
              </a:path>
              <a:path w="6953250" h="10085070">
                <a:moveTo>
                  <a:pt x="6812788" y="4408805"/>
                </a:moveTo>
                <a:lnTo>
                  <a:pt x="6812788" y="4452366"/>
                </a:lnTo>
                <a:lnTo>
                  <a:pt x="6931659" y="4452366"/>
                </a:lnTo>
                <a:lnTo>
                  <a:pt x="6931659" y="4506975"/>
                </a:lnTo>
                <a:lnTo>
                  <a:pt x="6812788" y="4506975"/>
                </a:lnTo>
                <a:lnTo>
                  <a:pt x="6812788" y="4561205"/>
                </a:lnTo>
              </a:path>
              <a:path w="6953250" h="10085070">
                <a:moveTo>
                  <a:pt x="6834378" y="4561205"/>
                </a:moveTo>
                <a:lnTo>
                  <a:pt x="6834378" y="4583175"/>
                </a:lnTo>
                <a:lnTo>
                  <a:pt x="6953250" y="4583175"/>
                </a:lnTo>
                <a:lnTo>
                  <a:pt x="6953250" y="4680966"/>
                </a:lnTo>
                <a:lnTo>
                  <a:pt x="6834378" y="4680966"/>
                </a:lnTo>
                <a:lnTo>
                  <a:pt x="6834378" y="4702936"/>
                </a:lnTo>
                <a:lnTo>
                  <a:pt x="6834378" y="4713605"/>
                </a:lnTo>
              </a:path>
              <a:path w="6953250" h="10085070">
                <a:moveTo>
                  <a:pt x="6812788" y="4561205"/>
                </a:moveTo>
                <a:lnTo>
                  <a:pt x="6812788" y="4604766"/>
                </a:lnTo>
                <a:lnTo>
                  <a:pt x="6931659" y="4604766"/>
                </a:lnTo>
                <a:lnTo>
                  <a:pt x="6931659" y="4659375"/>
                </a:lnTo>
                <a:lnTo>
                  <a:pt x="6812788" y="4659375"/>
                </a:lnTo>
                <a:lnTo>
                  <a:pt x="6812788" y="4713605"/>
                </a:lnTo>
              </a:path>
              <a:path w="6953250" h="10085070">
                <a:moveTo>
                  <a:pt x="6834378" y="4713605"/>
                </a:moveTo>
                <a:lnTo>
                  <a:pt x="6834378" y="4735575"/>
                </a:lnTo>
                <a:lnTo>
                  <a:pt x="6953250" y="4735575"/>
                </a:lnTo>
                <a:lnTo>
                  <a:pt x="6953250" y="4833366"/>
                </a:lnTo>
                <a:lnTo>
                  <a:pt x="6834378" y="4833366"/>
                </a:lnTo>
                <a:lnTo>
                  <a:pt x="6834378" y="4855336"/>
                </a:lnTo>
                <a:lnTo>
                  <a:pt x="6834378" y="4866005"/>
                </a:lnTo>
              </a:path>
              <a:path w="6953250" h="10085070">
                <a:moveTo>
                  <a:pt x="6812788" y="4713605"/>
                </a:moveTo>
                <a:lnTo>
                  <a:pt x="6812788" y="4757166"/>
                </a:lnTo>
                <a:lnTo>
                  <a:pt x="6931659" y="4757166"/>
                </a:lnTo>
                <a:lnTo>
                  <a:pt x="6931659" y="4811775"/>
                </a:lnTo>
                <a:lnTo>
                  <a:pt x="6812788" y="4811775"/>
                </a:lnTo>
                <a:lnTo>
                  <a:pt x="6812788" y="4866005"/>
                </a:lnTo>
              </a:path>
              <a:path w="6953250" h="10085070">
                <a:moveTo>
                  <a:pt x="6834378" y="4866005"/>
                </a:moveTo>
                <a:lnTo>
                  <a:pt x="6834378" y="4887975"/>
                </a:lnTo>
                <a:lnTo>
                  <a:pt x="6953250" y="4887975"/>
                </a:lnTo>
                <a:lnTo>
                  <a:pt x="6953250" y="4985766"/>
                </a:lnTo>
                <a:lnTo>
                  <a:pt x="6834378" y="4985766"/>
                </a:lnTo>
                <a:lnTo>
                  <a:pt x="6834378" y="5007736"/>
                </a:lnTo>
                <a:lnTo>
                  <a:pt x="6834378" y="5018405"/>
                </a:lnTo>
              </a:path>
              <a:path w="6953250" h="10085070">
                <a:moveTo>
                  <a:pt x="6812788" y="4866005"/>
                </a:moveTo>
                <a:lnTo>
                  <a:pt x="6812788" y="4909566"/>
                </a:lnTo>
                <a:lnTo>
                  <a:pt x="6931659" y="4909566"/>
                </a:lnTo>
                <a:lnTo>
                  <a:pt x="6931659" y="4964175"/>
                </a:lnTo>
                <a:lnTo>
                  <a:pt x="6812788" y="4964175"/>
                </a:lnTo>
                <a:lnTo>
                  <a:pt x="6812788" y="5018405"/>
                </a:lnTo>
              </a:path>
              <a:path w="6953250" h="10085070">
                <a:moveTo>
                  <a:pt x="6834378" y="5018405"/>
                </a:moveTo>
                <a:lnTo>
                  <a:pt x="6834378" y="5040630"/>
                </a:lnTo>
                <a:lnTo>
                  <a:pt x="6953250" y="5040630"/>
                </a:lnTo>
                <a:lnTo>
                  <a:pt x="6953250" y="5139435"/>
                </a:lnTo>
                <a:lnTo>
                  <a:pt x="6834378" y="5139435"/>
                </a:lnTo>
                <a:lnTo>
                  <a:pt x="6834378" y="5161280"/>
                </a:lnTo>
                <a:lnTo>
                  <a:pt x="6834378" y="5172329"/>
                </a:lnTo>
              </a:path>
              <a:path w="6953250" h="10085070">
                <a:moveTo>
                  <a:pt x="6812788" y="5018405"/>
                </a:moveTo>
                <a:lnTo>
                  <a:pt x="6812788" y="5062600"/>
                </a:lnTo>
                <a:lnTo>
                  <a:pt x="6931659" y="5062600"/>
                </a:lnTo>
                <a:lnTo>
                  <a:pt x="6931659" y="5117464"/>
                </a:lnTo>
                <a:lnTo>
                  <a:pt x="6812788" y="5117464"/>
                </a:lnTo>
                <a:lnTo>
                  <a:pt x="6812788" y="5172329"/>
                </a:lnTo>
              </a:path>
              <a:path w="6953250" h="10085070">
                <a:moveTo>
                  <a:pt x="6834378" y="5172329"/>
                </a:moveTo>
                <a:lnTo>
                  <a:pt x="6834378" y="5194554"/>
                </a:lnTo>
                <a:lnTo>
                  <a:pt x="6953250" y="5194554"/>
                </a:lnTo>
                <a:lnTo>
                  <a:pt x="6953250" y="5293359"/>
                </a:lnTo>
                <a:lnTo>
                  <a:pt x="6834378" y="5293359"/>
                </a:lnTo>
                <a:lnTo>
                  <a:pt x="6834378" y="5315204"/>
                </a:lnTo>
                <a:lnTo>
                  <a:pt x="6834378" y="5326507"/>
                </a:lnTo>
              </a:path>
              <a:path w="6953250" h="10085070">
                <a:moveTo>
                  <a:pt x="6812788" y="5172329"/>
                </a:moveTo>
                <a:lnTo>
                  <a:pt x="6812788" y="5216524"/>
                </a:lnTo>
                <a:lnTo>
                  <a:pt x="6931659" y="5216524"/>
                </a:lnTo>
                <a:lnTo>
                  <a:pt x="6931659" y="5271388"/>
                </a:lnTo>
                <a:lnTo>
                  <a:pt x="6812788" y="5271388"/>
                </a:lnTo>
                <a:lnTo>
                  <a:pt x="6812788" y="5326507"/>
                </a:lnTo>
              </a:path>
              <a:path w="6953250" h="10085070">
                <a:moveTo>
                  <a:pt x="6834378" y="5326507"/>
                </a:moveTo>
                <a:lnTo>
                  <a:pt x="6834378" y="5348478"/>
                </a:lnTo>
                <a:lnTo>
                  <a:pt x="6953250" y="5348478"/>
                </a:lnTo>
                <a:lnTo>
                  <a:pt x="6953250" y="5447283"/>
                </a:lnTo>
                <a:lnTo>
                  <a:pt x="6834378" y="5447283"/>
                </a:lnTo>
                <a:lnTo>
                  <a:pt x="6834378" y="5469508"/>
                </a:lnTo>
                <a:lnTo>
                  <a:pt x="6834378" y="5480431"/>
                </a:lnTo>
              </a:path>
              <a:path w="6953250" h="10085070">
                <a:moveTo>
                  <a:pt x="6812788" y="5326507"/>
                </a:moveTo>
                <a:lnTo>
                  <a:pt x="6812788" y="5370448"/>
                </a:lnTo>
                <a:lnTo>
                  <a:pt x="6931659" y="5370448"/>
                </a:lnTo>
                <a:lnTo>
                  <a:pt x="6931659" y="5425312"/>
                </a:lnTo>
                <a:lnTo>
                  <a:pt x="6812788" y="5425312"/>
                </a:lnTo>
                <a:lnTo>
                  <a:pt x="6812788" y="5480431"/>
                </a:lnTo>
              </a:path>
              <a:path w="6953250" h="10085070">
                <a:moveTo>
                  <a:pt x="6834378" y="5480431"/>
                </a:moveTo>
                <a:lnTo>
                  <a:pt x="6834378" y="5502401"/>
                </a:lnTo>
                <a:lnTo>
                  <a:pt x="6953250" y="5502401"/>
                </a:lnTo>
                <a:lnTo>
                  <a:pt x="6953250" y="5601208"/>
                </a:lnTo>
                <a:lnTo>
                  <a:pt x="6834378" y="5601208"/>
                </a:lnTo>
                <a:lnTo>
                  <a:pt x="6834378" y="5623433"/>
                </a:lnTo>
                <a:lnTo>
                  <a:pt x="6834378" y="5634355"/>
                </a:lnTo>
              </a:path>
              <a:path w="6953250" h="10085070">
                <a:moveTo>
                  <a:pt x="6812788" y="5480431"/>
                </a:moveTo>
                <a:lnTo>
                  <a:pt x="6812788" y="5524372"/>
                </a:lnTo>
                <a:lnTo>
                  <a:pt x="6931659" y="5524372"/>
                </a:lnTo>
                <a:lnTo>
                  <a:pt x="6931659" y="5579236"/>
                </a:lnTo>
                <a:lnTo>
                  <a:pt x="6812788" y="5579236"/>
                </a:lnTo>
                <a:lnTo>
                  <a:pt x="6812788" y="5634355"/>
                </a:lnTo>
              </a:path>
              <a:path w="6953250" h="10085070">
                <a:moveTo>
                  <a:pt x="6834378" y="5634355"/>
                </a:moveTo>
                <a:lnTo>
                  <a:pt x="6834378" y="5656325"/>
                </a:lnTo>
                <a:lnTo>
                  <a:pt x="6953250" y="5656325"/>
                </a:lnTo>
                <a:lnTo>
                  <a:pt x="6953250" y="5755132"/>
                </a:lnTo>
                <a:lnTo>
                  <a:pt x="6834378" y="5755132"/>
                </a:lnTo>
                <a:lnTo>
                  <a:pt x="6834378" y="5777357"/>
                </a:lnTo>
                <a:lnTo>
                  <a:pt x="6834378" y="5788279"/>
                </a:lnTo>
              </a:path>
              <a:path w="6953250" h="10085070">
                <a:moveTo>
                  <a:pt x="6812788" y="5634355"/>
                </a:moveTo>
                <a:lnTo>
                  <a:pt x="6812788" y="5678296"/>
                </a:lnTo>
                <a:lnTo>
                  <a:pt x="6931659" y="5678296"/>
                </a:lnTo>
                <a:lnTo>
                  <a:pt x="6931659" y="5733160"/>
                </a:lnTo>
                <a:lnTo>
                  <a:pt x="6812788" y="5733160"/>
                </a:lnTo>
                <a:lnTo>
                  <a:pt x="6812788" y="5788279"/>
                </a:lnTo>
              </a:path>
              <a:path w="6953250" h="10085070">
                <a:moveTo>
                  <a:pt x="6834378" y="5788279"/>
                </a:moveTo>
                <a:lnTo>
                  <a:pt x="6834378" y="5810249"/>
                </a:lnTo>
                <a:lnTo>
                  <a:pt x="6953250" y="5810249"/>
                </a:lnTo>
                <a:lnTo>
                  <a:pt x="6953250" y="5909309"/>
                </a:lnTo>
                <a:lnTo>
                  <a:pt x="6834378" y="5909309"/>
                </a:lnTo>
                <a:lnTo>
                  <a:pt x="6834378" y="5931281"/>
                </a:lnTo>
                <a:lnTo>
                  <a:pt x="6834378" y="5942203"/>
                </a:lnTo>
              </a:path>
              <a:path w="6953250" h="10085070">
                <a:moveTo>
                  <a:pt x="6812788" y="5788279"/>
                </a:moveTo>
                <a:lnTo>
                  <a:pt x="6812788" y="5832220"/>
                </a:lnTo>
                <a:lnTo>
                  <a:pt x="6931659" y="5832220"/>
                </a:lnTo>
                <a:lnTo>
                  <a:pt x="6931659" y="5887084"/>
                </a:lnTo>
                <a:lnTo>
                  <a:pt x="6812788" y="5887084"/>
                </a:lnTo>
                <a:lnTo>
                  <a:pt x="6812788" y="5942203"/>
                </a:lnTo>
              </a:path>
              <a:path w="6953250" h="10085070">
                <a:moveTo>
                  <a:pt x="6834378" y="5942203"/>
                </a:moveTo>
                <a:lnTo>
                  <a:pt x="6834378" y="5964173"/>
                </a:lnTo>
                <a:lnTo>
                  <a:pt x="6953250" y="5964173"/>
                </a:lnTo>
                <a:lnTo>
                  <a:pt x="6953250" y="6063233"/>
                </a:lnTo>
                <a:lnTo>
                  <a:pt x="6834378" y="6063233"/>
                </a:lnTo>
                <a:lnTo>
                  <a:pt x="6834378" y="6085205"/>
                </a:lnTo>
                <a:lnTo>
                  <a:pt x="6834378" y="6096126"/>
                </a:lnTo>
              </a:path>
              <a:path w="6953250" h="10085070">
                <a:moveTo>
                  <a:pt x="6812788" y="5942203"/>
                </a:moveTo>
                <a:lnTo>
                  <a:pt x="6812788" y="5986145"/>
                </a:lnTo>
                <a:lnTo>
                  <a:pt x="6931659" y="5986145"/>
                </a:lnTo>
                <a:lnTo>
                  <a:pt x="6931659" y="6041008"/>
                </a:lnTo>
                <a:lnTo>
                  <a:pt x="6812788" y="6041008"/>
                </a:lnTo>
                <a:lnTo>
                  <a:pt x="6812788" y="6096126"/>
                </a:lnTo>
              </a:path>
              <a:path w="6953250" h="10085070">
                <a:moveTo>
                  <a:pt x="6834378" y="6096126"/>
                </a:moveTo>
                <a:lnTo>
                  <a:pt x="6834378" y="6118097"/>
                </a:lnTo>
                <a:lnTo>
                  <a:pt x="6953250" y="6118097"/>
                </a:lnTo>
                <a:lnTo>
                  <a:pt x="6953250" y="6217158"/>
                </a:lnTo>
                <a:lnTo>
                  <a:pt x="6834378" y="6217158"/>
                </a:lnTo>
                <a:lnTo>
                  <a:pt x="6834378" y="6239129"/>
                </a:lnTo>
                <a:lnTo>
                  <a:pt x="6834378" y="6250050"/>
                </a:lnTo>
              </a:path>
              <a:path w="6953250" h="10085070">
                <a:moveTo>
                  <a:pt x="6812788" y="6096126"/>
                </a:moveTo>
                <a:lnTo>
                  <a:pt x="6812788" y="6140069"/>
                </a:lnTo>
                <a:lnTo>
                  <a:pt x="6931659" y="6140069"/>
                </a:lnTo>
                <a:lnTo>
                  <a:pt x="6931659" y="6195186"/>
                </a:lnTo>
                <a:lnTo>
                  <a:pt x="6812788" y="6195186"/>
                </a:lnTo>
                <a:lnTo>
                  <a:pt x="6812788" y="6250050"/>
                </a:lnTo>
              </a:path>
              <a:path w="6953250" h="10085070">
                <a:moveTo>
                  <a:pt x="6834378" y="6250050"/>
                </a:moveTo>
                <a:lnTo>
                  <a:pt x="6834378" y="6272021"/>
                </a:lnTo>
                <a:lnTo>
                  <a:pt x="6953250" y="6272021"/>
                </a:lnTo>
                <a:lnTo>
                  <a:pt x="6953250" y="6371082"/>
                </a:lnTo>
                <a:lnTo>
                  <a:pt x="6834378" y="6371082"/>
                </a:lnTo>
                <a:lnTo>
                  <a:pt x="6834378" y="6393053"/>
                </a:lnTo>
                <a:lnTo>
                  <a:pt x="6834378" y="6403974"/>
                </a:lnTo>
              </a:path>
              <a:path w="6953250" h="10085070">
                <a:moveTo>
                  <a:pt x="6812788" y="6250050"/>
                </a:moveTo>
                <a:lnTo>
                  <a:pt x="6812788" y="6293993"/>
                </a:lnTo>
                <a:lnTo>
                  <a:pt x="6931659" y="6293993"/>
                </a:lnTo>
                <a:lnTo>
                  <a:pt x="6931659" y="6349110"/>
                </a:lnTo>
                <a:lnTo>
                  <a:pt x="6812788" y="6349110"/>
                </a:lnTo>
                <a:lnTo>
                  <a:pt x="6812788" y="6403974"/>
                </a:lnTo>
              </a:path>
              <a:path w="6953250" h="10085070">
                <a:moveTo>
                  <a:pt x="6834378" y="6403974"/>
                </a:moveTo>
                <a:lnTo>
                  <a:pt x="6834378" y="6425945"/>
                </a:lnTo>
                <a:lnTo>
                  <a:pt x="6953250" y="6425945"/>
                </a:lnTo>
                <a:lnTo>
                  <a:pt x="6953250" y="6525006"/>
                </a:lnTo>
                <a:lnTo>
                  <a:pt x="6834378" y="6525006"/>
                </a:lnTo>
                <a:lnTo>
                  <a:pt x="6834378" y="6546977"/>
                </a:lnTo>
                <a:lnTo>
                  <a:pt x="6834378" y="6557898"/>
                </a:lnTo>
              </a:path>
              <a:path w="6953250" h="10085070">
                <a:moveTo>
                  <a:pt x="6812788" y="6403974"/>
                </a:moveTo>
                <a:lnTo>
                  <a:pt x="6812788" y="6447917"/>
                </a:lnTo>
                <a:lnTo>
                  <a:pt x="6931659" y="6447917"/>
                </a:lnTo>
                <a:lnTo>
                  <a:pt x="6931659" y="6503034"/>
                </a:lnTo>
                <a:lnTo>
                  <a:pt x="6812788" y="6503034"/>
                </a:lnTo>
                <a:lnTo>
                  <a:pt x="6812788" y="6557898"/>
                </a:lnTo>
              </a:path>
              <a:path w="6953250" h="10085070">
                <a:moveTo>
                  <a:pt x="6834378" y="6557898"/>
                </a:moveTo>
                <a:lnTo>
                  <a:pt x="6834378" y="6579869"/>
                </a:lnTo>
                <a:lnTo>
                  <a:pt x="6953250" y="6579869"/>
                </a:lnTo>
                <a:lnTo>
                  <a:pt x="6953250" y="6678930"/>
                </a:lnTo>
                <a:lnTo>
                  <a:pt x="6834378" y="6678930"/>
                </a:lnTo>
                <a:lnTo>
                  <a:pt x="6834378" y="6700900"/>
                </a:lnTo>
                <a:lnTo>
                  <a:pt x="6834378" y="6711823"/>
                </a:lnTo>
              </a:path>
              <a:path w="6953250" h="10085070">
                <a:moveTo>
                  <a:pt x="6812788" y="6557898"/>
                </a:moveTo>
                <a:lnTo>
                  <a:pt x="6812788" y="6601840"/>
                </a:lnTo>
                <a:lnTo>
                  <a:pt x="6931659" y="6601840"/>
                </a:lnTo>
                <a:lnTo>
                  <a:pt x="6931659" y="6656958"/>
                </a:lnTo>
                <a:lnTo>
                  <a:pt x="6812788" y="6656958"/>
                </a:lnTo>
                <a:lnTo>
                  <a:pt x="6812788" y="6711823"/>
                </a:lnTo>
              </a:path>
              <a:path w="6953250" h="10085070">
                <a:moveTo>
                  <a:pt x="6834378" y="6711823"/>
                </a:moveTo>
                <a:lnTo>
                  <a:pt x="6834378" y="6733794"/>
                </a:lnTo>
                <a:lnTo>
                  <a:pt x="6953250" y="6733794"/>
                </a:lnTo>
                <a:lnTo>
                  <a:pt x="6953250" y="6832854"/>
                </a:lnTo>
                <a:lnTo>
                  <a:pt x="6834378" y="6832854"/>
                </a:lnTo>
                <a:lnTo>
                  <a:pt x="6834378" y="6854825"/>
                </a:lnTo>
                <a:lnTo>
                  <a:pt x="6834378" y="6865746"/>
                </a:lnTo>
              </a:path>
              <a:path w="6953250" h="10085070">
                <a:moveTo>
                  <a:pt x="6812788" y="6711823"/>
                </a:moveTo>
                <a:lnTo>
                  <a:pt x="6812788" y="6755764"/>
                </a:lnTo>
                <a:lnTo>
                  <a:pt x="6931659" y="6755764"/>
                </a:lnTo>
                <a:lnTo>
                  <a:pt x="6931659" y="6810883"/>
                </a:lnTo>
                <a:lnTo>
                  <a:pt x="6812788" y="6810883"/>
                </a:lnTo>
                <a:lnTo>
                  <a:pt x="6812788" y="6865746"/>
                </a:lnTo>
              </a:path>
              <a:path w="6953250" h="10085070">
                <a:moveTo>
                  <a:pt x="6834378" y="6865746"/>
                </a:moveTo>
                <a:lnTo>
                  <a:pt x="6834378" y="6887717"/>
                </a:lnTo>
                <a:lnTo>
                  <a:pt x="6953250" y="6887717"/>
                </a:lnTo>
                <a:lnTo>
                  <a:pt x="6953250" y="6986778"/>
                </a:lnTo>
                <a:lnTo>
                  <a:pt x="6834378" y="6986778"/>
                </a:lnTo>
                <a:lnTo>
                  <a:pt x="6834378" y="7008748"/>
                </a:lnTo>
                <a:lnTo>
                  <a:pt x="6834378" y="7019671"/>
                </a:lnTo>
              </a:path>
              <a:path w="6953250" h="10085070">
                <a:moveTo>
                  <a:pt x="6812788" y="6865746"/>
                </a:moveTo>
                <a:lnTo>
                  <a:pt x="6812788" y="6909942"/>
                </a:lnTo>
                <a:lnTo>
                  <a:pt x="6931659" y="6909942"/>
                </a:lnTo>
                <a:lnTo>
                  <a:pt x="6931659" y="6964807"/>
                </a:lnTo>
                <a:lnTo>
                  <a:pt x="6812788" y="6964807"/>
                </a:lnTo>
                <a:lnTo>
                  <a:pt x="6812788" y="7019671"/>
                </a:lnTo>
              </a:path>
              <a:path w="6953250" h="10085070">
                <a:moveTo>
                  <a:pt x="6834378" y="7019671"/>
                </a:moveTo>
                <a:lnTo>
                  <a:pt x="6834378" y="7041642"/>
                </a:lnTo>
                <a:lnTo>
                  <a:pt x="6953250" y="7041642"/>
                </a:lnTo>
                <a:lnTo>
                  <a:pt x="6953250" y="7140702"/>
                </a:lnTo>
                <a:lnTo>
                  <a:pt x="6834378" y="7140702"/>
                </a:lnTo>
                <a:lnTo>
                  <a:pt x="6834378" y="7162673"/>
                </a:lnTo>
                <a:lnTo>
                  <a:pt x="6834378" y="7173594"/>
                </a:lnTo>
              </a:path>
              <a:path w="6953250" h="10085070">
                <a:moveTo>
                  <a:pt x="6812788" y="7019671"/>
                </a:moveTo>
                <a:lnTo>
                  <a:pt x="6812788" y="7063867"/>
                </a:lnTo>
                <a:lnTo>
                  <a:pt x="6931659" y="7063867"/>
                </a:lnTo>
                <a:lnTo>
                  <a:pt x="6931659" y="7118731"/>
                </a:lnTo>
                <a:lnTo>
                  <a:pt x="6812788" y="7118731"/>
                </a:lnTo>
                <a:lnTo>
                  <a:pt x="6812788" y="7173594"/>
                </a:lnTo>
              </a:path>
              <a:path w="6953250" h="10085070">
                <a:moveTo>
                  <a:pt x="6834378" y="7173594"/>
                </a:moveTo>
                <a:lnTo>
                  <a:pt x="6834378" y="7195565"/>
                </a:lnTo>
                <a:lnTo>
                  <a:pt x="6953250" y="7195565"/>
                </a:lnTo>
                <a:lnTo>
                  <a:pt x="6953250" y="7294626"/>
                </a:lnTo>
                <a:lnTo>
                  <a:pt x="6834378" y="7294626"/>
                </a:lnTo>
                <a:lnTo>
                  <a:pt x="6834378" y="7316596"/>
                </a:lnTo>
                <a:lnTo>
                  <a:pt x="6834378" y="7327519"/>
                </a:lnTo>
              </a:path>
              <a:path w="6953250" h="10085070">
                <a:moveTo>
                  <a:pt x="6812788" y="7173594"/>
                </a:moveTo>
                <a:lnTo>
                  <a:pt x="6812788" y="7217790"/>
                </a:lnTo>
                <a:lnTo>
                  <a:pt x="6931659" y="7217790"/>
                </a:lnTo>
                <a:lnTo>
                  <a:pt x="6931659" y="7272655"/>
                </a:lnTo>
                <a:lnTo>
                  <a:pt x="6812788" y="7272655"/>
                </a:lnTo>
                <a:lnTo>
                  <a:pt x="6812788" y="7327519"/>
                </a:lnTo>
              </a:path>
              <a:path w="6953250" h="10085070">
                <a:moveTo>
                  <a:pt x="6834378" y="7327519"/>
                </a:moveTo>
                <a:lnTo>
                  <a:pt x="6834378" y="7349744"/>
                </a:lnTo>
                <a:lnTo>
                  <a:pt x="6953250" y="7349744"/>
                </a:lnTo>
                <a:lnTo>
                  <a:pt x="6953250" y="7448550"/>
                </a:lnTo>
                <a:lnTo>
                  <a:pt x="6834378" y="7448550"/>
                </a:lnTo>
                <a:lnTo>
                  <a:pt x="6834378" y="7470521"/>
                </a:lnTo>
                <a:lnTo>
                  <a:pt x="6834378" y="7481442"/>
                </a:lnTo>
              </a:path>
              <a:path w="6953250" h="10085070">
                <a:moveTo>
                  <a:pt x="6812788" y="7327519"/>
                </a:moveTo>
                <a:lnTo>
                  <a:pt x="6812788" y="7371714"/>
                </a:lnTo>
                <a:lnTo>
                  <a:pt x="6931659" y="7371714"/>
                </a:lnTo>
                <a:lnTo>
                  <a:pt x="6931659" y="7426579"/>
                </a:lnTo>
                <a:lnTo>
                  <a:pt x="6812788" y="7426579"/>
                </a:lnTo>
                <a:lnTo>
                  <a:pt x="6812788" y="7481442"/>
                </a:lnTo>
              </a:path>
              <a:path w="6953250" h="10085070">
                <a:moveTo>
                  <a:pt x="6834378" y="7481442"/>
                </a:moveTo>
                <a:lnTo>
                  <a:pt x="6834378" y="7503667"/>
                </a:lnTo>
                <a:lnTo>
                  <a:pt x="6953250" y="7503667"/>
                </a:lnTo>
                <a:lnTo>
                  <a:pt x="6953250" y="7602473"/>
                </a:lnTo>
                <a:lnTo>
                  <a:pt x="6834378" y="7602473"/>
                </a:lnTo>
                <a:lnTo>
                  <a:pt x="6834378" y="7624444"/>
                </a:lnTo>
                <a:lnTo>
                  <a:pt x="6834378" y="7635748"/>
                </a:lnTo>
              </a:path>
              <a:path w="6953250" h="10085070">
                <a:moveTo>
                  <a:pt x="6812788" y="7481442"/>
                </a:moveTo>
                <a:lnTo>
                  <a:pt x="6812788" y="7525638"/>
                </a:lnTo>
                <a:lnTo>
                  <a:pt x="6931659" y="7525638"/>
                </a:lnTo>
                <a:lnTo>
                  <a:pt x="6931659" y="7580503"/>
                </a:lnTo>
                <a:lnTo>
                  <a:pt x="6812788" y="7580503"/>
                </a:lnTo>
                <a:lnTo>
                  <a:pt x="6812788" y="7635748"/>
                </a:lnTo>
              </a:path>
              <a:path w="6953250" h="10085070">
                <a:moveTo>
                  <a:pt x="6834378" y="7635748"/>
                </a:moveTo>
                <a:lnTo>
                  <a:pt x="6834378" y="7657591"/>
                </a:lnTo>
                <a:lnTo>
                  <a:pt x="6953250" y="7657591"/>
                </a:lnTo>
                <a:lnTo>
                  <a:pt x="6953250" y="7756398"/>
                </a:lnTo>
                <a:lnTo>
                  <a:pt x="6834378" y="7756398"/>
                </a:lnTo>
                <a:lnTo>
                  <a:pt x="6834378" y="7778623"/>
                </a:lnTo>
                <a:lnTo>
                  <a:pt x="6834378" y="7789671"/>
                </a:lnTo>
              </a:path>
              <a:path w="6953250" h="10085070">
                <a:moveTo>
                  <a:pt x="6812788" y="7635748"/>
                </a:moveTo>
                <a:lnTo>
                  <a:pt x="6812788" y="7679562"/>
                </a:lnTo>
                <a:lnTo>
                  <a:pt x="6931659" y="7679562"/>
                </a:lnTo>
                <a:lnTo>
                  <a:pt x="6931659" y="7734427"/>
                </a:lnTo>
                <a:lnTo>
                  <a:pt x="6812788" y="7734427"/>
                </a:lnTo>
                <a:lnTo>
                  <a:pt x="6812788" y="7789671"/>
                </a:lnTo>
              </a:path>
              <a:path w="6953250" h="10085070">
                <a:moveTo>
                  <a:pt x="6834378" y="7789671"/>
                </a:moveTo>
                <a:lnTo>
                  <a:pt x="6834378" y="7811515"/>
                </a:lnTo>
                <a:lnTo>
                  <a:pt x="6953250" y="7811515"/>
                </a:lnTo>
                <a:lnTo>
                  <a:pt x="6953250" y="7910321"/>
                </a:lnTo>
                <a:lnTo>
                  <a:pt x="6834378" y="7910321"/>
                </a:lnTo>
                <a:lnTo>
                  <a:pt x="6834378" y="7932546"/>
                </a:lnTo>
                <a:lnTo>
                  <a:pt x="6834378" y="7943596"/>
                </a:lnTo>
              </a:path>
              <a:path w="6953250" h="10085070">
                <a:moveTo>
                  <a:pt x="6812788" y="7789671"/>
                </a:moveTo>
                <a:lnTo>
                  <a:pt x="6812788" y="7833486"/>
                </a:lnTo>
                <a:lnTo>
                  <a:pt x="6931659" y="7833486"/>
                </a:lnTo>
                <a:lnTo>
                  <a:pt x="6931659" y="7888351"/>
                </a:lnTo>
                <a:lnTo>
                  <a:pt x="6812788" y="7888351"/>
                </a:lnTo>
                <a:lnTo>
                  <a:pt x="6812788" y="7943596"/>
                </a:lnTo>
              </a:path>
              <a:path w="6953250" h="10085070">
                <a:moveTo>
                  <a:pt x="6834378" y="7943596"/>
                </a:moveTo>
                <a:lnTo>
                  <a:pt x="6834378" y="7965439"/>
                </a:lnTo>
                <a:lnTo>
                  <a:pt x="6953250" y="7965439"/>
                </a:lnTo>
                <a:lnTo>
                  <a:pt x="6953250" y="8064246"/>
                </a:lnTo>
                <a:lnTo>
                  <a:pt x="6834378" y="8064246"/>
                </a:lnTo>
                <a:lnTo>
                  <a:pt x="6834378" y="8086471"/>
                </a:lnTo>
                <a:lnTo>
                  <a:pt x="6834378" y="8097519"/>
                </a:lnTo>
              </a:path>
              <a:path w="6953250" h="10085070">
                <a:moveTo>
                  <a:pt x="6812788" y="7943596"/>
                </a:moveTo>
                <a:lnTo>
                  <a:pt x="6812788" y="7987410"/>
                </a:lnTo>
                <a:lnTo>
                  <a:pt x="6931659" y="7987410"/>
                </a:lnTo>
                <a:lnTo>
                  <a:pt x="6931659" y="8042275"/>
                </a:lnTo>
                <a:lnTo>
                  <a:pt x="6812788" y="8042275"/>
                </a:lnTo>
                <a:lnTo>
                  <a:pt x="6812788" y="8097519"/>
                </a:lnTo>
              </a:path>
              <a:path w="6953250" h="10085070">
                <a:moveTo>
                  <a:pt x="6834378" y="8097519"/>
                </a:moveTo>
                <a:lnTo>
                  <a:pt x="6834378" y="8119363"/>
                </a:lnTo>
                <a:lnTo>
                  <a:pt x="6953250" y="8119363"/>
                </a:lnTo>
                <a:lnTo>
                  <a:pt x="6953250" y="8218423"/>
                </a:lnTo>
                <a:lnTo>
                  <a:pt x="6834378" y="8218423"/>
                </a:lnTo>
                <a:lnTo>
                  <a:pt x="6834378" y="8240394"/>
                </a:lnTo>
                <a:lnTo>
                  <a:pt x="6834378" y="8251444"/>
                </a:lnTo>
              </a:path>
              <a:path w="6953250" h="10085070">
                <a:moveTo>
                  <a:pt x="6812788" y="8097519"/>
                </a:moveTo>
                <a:lnTo>
                  <a:pt x="6812788" y="8141334"/>
                </a:lnTo>
                <a:lnTo>
                  <a:pt x="6931659" y="8141334"/>
                </a:lnTo>
                <a:lnTo>
                  <a:pt x="6931659" y="8196198"/>
                </a:lnTo>
                <a:lnTo>
                  <a:pt x="6812788" y="8196198"/>
                </a:lnTo>
                <a:lnTo>
                  <a:pt x="6812788" y="8251444"/>
                </a:lnTo>
              </a:path>
              <a:path w="6953250" h="10085070">
                <a:moveTo>
                  <a:pt x="6834378" y="8251444"/>
                </a:moveTo>
                <a:lnTo>
                  <a:pt x="6834378" y="8273287"/>
                </a:lnTo>
                <a:lnTo>
                  <a:pt x="6953250" y="8273287"/>
                </a:lnTo>
                <a:lnTo>
                  <a:pt x="6953250" y="8372348"/>
                </a:lnTo>
                <a:lnTo>
                  <a:pt x="6834378" y="8372348"/>
                </a:lnTo>
                <a:lnTo>
                  <a:pt x="6834378" y="8394319"/>
                </a:lnTo>
                <a:lnTo>
                  <a:pt x="6834378" y="8405367"/>
                </a:lnTo>
              </a:path>
              <a:path w="6953250" h="10085070">
                <a:moveTo>
                  <a:pt x="6812788" y="8251444"/>
                </a:moveTo>
                <a:lnTo>
                  <a:pt x="6812788" y="8295258"/>
                </a:lnTo>
                <a:lnTo>
                  <a:pt x="6931659" y="8295258"/>
                </a:lnTo>
                <a:lnTo>
                  <a:pt x="6931659" y="8350504"/>
                </a:lnTo>
                <a:lnTo>
                  <a:pt x="6812788" y="8350504"/>
                </a:lnTo>
                <a:lnTo>
                  <a:pt x="6812788" y="8405367"/>
                </a:lnTo>
              </a:path>
              <a:path w="6953250" h="10085070">
                <a:moveTo>
                  <a:pt x="6834378" y="8405367"/>
                </a:moveTo>
                <a:lnTo>
                  <a:pt x="6834378" y="8427212"/>
                </a:lnTo>
                <a:lnTo>
                  <a:pt x="6953250" y="8427212"/>
                </a:lnTo>
                <a:lnTo>
                  <a:pt x="6953250" y="8526271"/>
                </a:lnTo>
                <a:lnTo>
                  <a:pt x="6834378" y="8526271"/>
                </a:lnTo>
                <a:lnTo>
                  <a:pt x="6834378" y="8548242"/>
                </a:lnTo>
                <a:lnTo>
                  <a:pt x="6834378" y="8559291"/>
                </a:lnTo>
              </a:path>
              <a:path w="6953250" h="10085070">
                <a:moveTo>
                  <a:pt x="6812788" y="8405367"/>
                </a:moveTo>
                <a:lnTo>
                  <a:pt x="6812788" y="8449183"/>
                </a:lnTo>
                <a:lnTo>
                  <a:pt x="6931659" y="8449183"/>
                </a:lnTo>
                <a:lnTo>
                  <a:pt x="6931659" y="8504428"/>
                </a:lnTo>
                <a:lnTo>
                  <a:pt x="6812788" y="8504428"/>
                </a:lnTo>
                <a:lnTo>
                  <a:pt x="6812788" y="8559291"/>
                </a:lnTo>
              </a:path>
              <a:path w="6953250" h="10085070">
                <a:moveTo>
                  <a:pt x="6834378" y="8559291"/>
                </a:moveTo>
                <a:lnTo>
                  <a:pt x="6834378" y="8581136"/>
                </a:lnTo>
                <a:lnTo>
                  <a:pt x="6953250" y="8581136"/>
                </a:lnTo>
                <a:lnTo>
                  <a:pt x="6953250" y="8680196"/>
                </a:lnTo>
                <a:lnTo>
                  <a:pt x="6834378" y="8680196"/>
                </a:lnTo>
                <a:lnTo>
                  <a:pt x="6834378" y="8702166"/>
                </a:lnTo>
                <a:lnTo>
                  <a:pt x="6834378" y="8713216"/>
                </a:lnTo>
              </a:path>
              <a:path w="6953250" h="10085070">
                <a:moveTo>
                  <a:pt x="6812788" y="8559291"/>
                </a:moveTo>
                <a:lnTo>
                  <a:pt x="6812788" y="8603107"/>
                </a:lnTo>
                <a:lnTo>
                  <a:pt x="6931659" y="8603107"/>
                </a:lnTo>
                <a:lnTo>
                  <a:pt x="6931659" y="8658352"/>
                </a:lnTo>
                <a:lnTo>
                  <a:pt x="6812788" y="8658352"/>
                </a:lnTo>
                <a:lnTo>
                  <a:pt x="6812788" y="8713216"/>
                </a:lnTo>
              </a:path>
              <a:path w="6953250" h="10085070">
                <a:moveTo>
                  <a:pt x="6834378" y="8713216"/>
                </a:moveTo>
                <a:lnTo>
                  <a:pt x="6834378" y="8735060"/>
                </a:lnTo>
                <a:lnTo>
                  <a:pt x="6953250" y="8735060"/>
                </a:lnTo>
                <a:lnTo>
                  <a:pt x="6953250" y="8834119"/>
                </a:lnTo>
                <a:lnTo>
                  <a:pt x="6834378" y="8834119"/>
                </a:lnTo>
                <a:lnTo>
                  <a:pt x="6834378" y="8856091"/>
                </a:lnTo>
                <a:lnTo>
                  <a:pt x="6834378" y="8867140"/>
                </a:lnTo>
              </a:path>
              <a:path w="6953250" h="10085070">
                <a:moveTo>
                  <a:pt x="6812788" y="8713216"/>
                </a:moveTo>
                <a:lnTo>
                  <a:pt x="6812788" y="8757031"/>
                </a:lnTo>
                <a:lnTo>
                  <a:pt x="6931659" y="8757031"/>
                </a:lnTo>
                <a:lnTo>
                  <a:pt x="6931659" y="8812276"/>
                </a:lnTo>
                <a:lnTo>
                  <a:pt x="6812788" y="8812276"/>
                </a:lnTo>
                <a:lnTo>
                  <a:pt x="6812788" y="8867140"/>
                </a:lnTo>
              </a:path>
              <a:path w="6953250" h="10085070">
                <a:moveTo>
                  <a:pt x="6834378" y="8867140"/>
                </a:moveTo>
                <a:lnTo>
                  <a:pt x="6834378" y="8888984"/>
                </a:lnTo>
                <a:lnTo>
                  <a:pt x="6953250" y="8888984"/>
                </a:lnTo>
                <a:lnTo>
                  <a:pt x="6953250" y="8988043"/>
                </a:lnTo>
                <a:lnTo>
                  <a:pt x="6834378" y="8988043"/>
                </a:lnTo>
                <a:lnTo>
                  <a:pt x="6834378" y="9010015"/>
                </a:lnTo>
                <a:lnTo>
                  <a:pt x="6834378" y="9021064"/>
                </a:lnTo>
              </a:path>
              <a:path w="6953250" h="10085070">
                <a:moveTo>
                  <a:pt x="6812788" y="8867140"/>
                </a:moveTo>
                <a:lnTo>
                  <a:pt x="6812788" y="8910955"/>
                </a:lnTo>
                <a:lnTo>
                  <a:pt x="6931659" y="8910955"/>
                </a:lnTo>
                <a:lnTo>
                  <a:pt x="6931659" y="8966200"/>
                </a:lnTo>
                <a:lnTo>
                  <a:pt x="6812788" y="8966200"/>
                </a:lnTo>
                <a:lnTo>
                  <a:pt x="6812788" y="9021064"/>
                </a:lnTo>
              </a:path>
              <a:path w="6953250" h="10085070">
                <a:moveTo>
                  <a:pt x="6834378" y="9021064"/>
                </a:moveTo>
                <a:lnTo>
                  <a:pt x="6834378" y="9042908"/>
                </a:lnTo>
                <a:lnTo>
                  <a:pt x="6953250" y="9042908"/>
                </a:lnTo>
                <a:lnTo>
                  <a:pt x="6953250" y="9142018"/>
                </a:lnTo>
                <a:lnTo>
                  <a:pt x="6834378" y="9142018"/>
                </a:lnTo>
                <a:lnTo>
                  <a:pt x="6834378" y="9163964"/>
                </a:lnTo>
                <a:lnTo>
                  <a:pt x="6834378" y="9174937"/>
                </a:lnTo>
              </a:path>
              <a:path w="6953250" h="10085070">
                <a:moveTo>
                  <a:pt x="6812788" y="9021064"/>
                </a:moveTo>
                <a:lnTo>
                  <a:pt x="6812788" y="9064879"/>
                </a:lnTo>
                <a:lnTo>
                  <a:pt x="6931659" y="9064879"/>
                </a:lnTo>
                <a:lnTo>
                  <a:pt x="6931659" y="9120073"/>
                </a:lnTo>
                <a:lnTo>
                  <a:pt x="6812788" y="9120073"/>
                </a:lnTo>
                <a:lnTo>
                  <a:pt x="6812788" y="9174937"/>
                </a:lnTo>
              </a:path>
              <a:path w="6953250" h="10085070">
                <a:moveTo>
                  <a:pt x="6834378" y="9174937"/>
                </a:moveTo>
                <a:lnTo>
                  <a:pt x="6834378" y="9196882"/>
                </a:lnTo>
                <a:lnTo>
                  <a:pt x="6953250" y="9196882"/>
                </a:lnTo>
                <a:lnTo>
                  <a:pt x="6953250" y="9295942"/>
                </a:lnTo>
                <a:lnTo>
                  <a:pt x="6834378" y="9295942"/>
                </a:lnTo>
                <a:lnTo>
                  <a:pt x="6834378" y="9317888"/>
                </a:lnTo>
                <a:lnTo>
                  <a:pt x="6834378" y="9328861"/>
                </a:lnTo>
              </a:path>
              <a:path w="6953250" h="10085070">
                <a:moveTo>
                  <a:pt x="6812788" y="9174937"/>
                </a:moveTo>
                <a:lnTo>
                  <a:pt x="6812788" y="9219133"/>
                </a:lnTo>
                <a:lnTo>
                  <a:pt x="6931659" y="9219133"/>
                </a:lnTo>
                <a:lnTo>
                  <a:pt x="6931659" y="9273997"/>
                </a:lnTo>
                <a:lnTo>
                  <a:pt x="6812788" y="9273997"/>
                </a:lnTo>
                <a:lnTo>
                  <a:pt x="6812788" y="9328861"/>
                </a:lnTo>
              </a:path>
              <a:path w="6953250" h="10085070">
                <a:moveTo>
                  <a:pt x="6834378" y="9328861"/>
                </a:moveTo>
                <a:lnTo>
                  <a:pt x="6834378" y="9350806"/>
                </a:lnTo>
                <a:lnTo>
                  <a:pt x="6953250" y="9350806"/>
                </a:lnTo>
                <a:lnTo>
                  <a:pt x="6953250" y="9449866"/>
                </a:lnTo>
                <a:lnTo>
                  <a:pt x="6834378" y="9449866"/>
                </a:lnTo>
                <a:lnTo>
                  <a:pt x="6834378" y="9471812"/>
                </a:lnTo>
                <a:lnTo>
                  <a:pt x="6834378" y="9482785"/>
                </a:lnTo>
              </a:path>
              <a:path w="6953250" h="10085070">
                <a:moveTo>
                  <a:pt x="6812788" y="9328861"/>
                </a:moveTo>
                <a:lnTo>
                  <a:pt x="6812788" y="9373057"/>
                </a:lnTo>
                <a:lnTo>
                  <a:pt x="6931659" y="9373057"/>
                </a:lnTo>
                <a:lnTo>
                  <a:pt x="6931659" y="9427921"/>
                </a:lnTo>
                <a:lnTo>
                  <a:pt x="6812788" y="9427921"/>
                </a:lnTo>
                <a:lnTo>
                  <a:pt x="6812788" y="9482785"/>
                </a:lnTo>
              </a:path>
              <a:path w="6953250" h="10085070">
                <a:moveTo>
                  <a:pt x="6834378" y="9482785"/>
                </a:moveTo>
                <a:lnTo>
                  <a:pt x="6834378" y="9504730"/>
                </a:lnTo>
                <a:lnTo>
                  <a:pt x="6953250" y="9504730"/>
                </a:lnTo>
                <a:lnTo>
                  <a:pt x="6953250" y="9603790"/>
                </a:lnTo>
                <a:lnTo>
                  <a:pt x="6834378" y="9603790"/>
                </a:lnTo>
                <a:lnTo>
                  <a:pt x="6834378" y="9625736"/>
                </a:lnTo>
                <a:lnTo>
                  <a:pt x="6834378" y="9636709"/>
                </a:lnTo>
              </a:path>
              <a:path w="6953250" h="10085070">
                <a:moveTo>
                  <a:pt x="6812788" y="9482785"/>
                </a:moveTo>
                <a:lnTo>
                  <a:pt x="6812788" y="9526981"/>
                </a:lnTo>
                <a:lnTo>
                  <a:pt x="6931659" y="9526981"/>
                </a:lnTo>
                <a:lnTo>
                  <a:pt x="6931659" y="9581845"/>
                </a:lnTo>
                <a:lnTo>
                  <a:pt x="6812788" y="9581845"/>
                </a:lnTo>
                <a:lnTo>
                  <a:pt x="6812788" y="9636709"/>
                </a:lnTo>
              </a:path>
              <a:path w="6953250" h="10085070">
                <a:moveTo>
                  <a:pt x="6834378" y="9636709"/>
                </a:moveTo>
                <a:lnTo>
                  <a:pt x="6834378" y="9658959"/>
                </a:lnTo>
                <a:lnTo>
                  <a:pt x="6953250" y="9658959"/>
                </a:lnTo>
                <a:lnTo>
                  <a:pt x="6953250" y="9757714"/>
                </a:lnTo>
                <a:lnTo>
                  <a:pt x="6834378" y="9757714"/>
                </a:lnTo>
                <a:lnTo>
                  <a:pt x="6834378" y="9779660"/>
                </a:lnTo>
                <a:lnTo>
                  <a:pt x="6834378" y="9790633"/>
                </a:lnTo>
              </a:path>
              <a:path w="6953250" h="10085070">
                <a:moveTo>
                  <a:pt x="6812788" y="9636709"/>
                </a:moveTo>
                <a:lnTo>
                  <a:pt x="6812788" y="9680905"/>
                </a:lnTo>
                <a:lnTo>
                  <a:pt x="6931659" y="9680905"/>
                </a:lnTo>
                <a:lnTo>
                  <a:pt x="6931659" y="9735769"/>
                </a:lnTo>
                <a:lnTo>
                  <a:pt x="6812788" y="9735769"/>
                </a:lnTo>
                <a:lnTo>
                  <a:pt x="6812788" y="9790633"/>
                </a:lnTo>
              </a:path>
              <a:path w="6953250" h="10085070">
                <a:moveTo>
                  <a:pt x="6834378" y="9790633"/>
                </a:moveTo>
                <a:lnTo>
                  <a:pt x="6834378" y="9812883"/>
                </a:lnTo>
                <a:lnTo>
                  <a:pt x="6953250" y="9812883"/>
                </a:lnTo>
                <a:lnTo>
                  <a:pt x="6953250" y="9911638"/>
                </a:lnTo>
                <a:lnTo>
                  <a:pt x="6834378" y="9911638"/>
                </a:lnTo>
                <a:lnTo>
                  <a:pt x="6834378" y="9933584"/>
                </a:lnTo>
                <a:lnTo>
                  <a:pt x="6834378" y="9944862"/>
                </a:lnTo>
              </a:path>
              <a:path w="6953250" h="10085070">
                <a:moveTo>
                  <a:pt x="6812788" y="9790633"/>
                </a:moveTo>
                <a:lnTo>
                  <a:pt x="6812788" y="9834829"/>
                </a:lnTo>
                <a:lnTo>
                  <a:pt x="6931659" y="9834829"/>
                </a:lnTo>
                <a:lnTo>
                  <a:pt x="6931659" y="9889693"/>
                </a:lnTo>
                <a:lnTo>
                  <a:pt x="6812788" y="9889693"/>
                </a:lnTo>
                <a:lnTo>
                  <a:pt x="6812788" y="9944862"/>
                </a:lnTo>
              </a:path>
              <a:path w="6953250" h="10085070">
                <a:moveTo>
                  <a:pt x="119634" y="293369"/>
                </a:moveTo>
                <a:lnTo>
                  <a:pt x="119634" y="271779"/>
                </a:lnTo>
                <a:lnTo>
                  <a:pt x="761" y="271779"/>
                </a:lnTo>
                <a:lnTo>
                  <a:pt x="761" y="173608"/>
                </a:lnTo>
                <a:lnTo>
                  <a:pt x="119634" y="173608"/>
                </a:lnTo>
                <a:lnTo>
                  <a:pt x="119634" y="151891"/>
                </a:lnTo>
                <a:lnTo>
                  <a:pt x="119634" y="140969"/>
                </a:lnTo>
              </a:path>
              <a:path w="6953250" h="10085070">
                <a:moveTo>
                  <a:pt x="140970" y="293369"/>
                </a:moveTo>
                <a:lnTo>
                  <a:pt x="140970" y="249808"/>
                </a:lnTo>
                <a:lnTo>
                  <a:pt x="22402" y="249808"/>
                </a:lnTo>
                <a:lnTo>
                  <a:pt x="22402" y="195579"/>
                </a:lnTo>
                <a:lnTo>
                  <a:pt x="140970" y="195579"/>
                </a:lnTo>
                <a:lnTo>
                  <a:pt x="140970" y="140969"/>
                </a:lnTo>
              </a:path>
              <a:path w="6953250" h="10085070">
                <a:moveTo>
                  <a:pt x="119634" y="445769"/>
                </a:moveTo>
                <a:lnTo>
                  <a:pt x="119634" y="424179"/>
                </a:lnTo>
                <a:lnTo>
                  <a:pt x="761" y="424179"/>
                </a:lnTo>
                <a:lnTo>
                  <a:pt x="761" y="326008"/>
                </a:lnTo>
                <a:lnTo>
                  <a:pt x="119634" y="326008"/>
                </a:lnTo>
                <a:lnTo>
                  <a:pt x="119634" y="304291"/>
                </a:lnTo>
                <a:lnTo>
                  <a:pt x="119634" y="293369"/>
                </a:lnTo>
              </a:path>
              <a:path w="6953250" h="10085070">
                <a:moveTo>
                  <a:pt x="140970" y="445769"/>
                </a:moveTo>
                <a:lnTo>
                  <a:pt x="140970" y="402208"/>
                </a:lnTo>
                <a:lnTo>
                  <a:pt x="22402" y="402208"/>
                </a:lnTo>
                <a:lnTo>
                  <a:pt x="22402" y="347979"/>
                </a:lnTo>
                <a:lnTo>
                  <a:pt x="140970" y="347979"/>
                </a:lnTo>
                <a:lnTo>
                  <a:pt x="140970" y="293369"/>
                </a:lnTo>
              </a:path>
              <a:path w="6953250" h="10085070">
                <a:moveTo>
                  <a:pt x="119634" y="598169"/>
                </a:moveTo>
                <a:lnTo>
                  <a:pt x="119634" y="576579"/>
                </a:lnTo>
                <a:lnTo>
                  <a:pt x="761" y="576579"/>
                </a:lnTo>
                <a:lnTo>
                  <a:pt x="761" y="478662"/>
                </a:lnTo>
                <a:lnTo>
                  <a:pt x="119634" y="478662"/>
                </a:lnTo>
                <a:lnTo>
                  <a:pt x="119634" y="456691"/>
                </a:lnTo>
                <a:lnTo>
                  <a:pt x="119634" y="445769"/>
                </a:lnTo>
              </a:path>
              <a:path w="6953250" h="10085070">
                <a:moveTo>
                  <a:pt x="140970" y="598169"/>
                </a:moveTo>
                <a:lnTo>
                  <a:pt x="140970" y="554862"/>
                </a:lnTo>
                <a:lnTo>
                  <a:pt x="22402" y="554862"/>
                </a:lnTo>
                <a:lnTo>
                  <a:pt x="22402" y="500379"/>
                </a:lnTo>
                <a:lnTo>
                  <a:pt x="140970" y="500379"/>
                </a:lnTo>
                <a:lnTo>
                  <a:pt x="140970" y="445769"/>
                </a:lnTo>
              </a:path>
              <a:path w="6953250" h="10085070">
                <a:moveTo>
                  <a:pt x="119634" y="750569"/>
                </a:moveTo>
                <a:lnTo>
                  <a:pt x="119634" y="728979"/>
                </a:lnTo>
                <a:lnTo>
                  <a:pt x="761" y="728979"/>
                </a:lnTo>
                <a:lnTo>
                  <a:pt x="761" y="631062"/>
                </a:lnTo>
                <a:lnTo>
                  <a:pt x="119634" y="631062"/>
                </a:lnTo>
                <a:lnTo>
                  <a:pt x="119634" y="609091"/>
                </a:lnTo>
                <a:lnTo>
                  <a:pt x="119634" y="598169"/>
                </a:lnTo>
              </a:path>
              <a:path w="6953250" h="10085070">
                <a:moveTo>
                  <a:pt x="140970" y="750569"/>
                </a:moveTo>
                <a:lnTo>
                  <a:pt x="140970" y="707262"/>
                </a:lnTo>
                <a:lnTo>
                  <a:pt x="22402" y="707262"/>
                </a:lnTo>
                <a:lnTo>
                  <a:pt x="22402" y="652779"/>
                </a:lnTo>
                <a:lnTo>
                  <a:pt x="140970" y="652779"/>
                </a:lnTo>
                <a:lnTo>
                  <a:pt x="140970" y="598169"/>
                </a:lnTo>
              </a:path>
              <a:path w="6953250" h="10085070">
                <a:moveTo>
                  <a:pt x="119634" y="903224"/>
                </a:moveTo>
                <a:lnTo>
                  <a:pt x="119634" y="881379"/>
                </a:lnTo>
                <a:lnTo>
                  <a:pt x="761" y="881379"/>
                </a:lnTo>
                <a:lnTo>
                  <a:pt x="761" y="783462"/>
                </a:lnTo>
                <a:lnTo>
                  <a:pt x="119634" y="783462"/>
                </a:lnTo>
                <a:lnTo>
                  <a:pt x="119634" y="761491"/>
                </a:lnTo>
                <a:lnTo>
                  <a:pt x="119634" y="750569"/>
                </a:lnTo>
              </a:path>
              <a:path w="6953250" h="10085070">
                <a:moveTo>
                  <a:pt x="140970" y="903224"/>
                </a:moveTo>
                <a:lnTo>
                  <a:pt x="140970" y="859662"/>
                </a:lnTo>
                <a:lnTo>
                  <a:pt x="22402" y="859662"/>
                </a:lnTo>
                <a:lnTo>
                  <a:pt x="22402" y="805179"/>
                </a:lnTo>
                <a:lnTo>
                  <a:pt x="140970" y="805179"/>
                </a:lnTo>
                <a:lnTo>
                  <a:pt x="140970" y="750569"/>
                </a:lnTo>
              </a:path>
              <a:path w="6953250" h="10085070">
                <a:moveTo>
                  <a:pt x="119634" y="1055624"/>
                </a:moveTo>
                <a:lnTo>
                  <a:pt x="119634" y="1033779"/>
                </a:lnTo>
                <a:lnTo>
                  <a:pt x="761" y="1033779"/>
                </a:lnTo>
                <a:lnTo>
                  <a:pt x="761" y="935862"/>
                </a:lnTo>
                <a:lnTo>
                  <a:pt x="119634" y="935862"/>
                </a:lnTo>
                <a:lnTo>
                  <a:pt x="119634" y="913891"/>
                </a:lnTo>
                <a:lnTo>
                  <a:pt x="119634" y="903224"/>
                </a:lnTo>
              </a:path>
              <a:path w="6953250" h="10085070">
                <a:moveTo>
                  <a:pt x="140970" y="1055624"/>
                </a:moveTo>
                <a:lnTo>
                  <a:pt x="140970" y="1012062"/>
                </a:lnTo>
                <a:lnTo>
                  <a:pt x="22402" y="1012062"/>
                </a:lnTo>
                <a:lnTo>
                  <a:pt x="22402" y="957579"/>
                </a:lnTo>
                <a:lnTo>
                  <a:pt x="140970" y="957579"/>
                </a:lnTo>
                <a:lnTo>
                  <a:pt x="140970" y="903224"/>
                </a:lnTo>
              </a:path>
              <a:path w="6953250" h="10085070">
                <a:moveTo>
                  <a:pt x="119634" y="1208024"/>
                </a:moveTo>
                <a:lnTo>
                  <a:pt x="119634" y="1186179"/>
                </a:lnTo>
                <a:lnTo>
                  <a:pt x="761" y="1186179"/>
                </a:lnTo>
                <a:lnTo>
                  <a:pt x="761" y="1088262"/>
                </a:lnTo>
                <a:lnTo>
                  <a:pt x="119634" y="1088262"/>
                </a:lnTo>
                <a:lnTo>
                  <a:pt x="119634" y="1066291"/>
                </a:lnTo>
                <a:lnTo>
                  <a:pt x="119634" y="1055624"/>
                </a:lnTo>
              </a:path>
              <a:path w="6953250" h="10085070">
                <a:moveTo>
                  <a:pt x="140970" y="1208024"/>
                </a:moveTo>
                <a:lnTo>
                  <a:pt x="140970" y="1164462"/>
                </a:lnTo>
                <a:lnTo>
                  <a:pt x="22402" y="1164462"/>
                </a:lnTo>
                <a:lnTo>
                  <a:pt x="22402" y="1109979"/>
                </a:lnTo>
                <a:lnTo>
                  <a:pt x="140970" y="1109979"/>
                </a:lnTo>
                <a:lnTo>
                  <a:pt x="140970" y="1055624"/>
                </a:lnTo>
              </a:path>
              <a:path w="6953250" h="10085070">
                <a:moveTo>
                  <a:pt x="119634" y="1360424"/>
                </a:moveTo>
                <a:lnTo>
                  <a:pt x="119634" y="1338579"/>
                </a:lnTo>
                <a:lnTo>
                  <a:pt x="761" y="1338579"/>
                </a:lnTo>
                <a:lnTo>
                  <a:pt x="761" y="1240662"/>
                </a:lnTo>
                <a:lnTo>
                  <a:pt x="119634" y="1240662"/>
                </a:lnTo>
                <a:lnTo>
                  <a:pt x="119634" y="1218691"/>
                </a:lnTo>
                <a:lnTo>
                  <a:pt x="119634" y="1208024"/>
                </a:lnTo>
              </a:path>
              <a:path w="6953250" h="10085070">
                <a:moveTo>
                  <a:pt x="140970" y="1360424"/>
                </a:moveTo>
                <a:lnTo>
                  <a:pt x="140970" y="1316862"/>
                </a:lnTo>
                <a:lnTo>
                  <a:pt x="22402" y="1316862"/>
                </a:lnTo>
                <a:lnTo>
                  <a:pt x="22402" y="1262379"/>
                </a:lnTo>
                <a:lnTo>
                  <a:pt x="140970" y="1262379"/>
                </a:lnTo>
                <a:lnTo>
                  <a:pt x="140970" y="1208024"/>
                </a:lnTo>
              </a:path>
              <a:path w="6953250" h="10085070">
                <a:moveTo>
                  <a:pt x="119634" y="1512824"/>
                </a:moveTo>
                <a:lnTo>
                  <a:pt x="119634" y="1490979"/>
                </a:lnTo>
                <a:lnTo>
                  <a:pt x="761" y="1490979"/>
                </a:lnTo>
                <a:lnTo>
                  <a:pt x="761" y="1393062"/>
                </a:lnTo>
                <a:lnTo>
                  <a:pt x="119634" y="1393062"/>
                </a:lnTo>
                <a:lnTo>
                  <a:pt x="119634" y="1371473"/>
                </a:lnTo>
                <a:lnTo>
                  <a:pt x="119634" y="1360424"/>
                </a:lnTo>
              </a:path>
              <a:path w="6953250" h="10085070">
                <a:moveTo>
                  <a:pt x="140970" y="1512824"/>
                </a:moveTo>
                <a:lnTo>
                  <a:pt x="140970" y="1469262"/>
                </a:lnTo>
                <a:lnTo>
                  <a:pt x="22402" y="1469262"/>
                </a:lnTo>
                <a:lnTo>
                  <a:pt x="22402" y="1414779"/>
                </a:lnTo>
                <a:lnTo>
                  <a:pt x="140970" y="1414779"/>
                </a:lnTo>
                <a:lnTo>
                  <a:pt x="140970" y="1360424"/>
                </a:lnTo>
              </a:path>
              <a:path w="6953250" h="10085070">
                <a:moveTo>
                  <a:pt x="119634" y="1665224"/>
                </a:moveTo>
                <a:lnTo>
                  <a:pt x="119634" y="1643379"/>
                </a:lnTo>
                <a:lnTo>
                  <a:pt x="761" y="1643379"/>
                </a:lnTo>
                <a:lnTo>
                  <a:pt x="761" y="1545462"/>
                </a:lnTo>
                <a:lnTo>
                  <a:pt x="119634" y="1545462"/>
                </a:lnTo>
                <a:lnTo>
                  <a:pt x="119634" y="1523873"/>
                </a:lnTo>
                <a:lnTo>
                  <a:pt x="119634" y="1512824"/>
                </a:lnTo>
              </a:path>
              <a:path w="6953250" h="10085070">
                <a:moveTo>
                  <a:pt x="140970" y="1665224"/>
                </a:moveTo>
                <a:lnTo>
                  <a:pt x="140970" y="1621662"/>
                </a:lnTo>
                <a:lnTo>
                  <a:pt x="22402" y="1621662"/>
                </a:lnTo>
                <a:lnTo>
                  <a:pt x="22402" y="1567179"/>
                </a:lnTo>
                <a:lnTo>
                  <a:pt x="140970" y="1567179"/>
                </a:lnTo>
                <a:lnTo>
                  <a:pt x="140970" y="1512824"/>
                </a:lnTo>
              </a:path>
              <a:path w="6953250" h="10085070">
                <a:moveTo>
                  <a:pt x="119634" y="1817624"/>
                </a:moveTo>
                <a:lnTo>
                  <a:pt x="119634" y="1796033"/>
                </a:lnTo>
                <a:lnTo>
                  <a:pt x="761" y="1796033"/>
                </a:lnTo>
                <a:lnTo>
                  <a:pt x="761" y="1697862"/>
                </a:lnTo>
                <a:lnTo>
                  <a:pt x="119634" y="1697862"/>
                </a:lnTo>
                <a:lnTo>
                  <a:pt x="119634" y="1676273"/>
                </a:lnTo>
                <a:lnTo>
                  <a:pt x="119634" y="1665224"/>
                </a:lnTo>
              </a:path>
              <a:path w="6953250" h="10085070">
                <a:moveTo>
                  <a:pt x="140970" y="1817624"/>
                </a:moveTo>
                <a:lnTo>
                  <a:pt x="140970" y="1774062"/>
                </a:lnTo>
                <a:lnTo>
                  <a:pt x="22402" y="1774062"/>
                </a:lnTo>
                <a:lnTo>
                  <a:pt x="22402" y="1719833"/>
                </a:lnTo>
                <a:lnTo>
                  <a:pt x="140970" y="1719833"/>
                </a:lnTo>
                <a:lnTo>
                  <a:pt x="140970" y="1665224"/>
                </a:lnTo>
              </a:path>
              <a:path w="6953250" h="10085070">
                <a:moveTo>
                  <a:pt x="119634" y="1970024"/>
                </a:moveTo>
                <a:lnTo>
                  <a:pt x="119634" y="1948433"/>
                </a:lnTo>
                <a:lnTo>
                  <a:pt x="761" y="1948433"/>
                </a:lnTo>
                <a:lnTo>
                  <a:pt x="761" y="1850262"/>
                </a:lnTo>
                <a:lnTo>
                  <a:pt x="119634" y="1850262"/>
                </a:lnTo>
                <a:lnTo>
                  <a:pt x="119634" y="1828673"/>
                </a:lnTo>
                <a:lnTo>
                  <a:pt x="119634" y="1817624"/>
                </a:lnTo>
              </a:path>
              <a:path w="6953250" h="10085070">
                <a:moveTo>
                  <a:pt x="140970" y="1970024"/>
                </a:moveTo>
                <a:lnTo>
                  <a:pt x="140970" y="1926462"/>
                </a:lnTo>
                <a:lnTo>
                  <a:pt x="22402" y="1926462"/>
                </a:lnTo>
                <a:lnTo>
                  <a:pt x="22402" y="1872233"/>
                </a:lnTo>
                <a:lnTo>
                  <a:pt x="140970" y="1872233"/>
                </a:lnTo>
                <a:lnTo>
                  <a:pt x="140970" y="1817624"/>
                </a:lnTo>
              </a:path>
              <a:path w="6953250" h="10085070">
                <a:moveTo>
                  <a:pt x="119634" y="2122424"/>
                </a:moveTo>
                <a:lnTo>
                  <a:pt x="119634" y="2100833"/>
                </a:lnTo>
                <a:lnTo>
                  <a:pt x="761" y="2100833"/>
                </a:lnTo>
                <a:lnTo>
                  <a:pt x="761" y="2002662"/>
                </a:lnTo>
                <a:lnTo>
                  <a:pt x="119634" y="2002662"/>
                </a:lnTo>
                <a:lnTo>
                  <a:pt x="119634" y="1981073"/>
                </a:lnTo>
                <a:lnTo>
                  <a:pt x="119634" y="1970024"/>
                </a:lnTo>
              </a:path>
              <a:path w="6953250" h="10085070">
                <a:moveTo>
                  <a:pt x="140970" y="2122424"/>
                </a:moveTo>
                <a:lnTo>
                  <a:pt x="140970" y="2078862"/>
                </a:lnTo>
                <a:lnTo>
                  <a:pt x="22402" y="2078862"/>
                </a:lnTo>
                <a:lnTo>
                  <a:pt x="22402" y="2024633"/>
                </a:lnTo>
                <a:lnTo>
                  <a:pt x="140970" y="2024633"/>
                </a:lnTo>
                <a:lnTo>
                  <a:pt x="140970" y="1970024"/>
                </a:lnTo>
              </a:path>
              <a:path w="6953250" h="10085070">
                <a:moveTo>
                  <a:pt x="119634" y="2274824"/>
                </a:moveTo>
                <a:lnTo>
                  <a:pt x="119634" y="2253233"/>
                </a:lnTo>
                <a:lnTo>
                  <a:pt x="761" y="2253233"/>
                </a:lnTo>
                <a:lnTo>
                  <a:pt x="761" y="2155062"/>
                </a:lnTo>
                <a:lnTo>
                  <a:pt x="119634" y="2155062"/>
                </a:lnTo>
                <a:lnTo>
                  <a:pt x="119634" y="2133473"/>
                </a:lnTo>
                <a:lnTo>
                  <a:pt x="119634" y="2122424"/>
                </a:lnTo>
              </a:path>
              <a:path w="6953250" h="10085070">
                <a:moveTo>
                  <a:pt x="140970" y="2274824"/>
                </a:moveTo>
                <a:lnTo>
                  <a:pt x="140970" y="2231262"/>
                </a:lnTo>
                <a:lnTo>
                  <a:pt x="22402" y="2231262"/>
                </a:lnTo>
                <a:lnTo>
                  <a:pt x="22402" y="2177033"/>
                </a:lnTo>
                <a:lnTo>
                  <a:pt x="140970" y="2177033"/>
                </a:lnTo>
                <a:lnTo>
                  <a:pt x="140970" y="2122424"/>
                </a:lnTo>
              </a:path>
              <a:path w="6953250" h="10085070">
                <a:moveTo>
                  <a:pt x="119634" y="2427224"/>
                </a:moveTo>
                <a:lnTo>
                  <a:pt x="119634" y="2405633"/>
                </a:lnTo>
                <a:lnTo>
                  <a:pt x="761" y="2405633"/>
                </a:lnTo>
                <a:lnTo>
                  <a:pt x="761" y="2307462"/>
                </a:lnTo>
                <a:lnTo>
                  <a:pt x="119634" y="2307462"/>
                </a:lnTo>
                <a:lnTo>
                  <a:pt x="119634" y="2285873"/>
                </a:lnTo>
                <a:lnTo>
                  <a:pt x="119634" y="2274824"/>
                </a:lnTo>
              </a:path>
              <a:path w="6953250" h="10085070">
                <a:moveTo>
                  <a:pt x="140970" y="2427224"/>
                </a:moveTo>
                <a:lnTo>
                  <a:pt x="140970" y="2383662"/>
                </a:lnTo>
                <a:lnTo>
                  <a:pt x="22402" y="2383662"/>
                </a:lnTo>
                <a:lnTo>
                  <a:pt x="22402" y="2329433"/>
                </a:lnTo>
                <a:lnTo>
                  <a:pt x="140970" y="2329433"/>
                </a:lnTo>
                <a:lnTo>
                  <a:pt x="140970" y="2274824"/>
                </a:lnTo>
              </a:path>
              <a:path w="6953250" h="10085070">
                <a:moveTo>
                  <a:pt x="119634" y="2579624"/>
                </a:moveTo>
                <a:lnTo>
                  <a:pt x="119634" y="2558033"/>
                </a:lnTo>
                <a:lnTo>
                  <a:pt x="761" y="2558033"/>
                </a:lnTo>
                <a:lnTo>
                  <a:pt x="761" y="2459862"/>
                </a:lnTo>
                <a:lnTo>
                  <a:pt x="119634" y="2459862"/>
                </a:lnTo>
                <a:lnTo>
                  <a:pt x="119634" y="2438273"/>
                </a:lnTo>
                <a:lnTo>
                  <a:pt x="119634" y="2427224"/>
                </a:lnTo>
              </a:path>
              <a:path w="6953250" h="10085070">
                <a:moveTo>
                  <a:pt x="140970" y="2579624"/>
                </a:moveTo>
                <a:lnTo>
                  <a:pt x="140970" y="2536062"/>
                </a:lnTo>
                <a:lnTo>
                  <a:pt x="22402" y="2536062"/>
                </a:lnTo>
                <a:lnTo>
                  <a:pt x="22402" y="2481833"/>
                </a:lnTo>
                <a:lnTo>
                  <a:pt x="140970" y="2481833"/>
                </a:lnTo>
                <a:lnTo>
                  <a:pt x="140970" y="2427224"/>
                </a:lnTo>
              </a:path>
              <a:path w="6953250" h="10085070">
                <a:moveTo>
                  <a:pt x="119634" y="2732024"/>
                </a:moveTo>
                <a:lnTo>
                  <a:pt x="119634" y="2710433"/>
                </a:lnTo>
                <a:lnTo>
                  <a:pt x="761" y="2710433"/>
                </a:lnTo>
                <a:lnTo>
                  <a:pt x="761" y="2612262"/>
                </a:lnTo>
                <a:lnTo>
                  <a:pt x="119634" y="2612262"/>
                </a:lnTo>
                <a:lnTo>
                  <a:pt x="119634" y="2590673"/>
                </a:lnTo>
                <a:lnTo>
                  <a:pt x="119634" y="2579624"/>
                </a:lnTo>
              </a:path>
              <a:path w="6953250" h="10085070">
                <a:moveTo>
                  <a:pt x="140970" y="2732024"/>
                </a:moveTo>
                <a:lnTo>
                  <a:pt x="140970" y="2688462"/>
                </a:lnTo>
                <a:lnTo>
                  <a:pt x="22402" y="2688462"/>
                </a:lnTo>
                <a:lnTo>
                  <a:pt x="22402" y="2634233"/>
                </a:lnTo>
                <a:lnTo>
                  <a:pt x="140970" y="2634233"/>
                </a:lnTo>
                <a:lnTo>
                  <a:pt x="140970" y="2579624"/>
                </a:lnTo>
              </a:path>
              <a:path w="6953250" h="10085070">
                <a:moveTo>
                  <a:pt x="119634" y="2884424"/>
                </a:moveTo>
                <a:lnTo>
                  <a:pt x="119634" y="2862833"/>
                </a:lnTo>
                <a:lnTo>
                  <a:pt x="761" y="2862833"/>
                </a:lnTo>
                <a:lnTo>
                  <a:pt x="761" y="2765043"/>
                </a:lnTo>
                <a:lnTo>
                  <a:pt x="119634" y="2765043"/>
                </a:lnTo>
                <a:lnTo>
                  <a:pt x="119634" y="2743073"/>
                </a:lnTo>
                <a:lnTo>
                  <a:pt x="119634" y="2732024"/>
                </a:lnTo>
              </a:path>
              <a:path w="6953250" h="10085070">
                <a:moveTo>
                  <a:pt x="140970" y="2884424"/>
                </a:moveTo>
                <a:lnTo>
                  <a:pt x="140970" y="2841243"/>
                </a:lnTo>
                <a:lnTo>
                  <a:pt x="22402" y="2841243"/>
                </a:lnTo>
                <a:lnTo>
                  <a:pt x="22402" y="2786633"/>
                </a:lnTo>
                <a:lnTo>
                  <a:pt x="140970" y="2786633"/>
                </a:lnTo>
                <a:lnTo>
                  <a:pt x="140970" y="2732024"/>
                </a:lnTo>
              </a:path>
              <a:path w="6953250" h="10085070">
                <a:moveTo>
                  <a:pt x="119634" y="3037204"/>
                </a:moveTo>
                <a:lnTo>
                  <a:pt x="119634" y="3015233"/>
                </a:lnTo>
                <a:lnTo>
                  <a:pt x="761" y="3015233"/>
                </a:lnTo>
                <a:lnTo>
                  <a:pt x="761" y="2917443"/>
                </a:lnTo>
                <a:lnTo>
                  <a:pt x="119634" y="2917443"/>
                </a:lnTo>
                <a:lnTo>
                  <a:pt x="119634" y="2895473"/>
                </a:lnTo>
                <a:lnTo>
                  <a:pt x="119634" y="2884424"/>
                </a:lnTo>
              </a:path>
              <a:path w="6953250" h="10085070">
                <a:moveTo>
                  <a:pt x="140970" y="3037204"/>
                </a:moveTo>
                <a:lnTo>
                  <a:pt x="140970" y="2993643"/>
                </a:lnTo>
                <a:lnTo>
                  <a:pt x="22402" y="2993643"/>
                </a:lnTo>
                <a:lnTo>
                  <a:pt x="22402" y="2939033"/>
                </a:lnTo>
                <a:lnTo>
                  <a:pt x="140970" y="2939033"/>
                </a:lnTo>
                <a:lnTo>
                  <a:pt x="140970" y="2884424"/>
                </a:lnTo>
              </a:path>
              <a:path w="6953250" h="10085070">
                <a:moveTo>
                  <a:pt x="119634" y="3189604"/>
                </a:moveTo>
                <a:lnTo>
                  <a:pt x="119634" y="3167633"/>
                </a:lnTo>
                <a:lnTo>
                  <a:pt x="761" y="3167633"/>
                </a:lnTo>
                <a:lnTo>
                  <a:pt x="761" y="3069843"/>
                </a:lnTo>
                <a:lnTo>
                  <a:pt x="119634" y="3069843"/>
                </a:lnTo>
                <a:lnTo>
                  <a:pt x="119634" y="3047873"/>
                </a:lnTo>
                <a:lnTo>
                  <a:pt x="119634" y="3037204"/>
                </a:lnTo>
              </a:path>
              <a:path w="6953250" h="10085070">
                <a:moveTo>
                  <a:pt x="140970" y="3189604"/>
                </a:moveTo>
                <a:lnTo>
                  <a:pt x="140970" y="3146043"/>
                </a:lnTo>
                <a:lnTo>
                  <a:pt x="22402" y="3146043"/>
                </a:lnTo>
                <a:lnTo>
                  <a:pt x="22402" y="3091433"/>
                </a:lnTo>
                <a:lnTo>
                  <a:pt x="140970" y="3091433"/>
                </a:lnTo>
                <a:lnTo>
                  <a:pt x="140970" y="3037204"/>
                </a:lnTo>
              </a:path>
              <a:path w="6953250" h="10085070">
                <a:moveTo>
                  <a:pt x="119634" y="3342004"/>
                </a:moveTo>
                <a:lnTo>
                  <a:pt x="119634" y="3320033"/>
                </a:lnTo>
                <a:lnTo>
                  <a:pt x="761" y="3320033"/>
                </a:lnTo>
                <a:lnTo>
                  <a:pt x="761" y="3222243"/>
                </a:lnTo>
                <a:lnTo>
                  <a:pt x="119634" y="3222243"/>
                </a:lnTo>
                <a:lnTo>
                  <a:pt x="119634" y="3200273"/>
                </a:lnTo>
                <a:lnTo>
                  <a:pt x="119634" y="3189604"/>
                </a:lnTo>
              </a:path>
              <a:path w="6953250" h="10085070">
                <a:moveTo>
                  <a:pt x="140970" y="3342004"/>
                </a:moveTo>
                <a:lnTo>
                  <a:pt x="140970" y="3298443"/>
                </a:lnTo>
                <a:lnTo>
                  <a:pt x="22402" y="3298443"/>
                </a:lnTo>
                <a:lnTo>
                  <a:pt x="22402" y="3243833"/>
                </a:lnTo>
                <a:lnTo>
                  <a:pt x="140970" y="3243833"/>
                </a:lnTo>
                <a:lnTo>
                  <a:pt x="140970" y="3189604"/>
                </a:lnTo>
              </a:path>
              <a:path w="6953250" h="10085070">
                <a:moveTo>
                  <a:pt x="119634" y="3494404"/>
                </a:moveTo>
                <a:lnTo>
                  <a:pt x="119634" y="3472433"/>
                </a:lnTo>
                <a:lnTo>
                  <a:pt x="761" y="3472433"/>
                </a:lnTo>
                <a:lnTo>
                  <a:pt x="761" y="3374643"/>
                </a:lnTo>
                <a:lnTo>
                  <a:pt x="119634" y="3374643"/>
                </a:lnTo>
                <a:lnTo>
                  <a:pt x="119634" y="3352673"/>
                </a:lnTo>
                <a:lnTo>
                  <a:pt x="119634" y="3342004"/>
                </a:lnTo>
              </a:path>
              <a:path w="6953250" h="10085070">
                <a:moveTo>
                  <a:pt x="140970" y="3494404"/>
                </a:moveTo>
                <a:lnTo>
                  <a:pt x="140970" y="3450843"/>
                </a:lnTo>
                <a:lnTo>
                  <a:pt x="22402" y="3450843"/>
                </a:lnTo>
                <a:lnTo>
                  <a:pt x="22402" y="3396233"/>
                </a:lnTo>
                <a:lnTo>
                  <a:pt x="140970" y="3396233"/>
                </a:lnTo>
                <a:lnTo>
                  <a:pt x="140970" y="3342004"/>
                </a:lnTo>
              </a:path>
              <a:path w="6953250" h="10085070">
                <a:moveTo>
                  <a:pt x="119634" y="3646804"/>
                </a:moveTo>
                <a:lnTo>
                  <a:pt x="119634" y="3624833"/>
                </a:lnTo>
                <a:lnTo>
                  <a:pt x="761" y="3624833"/>
                </a:lnTo>
                <a:lnTo>
                  <a:pt x="761" y="3527043"/>
                </a:lnTo>
                <a:lnTo>
                  <a:pt x="119634" y="3527043"/>
                </a:lnTo>
                <a:lnTo>
                  <a:pt x="119634" y="3505073"/>
                </a:lnTo>
                <a:lnTo>
                  <a:pt x="119634" y="3494404"/>
                </a:lnTo>
              </a:path>
              <a:path w="6953250" h="10085070">
                <a:moveTo>
                  <a:pt x="140970" y="3646804"/>
                </a:moveTo>
                <a:lnTo>
                  <a:pt x="140970" y="3603243"/>
                </a:lnTo>
                <a:lnTo>
                  <a:pt x="22402" y="3603243"/>
                </a:lnTo>
                <a:lnTo>
                  <a:pt x="22402" y="3548633"/>
                </a:lnTo>
                <a:lnTo>
                  <a:pt x="140970" y="3548633"/>
                </a:lnTo>
                <a:lnTo>
                  <a:pt x="140970" y="3494404"/>
                </a:lnTo>
              </a:path>
              <a:path w="6953250" h="10085070">
                <a:moveTo>
                  <a:pt x="119634" y="3799204"/>
                </a:moveTo>
                <a:lnTo>
                  <a:pt x="119634" y="3777233"/>
                </a:lnTo>
                <a:lnTo>
                  <a:pt x="761" y="3777233"/>
                </a:lnTo>
                <a:lnTo>
                  <a:pt x="761" y="3679443"/>
                </a:lnTo>
                <a:lnTo>
                  <a:pt x="119634" y="3679443"/>
                </a:lnTo>
                <a:lnTo>
                  <a:pt x="119634" y="3657727"/>
                </a:lnTo>
                <a:lnTo>
                  <a:pt x="119634" y="3646804"/>
                </a:lnTo>
              </a:path>
              <a:path w="6953250" h="10085070">
                <a:moveTo>
                  <a:pt x="140970" y="3799204"/>
                </a:moveTo>
                <a:lnTo>
                  <a:pt x="140970" y="3755643"/>
                </a:lnTo>
                <a:lnTo>
                  <a:pt x="22402" y="3755643"/>
                </a:lnTo>
                <a:lnTo>
                  <a:pt x="22402" y="3701033"/>
                </a:lnTo>
                <a:lnTo>
                  <a:pt x="140970" y="3701033"/>
                </a:lnTo>
                <a:lnTo>
                  <a:pt x="140970" y="3646804"/>
                </a:lnTo>
              </a:path>
              <a:path w="6953250" h="10085070">
                <a:moveTo>
                  <a:pt x="119634" y="3951604"/>
                </a:moveTo>
                <a:lnTo>
                  <a:pt x="119634" y="3929633"/>
                </a:lnTo>
                <a:lnTo>
                  <a:pt x="761" y="3929633"/>
                </a:lnTo>
                <a:lnTo>
                  <a:pt x="761" y="3831843"/>
                </a:lnTo>
                <a:lnTo>
                  <a:pt x="119634" y="3831843"/>
                </a:lnTo>
                <a:lnTo>
                  <a:pt x="119634" y="3810127"/>
                </a:lnTo>
                <a:lnTo>
                  <a:pt x="119634" y="3799204"/>
                </a:lnTo>
              </a:path>
              <a:path w="6953250" h="10085070">
                <a:moveTo>
                  <a:pt x="140970" y="3951604"/>
                </a:moveTo>
                <a:lnTo>
                  <a:pt x="140970" y="3908043"/>
                </a:lnTo>
                <a:lnTo>
                  <a:pt x="22402" y="3908043"/>
                </a:lnTo>
                <a:lnTo>
                  <a:pt x="22402" y="3853433"/>
                </a:lnTo>
                <a:lnTo>
                  <a:pt x="140970" y="3853433"/>
                </a:lnTo>
                <a:lnTo>
                  <a:pt x="140970" y="3799204"/>
                </a:lnTo>
              </a:path>
              <a:path w="6953250" h="10085070">
                <a:moveTo>
                  <a:pt x="119634" y="4104004"/>
                </a:moveTo>
                <a:lnTo>
                  <a:pt x="119634" y="4082287"/>
                </a:lnTo>
                <a:lnTo>
                  <a:pt x="761" y="4082287"/>
                </a:lnTo>
                <a:lnTo>
                  <a:pt x="761" y="3984243"/>
                </a:lnTo>
                <a:lnTo>
                  <a:pt x="119634" y="3984243"/>
                </a:lnTo>
                <a:lnTo>
                  <a:pt x="119634" y="3962526"/>
                </a:lnTo>
                <a:lnTo>
                  <a:pt x="119634" y="3951604"/>
                </a:lnTo>
              </a:path>
              <a:path w="6953250" h="10085070">
                <a:moveTo>
                  <a:pt x="140970" y="4104004"/>
                </a:moveTo>
                <a:lnTo>
                  <a:pt x="140970" y="4060443"/>
                </a:lnTo>
                <a:lnTo>
                  <a:pt x="22402" y="4060443"/>
                </a:lnTo>
                <a:lnTo>
                  <a:pt x="22402" y="4006087"/>
                </a:lnTo>
                <a:lnTo>
                  <a:pt x="140970" y="4006087"/>
                </a:lnTo>
                <a:lnTo>
                  <a:pt x="140970" y="3951604"/>
                </a:lnTo>
              </a:path>
              <a:path w="6953250" h="10085070">
                <a:moveTo>
                  <a:pt x="119634" y="4256405"/>
                </a:moveTo>
                <a:lnTo>
                  <a:pt x="119634" y="4234687"/>
                </a:lnTo>
                <a:lnTo>
                  <a:pt x="761" y="4234687"/>
                </a:lnTo>
                <a:lnTo>
                  <a:pt x="761" y="4136643"/>
                </a:lnTo>
                <a:lnTo>
                  <a:pt x="119634" y="4136643"/>
                </a:lnTo>
                <a:lnTo>
                  <a:pt x="119634" y="4114926"/>
                </a:lnTo>
                <a:lnTo>
                  <a:pt x="119634" y="4104004"/>
                </a:lnTo>
              </a:path>
              <a:path w="6953250" h="10085070">
                <a:moveTo>
                  <a:pt x="140970" y="4256405"/>
                </a:moveTo>
                <a:lnTo>
                  <a:pt x="140970" y="4212844"/>
                </a:lnTo>
                <a:lnTo>
                  <a:pt x="22402" y="4212844"/>
                </a:lnTo>
                <a:lnTo>
                  <a:pt x="22402" y="4158487"/>
                </a:lnTo>
                <a:lnTo>
                  <a:pt x="140970" y="4158487"/>
                </a:lnTo>
                <a:lnTo>
                  <a:pt x="140970" y="4104004"/>
                </a:lnTo>
              </a:path>
              <a:path w="6953250" h="10085070">
                <a:moveTo>
                  <a:pt x="119634" y="4408805"/>
                </a:moveTo>
                <a:lnTo>
                  <a:pt x="119634" y="4387087"/>
                </a:lnTo>
                <a:lnTo>
                  <a:pt x="761" y="4387087"/>
                </a:lnTo>
                <a:lnTo>
                  <a:pt x="761" y="4289044"/>
                </a:lnTo>
                <a:lnTo>
                  <a:pt x="119634" y="4289044"/>
                </a:lnTo>
                <a:lnTo>
                  <a:pt x="119634" y="4267326"/>
                </a:lnTo>
                <a:lnTo>
                  <a:pt x="119634" y="4256405"/>
                </a:lnTo>
              </a:path>
              <a:path w="6953250" h="10085070">
                <a:moveTo>
                  <a:pt x="140970" y="4408805"/>
                </a:moveTo>
                <a:lnTo>
                  <a:pt x="140970" y="4365244"/>
                </a:lnTo>
                <a:lnTo>
                  <a:pt x="22402" y="4365244"/>
                </a:lnTo>
                <a:lnTo>
                  <a:pt x="22402" y="4310887"/>
                </a:lnTo>
                <a:lnTo>
                  <a:pt x="140970" y="4310887"/>
                </a:lnTo>
                <a:lnTo>
                  <a:pt x="140970" y="4256405"/>
                </a:lnTo>
              </a:path>
              <a:path w="6953250" h="10085070">
                <a:moveTo>
                  <a:pt x="119634" y="4561205"/>
                </a:moveTo>
                <a:lnTo>
                  <a:pt x="119634" y="4539487"/>
                </a:lnTo>
                <a:lnTo>
                  <a:pt x="761" y="4539487"/>
                </a:lnTo>
                <a:lnTo>
                  <a:pt x="761" y="4441444"/>
                </a:lnTo>
                <a:lnTo>
                  <a:pt x="119634" y="4441444"/>
                </a:lnTo>
                <a:lnTo>
                  <a:pt x="119634" y="4419726"/>
                </a:lnTo>
                <a:lnTo>
                  <a:pt x="119634" y="4408805"/>
                </a:lnTo>
              </a:path>
              <a:path w="6953250" h="10085070">
                <a:moveTo>
                  <a:pt x="140970" y="4561205"/>
                </a:moveTo>
                <a:lnTo>
                  <a:pt x="140970" y="4517644"/>
                </a:lnTo>
                <a:lnTo>
                  <a:pt x="22402" y="4517644"/>
                </a:lnTo>
                <a:lnTo>
                  <a:pt x="22402" y="4463287"/>
                </a:lnTo>
                <a:lnTo>
                  <a:pt x="140970" y="4463287"/>
                </a:lnTo>
                <a:lnTo>
                  <a:pt x="140970" y="4408805"/>
                </a:lnTo>
              </a:path>
              <a:path w="6953250" h="10085070">
                <a:moveTo>
                  <a:pt x="119634" y="4713605"/>
                </a:moveTo>
                <a:lnTo>
                  <a:pt x="119634" y="4691887"/>
                </a:lnTo>
                <a:lnTo>
                  <a:pt x="761" y="4691887"/>
                </a:lnTo>
                <a:lnTo>
                  <a:pt x="761" y="4593844"/>
                </a:lnTo>
                <a:lnTo>
                  <a:pt x="119634" y="4593844"/>
                </a:lnTo>
                <a:lnTo>
                  <a:pt x="119634" y="4572126"/>
                </a:lnTo>
                <a:lnTo>
                  <a:pt x="119634" y="4561205"/>
                </a:lnTo>
              </a:path>
              <a:path w="6953250" h="10085070">
                <a:moveTo>
                  <a:pt x="140970" y="4713605"/>
                </a:moveTo>
                <a:lnTo>
                  <a:pt x="140970" y="4670044"/>
                </a:lnTo>
                <a:lnTo>
                  <a:pt x="22402" y="4670044"/>
                </a:lnTo>
                <a:lnTo>
                  <a:pt x="22402" y="4615687"/>
                </a:lnTo>
                <a:lnTo>
                  <a:pt x="140970" y="4615687"/>
                </a:lnTo>
                <a:lnTo>
                  <a:pt x="140970" y="4561205"/>
                </a:lnTo>
              </a:path>
              <a:path w="6953250" h="10085070">
                <a:moveTo>
                  <a:pt x="119634" y="4866005"/>
                </a:moveTo>
                <a:lnTo>
                  <a:pt x="119634" y="4844287"/>
                </a:lnTo>
                <a:lnTo>
                  <a:pt x="761" y="4844287"/>
                </a:lnTo>
                <a:lnTo>
                  <a:pt x="761" y="4746244"/>
                </a:lnTo>
                <a:lnTo>
                  <a:pt x="119634" y="4746244"/>
                </a:lnTo>
                <a:lnTo>
                  <a:pt x="119634" y="4724526"/>
                </a:lnTo>
                <a:lnTo>
                  <a:pt x="119634" y="4713605"/>
                </a:lnTo>
              </a:path>
              <a:path w="6953250" h="10085070">
                <a:moveTo>
                  <a:pt x="140970" y="4866005"/>
                </a:moveTo>
                <a:lnTo>
                  <a:pt x="140970" y="4822444"/>
                </a:lnTo>
                <a:lnTo>
                  <a:pt x="22402" y="4822444"/>
                </a:lnTo>
                <a:lnTo>
                  <a:pt x="22402" y="4768087"/>
                </a:lnTo>
                <a:lnTo>
                  <a:pt x="140970" y="4768087"/>
                </a:lnTo>
                <a:lnTo>
                  <a:pt x="140970" y="4713605"/>
                </a:lnTo>
              </a:path>
              <a:path w="6953250" h="10085070">
                <a:moveTo>
                  <a:pt x="119634" y="5018405"/>
                </a:moveTo>
                <a:lnTo>
                  <a:pt x="119634" y="4996687"/>
                </a:lnTo>
                <a:lnTo>
                  <a:pt x="761" y="4996687"/>
                </a:lnTo>
                <a:lnTo>
                  <a:pt x="761" y="4898897"/>
                </a:lnTo>
                <a:lnTo>
                  <a:pt x="119634" y="4898897"/>
                </a:lnTo>
                <a:lnTo>
                  <a:pt x="119634" y="4876926"/>
                </a:lnTo>
                <a:lnTo>
                  <a:pt x="119634" y="4866005"/>
                </a:lnTo>
              </a:path>
              <a:path w="6953250" h="10085070">
                <a:moveTo>
                  <a:pt x="140970" y="5018405"/>
                </a:moveTo>
                <a:lnTo>
                  <a:pt x="140970" y="4975097"/>
                </a:lnTo>
                <a:lnTo>
                  <a:pt x="22402" y="4975097"/>
                </a:lnTo>
                <a:lnTo>
                  <a:pt x="22402" y="4920487"/>
                </a:lnTo>
                <a:lnTo>
                  <a:pt x="140970" y="4920487"/>
                </a:lnTo>
                <a:lnTo>
                  <a:pt x="140970" y="4866005"/>
                </a:lnTo>
              </a:path>
              <a:path w="6953250" h="10085070">
                <a:moveTo>
                  <a:pt x="119634" y="5172329"/>
                </a:moveTo>
                <a:lnTo>
                  <a:pt x="119634" y="5150358"/>
                </a:lnTo>
                <a:lnTo>
                  <a:pt x="761" y="5150358"/>
                </a:lnTo>
                <a:lnTo>
                  <a:pt x="761" y="5051551"/>
                </a:lnTo>
                <a:lnTo>
                  <a:pt x="119634" y="5051551"/>
                </a:lnTo>
                <a:lnTo>
                  <a:pt x="119634" y="5029326"/>
                </a:lnTo>
                <a:lnTo>
                  <a:pt x="119634" y="5018405"/>
                </a:lnTo>
              </a:path>
              <a:path w="6953250" h="10085070">
                <a:moveTo>
                  <a:pt x="140970" y="5172329"/>
                </a:moveTo>
                <a:lnTo>
                  <a:pt x="140970" y="5128386"/>
                </a:lnTo>
                <a:lnTo>
                  <a:pt x="22402" y="5128386"/>
                </a:lnTo>
                <a:lnTo>
                  <a:pt x="22402" y="5073522"/>
                </a:lnTo>
                <a:lnTo>
                  <a:pt x="140970" y="5073522"/>
                </a:lnTo>
                <a:lnTo>
                  <a:pt x="140970" y="5018405"/>
                </a:lnTo>
              </a:path>
              <a:path w="6953250" h="10085070">
                <a:moveTo>
                  <a:pt x="119634" y="5326507"/>
                </a:moveTo>
                <a:lnTo>
                  <a:pt x="119634" y="5304282"/>
                </a:lnTo>
                <a:lnTo>
                  <a:pt x="761" y="5304282"/>
                </a:lnTo>
                <a:lnTo>
                  <a:pt x="761" y="5205475"/>
                </a:lnTo>
                <a:lnTo>
                  <a:pt x="119634" y="5205475"/>
                </a:lnTo>
                <a:lnTo>
                  <a:pt x="119634" y="5183632"/>
                </a:lnTo>
                <a:lnTo>
                  <a:pt x="119634" y="5172329"/>
                </a:lnTo>
              </a:path>
              <a:path w="6953250" h="10085070">
                <a:moveTo>
                  <a:pt x="140970" y="5326507"/>
                </a:moveTo>
                <a:lnTo>
                  <a:pt x="140970" y="5282310"/>
                </a:lnTo>
                <a:lnTo>
                  <a:pt x="22402" y="5282310"/>
                </a:lnTo>
                <a:lnTo>
                  <a:pt x="22402" y="5227446"/>
                </a:lnTo>
                <a:lnTo>
                  <a:pt x="140970" y="5227446"/>
                </a:lnTo>
                <a:lnTo>
                  <a:pt x="140970" y="5172329"/>
                </a:lnTo>
              </a:path>
              <a:path w="6953250" h="10085070">
                <a:moveTo>
                  <a:pt x="119634" y="5480431"/>
                </a:moveTo>
                <a:lnTo>
                  <a:pt x="119634" y="5458206"/>
                </a:lnTo>
                <a:lnTo>
                  <a:pt x="761" y="5458206"/>
                </a:lnTo>
                <a:lnTo>
                  <a:pt x="761" y="5359399"/>
                </a:lnTo>
                <a:lnTo>
                  <a:pt x="119634" y="5359399"/>
                </a:lnTo>
                <a:lnTo>
                  <a:pt x="119634" y="5337556"/>
                </a:lnTo>
                <a:lnTo>
                  <a:pt x="119634" y="5326507"/>
                </a:lnTo>
              </a:path>
              <a:path w="6953250" h="10085070">
                <a:moveTo>
                  <a:pt x="140970" y="5480431"/>
                </a:moveTo>
                <a:lnTo>
                  <a:pt x="140970" y="5436234"/>
                </a:lnTo>
                <a:lnTo>
                  <a:pt x="22402" y="5436234"/>
                </a:lnTo>
                <a:lnTo>
                  <a:pt x="22402" y="5381370"/>
                </a:lnTo>
                <a:lnTo>
                  <a:pt x="140970" y="5381370"/>
                </a:lnTo>
                <a:lnTo>
                  <a:pt x="140970" y="5326507"/>
                </a:lnTo>
              </a:path>
              <a:path w="6953250" h="10085070">
                <a:moveTo>
                  <a:pt x="119634" y="5634355"/>
                </a:moveTo>
                <a:lnTo>
                  <a:pt x="119634" y="5612383"/>
                </a:lnTo>
                <a:lnTo>
                  <a:pt x="761" y="5612383"/>
                </a:lnTo>
                <a:lnTo>
                  <a:pt x="761" y="5513323"/>
                </a:lnTo>
                <a:lnTo>
                  <a:pt x="119634" y="5513323"/>
                </a:lnTo>
                <a:lnTo>
                  <a:pt x="119634" y="5491480"/>
                </a:lnTo>
                <a:lnTo>
                  <a:pt x="119634" y="5480431"/>
                </a:lnTo>
              </a:path>
              <a:path w="6953250" h="10085070">
                <a:moveTo>
                  <a:pt x="140970" y="5634355"/>
                </a:moveTo>
                <a:lnTo>
                  <a:pt x="140970" y="5590158"/>
                </a:lnTo>
                <a:lnTo>
                  <a:pt x="22402" y="5590158"/>
                </a:lnTo>
                <a:lnTo>
                  <a:pt x="22402" y="5535295"/>
                </a:lnTo>
                <a:lnTo>
                  <a:pt x="140970" y="5535295"/>
                </a:lnTo>
                <a:lnTo>
                  <a:pt x="140970" y="5480431"/>
                </a:lnTo>
              </a:path>
              <a:path w="6953250" h="10085070">
                <a:moveTo>
                  <a:pt x="119634" y="5788279"/>
                </a:moveTo>
                <a:lnTo>
                  <a:pt x="119634" y="5766308"/>
                </a:lnTo>
                <a:lnTo>
                  <a:pt x="761" y="5766308"/>
                </a:lnTo>
                <a:lnTo>
                  <a:pt x="761" y="5667247"/>
                </a:lnTo>
                <a:lnTo>
                  <a:pt x="119634" y="5667247"/>
                </a:lnTo>
                <a:lnTo>
                  <a:pt x="119634" y="5645404"/>
                </a:lnTo>
                <a:lnTo>
                  <a:pt x="119634" y="5634355"/>
                </a:lnTo>
              </a:path>
              <a:path w="6953250" h="10085070">
                <a:moveTo>
                  <a:pt x="140970" y="5788279"/>
                </a:moveTo>
                <a:lnTo>
                  <a:pt x="140970" y="5744083"/>
                </a:lnTo>
                <a:lnTo>
                  <a:pt x="22402" y="5744083"/>
                </a:lnTo>
                <a:lnTo>
                  <a:pt x="22402" y="5689219"/>
                </a:lnTo>
                <a:lnTo>
                  <a:pt x="140970" y="5689219"/>
                </a:lnTo>
                <a:lnTo>
                  <a:pt x="140970" y="5634355"/>
                </a:lnTo>
              </a:path>
              <a:path w="6953250" h="10085070">
                <a:moveTo>
                  <a:pt x="119634" y="5942203"/>
                </a:moveTo>
                <a:lnTo>
                  <a:pt x="119634" y="5920232"/>
                </a:lnTo>
                <a:lnTo>
                  <a:pt x="761" y="5920232"/>
                </a:lnTo>
                <a:lnTo>
                  <a:pt x="761" y="5821171"/>
                </a:lnTo>
                <a:lnTo>
                  <a:pt x="119634" y="5821171"/>
                </a:lnTo>
                <a:lnTo>
                  <a:pt x="119634" y="5799328"/>
                </a:lnTo>
                <a:lnTo>
                  <a:pt x="119634" y="5788279"/>
                </a:lnTo>
              </a:path>
              <a:path w="6953250" h="10085070">
                <a:moveTo>
                  <a:pt x="140970" y="5942203"/>
                </a:moveTo>
                <a:lnTo>
                  <a:pt x="140970" y="5898007"/>
                </a:lnTo>
                <a:lnTo>
                  <a:pt x="22402" y="5898007"/>
                </a:lnTo>
                <a:lnTo>
                  <a:pt x="22402" y="5843143"/>
                </a:lnTo>
                <a:lnTo>
                  <a:pt x="140970" y="5843143"/>
                </a:lnTo>
                <a:lnTo>
                  <a:pt x="140970" y="5788279"/>
                </a:lnTo>
              </a:path>
              <a:path w="6953250" h="10085070">
                <a:moveTo>
                  <a:pt x="119634" y="6096126"/>
                </a:moveTo>
                <a:lnTo>
                  <a:pt x="119634" y="6074156"/>
                </a:lnTo>
                <a:lnTo>
                  <a:pt x="761" y="6074156"/>
                </a:lnTo>
                <a:lnTo>
                  <a:pt x="761" y="5975095"/>
                </a:lnTo>
                <a:lnTo>
                  <a:pt x="119634" y="5975095"/>
                </a:lnTo>
                <a:lnTo>
                  <a:pt x="119634" y="5953251"/>
                </a:lnTo>
                <a:lnTo>
                  <a:pt x="119634" y="5942203"/>
                </a:lnTo>
              </a:path>
              <a:path w="6953250" h="10085070">
                <a:moveTo>
                  <a:pt x="140970" y="6096126"/>
                </a:moveTo>
                <a:lnTo>
                  <a:pt x="140970" y="6052311"/>
                </a:lnTo>
                <a:lnTo>
                  <a:pt x="22402" y="6052311"/>
                </a:lnTo>
                <a:lnTo>
                  <a:pt x="22402" y="5997067"/>
                </a:lnTo>
                <a:lnTo>
                  <a:pt x="140970" y="5997067"/>
                </a:lnTo>
                <a:lnTo>
                  <a:pt x="140970" y="5942203"/>
                </a:lnTo>
              </a:path>
              <a:path w="6953250" h="10085070">
                <a:moveTo>
                  <a:pt x="119634" y="6250050"/>
                </a:moveTo>
                <a:lnTo>
                  <a:pt x="119634" y="6228080"/>
                </a:lnTo>
                <a:lnTo>
                  <a:pt x="761" y="6228080"/>
                </a:lnTo>
                <a:lnTo>
                  <a:pt x="761" y="6129020"/>
                </a:lnTo>
                <a:lnTo>
                  <a:pt x="119634" y="6129020"/>
                </a:lnTo>
                <a:lnTo>
                  <a:pt x="119634" y="6107175"/>
                </a:lnTo>
                <a:lnTo>
                  <a:pt x="119634" y="6096126"/>
                </a:lnTo>
              </a:path>
              <a:path w="6953250" h="10085070">
                <a:moveTo>
                  <a:pt x="140970" y="6250050"/>
                </a:moveTo>
                <a:lnTo>
                  <a:pt x="140970" y="6206235"/>
                </a:lnTo>
                <a:lnTo>
                  <a:pt x="22402" y="6206235"/>
                </a:lnTo>
                <a:lnTo>
                  <a:pt x="22402" y="6150991"/>
                </a:lnTo>
                <a:lnTo>
                  <a:pt x="140970" y="6150991"/>
                </a:lnTo>
                <a:lnTo>
                  <a:pt x="140970" y="6096126"/>
                </a:lnTo>
              </a:path>
              <a:path w="6953250" h="10085070">
                <a:moveTo>
                  <a:pt x="119634" y="6403974"/>
                </a:moveTo>
                <a:lnTo>
                  <a:pt x="119634" y="6382004"/>
                </a:lnTo>
                <a:lnTo>
                  <a:pt x="761" y="6382004"/>
                </a:lnTo>
                <a:lnTo>
                  <a:pt x="761" y="6282944"/>
                </a:lnTo>
                <a:lnTo>
                  <a:pt x="119634" y="6282944"/>
                </a:lnTo>
                <a:lnTo>
                  <a:pt x="119634" y="6261099"/>
                </a:lnTo>
                <a:lnTo>
                  <a:pt x="119634" y="6250050"/>
                </a:lnTo>
              </a:path>
              <a:path w="6953250" h="10085070">
                <a:moveTo>
                  <a:pt x="140970" y="6403974"/>
                </a:moveTo>
                <a:lnTo>
                  <a:pt x="140970" y="6360159"/>
                </a:lnTo>
                <a:lnTo>
                  <a:pt x="22402" y="6360159"/>
                </a:lnTo>
                <a:lnTo>
                  <a:pt x="22402" y="6304914"/>
                </a:lnTo>
                <a:lnTo>
                  <a:pt x="140970" y="6304914"/>
                </a:lnTo>
                <a:lnTo>
                  <a:pt x="140970" y="6250050"/>
                </a:lnTo>
              </a:path>
              <a:path w="6953250" h="10085070">
                <a:moveTo>
                  <a:pt x="119634" y="6557898"/>
                </a:moveTo>
                <a:lnTo>
                  <a:pt x="119634" y="6535928"/>
                </a:lnTo>
                <a:lnTo>
                  <a:pt x="761" y="6535928"/>
                </a:lnTo>
                <a:lnTo>
                  <a:pt x="761" y="6436868"/>
                </a:lnTo>
                <a:lnTo>
                  <a:pt x="119634" y="6436868"/>
                </a:lnTo>
                <a:lnTo>
                  <a:pt x="119634" y="6415023"/>
                </a:lnTo>
                <a:lnTo>
                  <a:pt x="119634" y="6403974"/>
                </a:lnTo>
              </a:path>
              <a:path w="6953250" h="10085070">
                <a:moveTo>
                  <a:pt x="140970" y="6557898"/>
                </a:moveTo>
                <a:lnTo>
                  <a:pt x="140970" y="6514083"/>
                </a:lnTo>
                <a:lnTo>
                  <a:pt x="22402" y="6514083"/>
                </a:lnTo>
                <a:lnTo>
                  <a:pt x="22402" y="6458838"/>
                </a:lnTo>
                <a:lnTo>
                  <a:pt x="140970" y="6458838"/>
                </a:lnTo>
                <a:lnTo>
                  <a:pt x="140970" y="6403974"/>
                </a:lnTo>
              </a:path>
              <a:path w="6953250" h="10085070">
                <a:moveTo>
                  <a:pt x="119634" y="6711823"/>
                </a:moveTo>
                <a:lnTo>
                  <a:pt x="119634" y="6689852"/>
                </a:lnTo>
                <a:lnTo>
                  <a:pt x="761" y="6689852"/>
                </a:lnTo>
                <a:lnTo>
                  <a:pt x="761" y="6590792"/>
                </a:lnTo>
                <a:lnTo>
                  <a:pt x="119634" y="6590792"/>
                </a:lnTo>
                <a:lnTo>
                  <a:pt x="119634" y="6568948"/>
                </a:lnTo>
                <a:lnTo>
                  <a:pt x="119634" y="6557898"/>
                </a:lnTo>
              </a:path>
              <a:path w="6953250" h="10085070">
                <a:moveTo>
                  <a:pt x="140970" y="6711823"/>
                </a:moveTo>
                <a:lnTo>
                  <a:pt x="140970" y="6668008"/>
                </a:lnTo>
                <a:lnTo>
                  <a:pt x="22402" y="6668008"/>
                </a:lnTo>
                <a:lnTo>
                  <a:pt x="22402" y="6612762"/>
                </a:lnTo>
                <a:lnTo>
                  <a:pt x="140970" y="6612762"/>
                </a:lnTo>
                <a:lnTo>
                  <a:pt x="140970" y="6557898"/>
                </a:lnTo>
              </a:path>
              <a:path w="6953250" h="10085070">
                <a:moveTo>
                  <a:pt x="119634" y="6865746"/>
                </a:moveTo>
                <a:lnTo>
                  <a:pt x="119634" y="6843775"/>
                </a:lnTo>
                <a:lnTo>
                  <a:pt x="761" y="6843775"/>
                </a:lnTo>
                <a:lnTo>
                  <a:pt x="761" y="6744715"/>
                </a:lnTo>
                <a:lnTo>
                  <a:pt x="119634" y="6744715"/>
                </a:lnTo>
                <a:lnTo>
                  <a:pt x="119634" y="6722871"/>
                </a:lnTo>
                <a:lnTo>
                  <a:pt x="119634" y="6711823"/>
                </a:lnTo>
              </a:path>
              <a:path w="6953250" h="10085070">
                <a:moveTo>
                  <a:pt x="140970" y="6865746"/>
                </a:moveTo>
                <a:lnTo>
                  <a:pt x="140970" y="6821932"/>
                </a:lnTo>
                <a:lnTo>
                  <a:pt x="22402" y="6821932"/>
                </a:lnTo>
                <a:lnTo>
                  <a:pt x="22402" y="6767067"/>
                </a:lnTo>
                <a:lnTo>
                  <a:pt x="140970" y="6767067"/>
                </a:lnTo>
                <a:lnTo>
                  <a:pt x="140970" y="6711823"/>
                </a:lnTo>
              </a:path>
              <a:path w="6953250" h="10085070">
                <a:moveTo>
                  <a:pt x="119634" y="7019671"/>
                </a:moveTo>
                <a:lnTo>
                  <a:pt x="119634" y="6997700"/>
                </a:lnTo>
                <a:lnTo>
                  <a:pt x="761" y="6997700"/>
                </a:lnTo>
                <a:lnTo>
                  <a:pt x="761" y="6898639"/>
                </a:lnTo>
                <a:lnTo>
                  <a:pt x="119634" y="6898639"/>
                </a:lnTo>
                <a:lnTo>
                  <a:pt x="119634" y="6876796"/>
                </a:lnTo>
                <a:lnTo>
                  <a:pt x="119634" y="6865746"/>
                </a:lnTo>
              </a:path>
              <a:path w="6953250" h="10085070">
                <a:moveTo>
                  <a:pt x="140970" y="7019671"/>
                </a:moveTo>
                <a:lnTo>
                  <a:pt x="140970" y="6975856"/>
                </a:lnTo>
                <a:lnTo>
                  <a:pt x="22402" y="6975856"/>
                </a:lnTo>
                <a:lnTo>
                  <a:pt x="22402" y="6920992"/>
                </a:lnTo>
                <a:lnTo>
                  <a:pt x="140970" y="6920992"/>
                </a:lnTo>
                <a:lnTo>
                  <a:pt x="140970" y="6865746"/>
                </a:lnTo>
              </a:path>
              <a:path w="6953250" h="10085070">
                <a:moveTo>
                  <a:pt x="119634" y="7173594"/>
                </a:moveTo>
                <a:lnTo>
                  <a:pt x="119634" y="7151623"/>
                </a:lnTo>
                <a:lnTo>
                  <a:pt x="761" y="7151623"/>
                </a:lnTo>
                <a:lnTo>
                  <a:pt x="761" y="7052944"/>
                </a:lnTo>
                <a:lnTo>
                  <a:pt x="119634" y="7052944"/>
                </a:lnTo>
                <a:lnTo>
                  <a:pt x="119634" y="7030719"/>
                </a:lnTo>
                <a:lnTo>
                  <a:pt x="119634" y="7019671"/>
                </a:lnTo>
              </a:path>
              <a:path w="6953250" h="10085070">
                <a:moveTo>
                  <a:pt x="140970" y="7173594"/>
                </a:moveTo>
                <a:lnTo>
                  <a:pt x="140970" y="7129780"/>
                </a:lnTo>
                <a:lnTo>
                  <a:pt x="22402" y="7129780"/>
                </a:lnTo>
                <a:lnTo>
                  <a:pt x="22402" y="7074915"/>
                </a:lnTo>
                <a:lnTo>
                  <a:pt x="140970" y="7074915"/>
                </a:lnTo>
                <a:lnTo>
                  <a:pt x="140970" y="7019671"/>
                </a:lnTo>
              </a:path>
              <a:path w="6953250" h="10085070">
                <a:moveTo>
                  <a:pt x="119634" y="7327519"/>
                </a:moveTo>
                <a:lnTo>
                  <a:pt x="119634" y="7305548"/>
                </a:lnTo>
                <a:lnTo>
                  <a:pt x="761" y="7305548"/>
                </a:lnTo>
                <a:lnTo>
                  <a:pt x="761" y="7206869"/>
                </a:lnTo>
                <a:lnTo>
                  <a:pt x="119634" y="7206869"/>
                </a:lnTo>
                <a:lnTo>
                  <a:pt x="119634" y="7184644"/>
                </a:lnTo>
                <a:lnTo>
                  <a:pt x="119634" y="7173594"/>
                </a:lnTo>
              </a:path>
              <a:path w="6953250" h="10085070">
                <a:moveTo>
                  <a:pt x="140970" y="7327519"/>
                </a:moveTo>
                <a:lnTo>
                  <a:pt x="140970" y="7283704"/>
                </a:lnTo>
                <a:lnTo>
                  <a:pt x="22402" y="7283704"/>
                </a:lnTo>
                <a:lnTo>
                  <a:pt x="22402" y="7228839"/>
                </a:lnTo>
                <a:lnTo>
                  <a:pt x="140970" y="7228839"/>
                </a:lnTo>
                <a:lnTo>
                  <a:pt x="140970" y="7173594"/>
                </a:lnTo>
              </a:path>
              <a:path w="6953250" h="10085070">
                <a:moveTo>
                  <a:pt x="119634" y="7481442"/>
                </a:moveTo>
                <a:lnTo>
                  <a:pt x="119634" y="7459471"/>
                </a:lnTo>
                <a:lnTo>
                  <a:pt x="761" y="7459471"/>
                </a:lnTo>
                <a:lnTo>
                  <a:pt x="761" y="7360792"/>
                </a:lnTo>
                <a:lnTo>
                  <a:pt x="119634" y="7360792"/>
                </a:lnTo>
                <a:lnTo>
                  <a:pt x="119634" y="7338567"/>
                </a:lnTo>
                <a:lnTo>
                  <a:pt x="119634" y="7327519"/>
                </a:lnTo>
              </a:path>
              <a:path w="6953250" h="10085070">
                <a:moveTo>
                  <a:pt x="140970" y="7481442"/>
                </a:moveTo>
                <a:lnTo>
                  <a:pt x="140970" y="7437628"/>
                </a:lnTo>
                <a:lnTo>
                  <a:pt x="22402" y="7437628"/>
                </a:lnTo>
                <a:lnTo>
                  <a:pt x="22402" y="7382763"/>
                </a:lnTo>
                <a:lnTo>
                  <a:pt x="140970" y="7382763"/>
                </a:lnTo>
                <a:lnTo>
                  <a:pt x="140970" y="7327519"/>
                </a:lnTo>
              </a:path>
              <a:path w="6953250" h="10085070">
                <a:moveTo>
                  <a:pt x="119634" y="7635748"/>
                </a:moveTo>
                <a:lnTo>
                  <a:pt x="119634" y="7613396"/>
                </a:lnTo>
                <a:lnTo>
                  <a:pt x="761" y="7613396"/>
                </a:lnTo>
                <a:lnTo>
                  <a:pt x="761" y="7514716"/>
                </a:lnTo>
                <a:lnTo>
                  <a:pt x="119634" y="7514716"/>
                </a:lnTo>
                <a:lnTo>
                  <a:pt x="119634" y="7492746"/>
                </a:lnTo>
                <a:lnTo>
                  <a:pt x="119634" y="7481442"/>
                </a:lnTo>
              </a:path>
              <a:path w="6953250" h="10085070">
                <a:moveTo>
                  <a:pt x="140970" y="7635748"/>
                </a:moveTo>
                <a:lnTo>
                  <a:pt x="140970" y="7591552"/>
                </a:lnTo>
                <a:lnTo>
                  <a:pt x="22402" y="7591552"/>
                </a:lnTo>
                <a:lnTo>
                  <a:pt x="22402" y="7536687"/>
                </a:lnTo>
                <a:lnTo>
                  <a:pt x="140970" y="7536687"/>
                </a:lnTo>
                <a:lnTo>
                  <a:pt x="140970" y="7481442"/>
                </a:lnTo>
              </a:path>
              <a:path w="6953250" h="10085070">
                <a:moveTo>
                  <a:pt x="119634" y="7789671"/>
                </a:moveTo>
                <a:lnTo>
                  <a:pt x="119634" y="7767319"/>
                </a:lnTo>
                <a:lnTo>
                  <a:pt x="761" y="7767319"/>
                </a:lnTo>
                <a:lnTo>
                  <a:pt x="761" y="7668640"/>
                </a:lnTo>
                <a:lnTo>
                  <a:pt x="119634" y="7668640"/>
                </a:lnTo>
                <a:lnTo>
                  <a:pt x="119634" y="7646669"/>
                </a:lnTo>
                <a:lnTo>
                  <a:pt x="119634" y="7635748"/>
                </a:lnTo>
              </a:path>
              <a:path w="6953250" h="10085070">
                <a:moveTo>
                  <a:pt x="140970" y="7789671"/>
                </a:moveTo>
                <a:lnTo>
                  <a:pt x="140970" y="7745476"/>
                </a:lnTo>
                <a:lnTo>
                  <a:pt x="22402" y="7745476"/>
                </a:lnTo>
                <a:lnTo>
                  <a:pt x="22402" y="7690611"/>
                </a:lnTo>
                <a:lnTo>
                  <a:pt x="140970" y="7690611"/>
                </a:lnTo>
                <a:lnTo>
                  <a:pt x="140970" y="7635748"/>
                </a:lnTo>
              </a:path>
              <a:path w="6953250" h="10085070">
                <a:moveTo>
                  <a:pt x="119634" y="7943596"/>
                </a:moveTo>
                <a:lnTo>
                  <a:pt x="119634" y="7921625"/>
                </a:lnTo>
                <a:lnTo>
                  <a:pt x="761" y="7921625"/>
                </a:lnTo>
                <a:lnTo>
                  <a:pt x="761" y="7822564"/>
                </a:lnTo>
                <a:lnTo>
                  <a:pt x="119634" y="7822564"/>
                </a:lnTo>
                <a:lnTo>
                  <a:pt x="119634" y="7800594"/>
                </a:lnTo>
                <a:lnTo>
                  <a:pt x="119634" y="7789671"/>
                </a:lnTo>
              </a:path>
              <a:path w="6953250" h="10085070">
                <a:moveTo>
                  <a:pt x="140970" y="7943596"/>
                </a:moveTo>
                <a:lnTo>
                  <a:pt x="140970" y="7899400"/>
                </a:lnTo>
                <a:lnTo>
                  <a:pt x="22402" y="7899400"/>
                </a:lnTo>
                <a:lnTo>
                  <a:pt x="22402" y="7844535"/>
                </a:lnTo>
                <a:lnTo>
                  <a:pt x="140970" y="7844535"/>
                </a:lnTo>
                <a:lnTo>
                  <a:pt x="140970" y="7789671"/>
                </a:lnTo>
              </a:path>
              <a:path w="6953250" h="10085070">
                <a:moveTo>
                  <a:pt x="119634" y="8097519"/>
                </a:moveTo>
                <a:lnTo>
                  <a:pt x="119634" y="8075548"/>
                </a:lnTo>
                <a:lnTo>
                  <a:pt x="761" y="8075548"/>
                </a:lnTo>
                <a:lnTo>
                  <a:pt x="761" y="7976488"/>
                </a:lnTo>
                <a:lnTo>
                  <a:pt x="119634" y="7976488"/>
                </a:lnTo>
                <a:lnTo>
                  <a:pt x="119634" y="7954517"/>
                </a:lnTo>
                <a:lnTo>
                  <a:pt x="119634" y="7943596"/>
                </a:lnTo>
              </a:path>
              <a:path w="6953250" h="10085070">
                <a:moveTo>
                  <a:pt x="140970" y="8097519"/>
                </a:moveTo>
                <a:lnTo>
                  <a:pt x="140970" y="8053323"/>
                </a:lnTo>
                <a:lnTo>
                  <a:pt x="22402" y="8053323"/>
                </a:lnTo>
                <a:lnTo>
                  <a:pt x="22402" y="7998459"/>
                </a:lnTo>
                <a:lnTo>
                  <a:pt x="140970" y="7998459"/>
                </a:lnTo>
                <a:lnTo>
                  <a:pt x="140970" y="7943596"/>
                </a:lnTo>
              </a:path>
              <a:path w="6953250" h="10085070">
                <a:moveTo>
                  <a:pt x="119634" y="8251444"/>
                </a:moveTo>
                <a:lnTo>
                  <a:pt x="119634" y="8229473"/>
                </a:lnTo>
                <a:lnTo>
                  <a:pt x="761" y="8229473"/>
                </a:lnTo>
                <a:lnTo>
                  <a:pt x="761" y="8130412"/>
                </a:lnTo>
                <a:lnTo>
                  <a:pt x="119634" y="8130412"/>
                </a:lnTo>
                <a:lnTo>
                  <a:pt x="119634" y="8108441"/>
                </a:lnTo>
                <a:lnTo>
                  <a:pt x="119634" y="8097519"/>
                </a:lnTo>
              </a:path>
              <a:path w="6953250" h="10085070">
                <a:moveTo>
                  <a:pt x="140970" y="8251444"/>
                </a:moveTo>
                <a:lnTo>
                  <a:pt x="140970" y="8207248"/>
                </a:lnTo>
                <a:lnTo>
                  <a:pt x="22402" y="8207248"/>
                </a:lnTo>
                <a:lnTo>
                  <a:pt x="22402" y="8152383"/>
                </a:lnTo>
                <a:lnTo>
                  <a:pt x="140970" y="8152383"/>
                </a:lnTo>
                <a:lnTo>
                  <a:pt x="140970" y="8097519"/>
                </a:lnTo>
              </a:path>
              <a:path w="6953250" h="10085070">
                <a:moveTo>
                  <a:pt x="119634" y="8405367"/>
                </a:moveTo>
                <a:lnTo>
                  <a:pt x="119634" y="8383396"/>
                </a:lnTo>
                <a:lnTo>
                  <a:pt x="761" y="8383396"/>
                </a:lnTo>
                <a:lnTo>
                  <a:pt x="761" y="8284336"/>
                </a:lnTo>
                <a:lnTo>
                  <a:pt x="119634" y="8284336"/>
                </a:lnTo>
                <a:lnTo>
                  <a:pt x="119634" y="8262365"/>
                </a:lnTo>
                <a:lnTo>
                  <a:pt x="119634" y="8251444"/>
                </a:lnTo>
              </a:path>
              <a:path w="6953250" h="10085070">
                <a:moveTo>
                  <a:pt x="140970" y="8405367"/>
                </a:moveTo>
                <a:lnTo>
                  <a:pt x="140970" y="8361426"/>
                </a:lnTo>
                <a:lnTo>
                  <a:pt x="22402" y="8361426"/>
                </a:lnTo>
                <a:lnTo>
                  <a:pt x="22402" y="8306308"/>
                </a:lnTo>
                <a:lnTo>
                  <a:pt x="140970" y="8306308"/>
                </a:lnTo>
                <a:lnTo>
                  <a:pt x="140970" y="8251444"/>
                </a:lnTo>
              </a:path>
              <a:path w="6953250" h="10085070">
                <a:moveTo>
                  <a:pt x="119634" y="8559291"/>
                </a:moveTo>
                <a:lnTo>
                  <a:pt x="119634" y="8537321"/>
                </a:lnTo>
                <a:lnTo>
                  <a:pt x="761" y="8537321"/>
                </a:lnTo>
                <a:lnTo>
                  <a:pt x="761" y="8438261"/>
                </a:lnTo>
                <a:lnTo>
                  <a:pt x="119634" y="8438261"/>
                </a:lnTo>
                <a:lnTo>
                  <a:pt x="119634" y="8416290"/>
                </a:lnTo>
                <a:lnTo>
                  <a:pt x="119634" y="8405367"/>
                </a:lnTo>
              </a:path>
              <a:path w="6953250" h="10085070">
                <a:moveTo>
                  <a:pt x="140970" y="8559291"/>
                </a:moveTo>
                <a:lnTo>
                  <a:pt x="140970" y="8515350"/>
                </a:lnTo>
                <a:lnTo>
                  <a:pt x="22402" y="8515350"/>
                </a:lnTo>
                <a:lnTo>
                  <a:pt x="22402" y="8460232"/>
                </a:lnTo>
                <a:lnTo>
                  <a:pt x="140970" y="8460232"/>
                </a:lnTo>
                <a:lnTo>
                  <a:pt x="140970" y="8405367"/>
                </a:lnTo>
              </a:path>
              <a:path w="6953250" h="10085070">
                <a:moveTo>
                  <a:pt x="119634" y="8713216"/>
                </a:moveTo>
                <a:lnTo>
                  <a:pt x="119634" y="8691244"/>
                </a:lnTo>
                <a:lnTo>
                  <a:pt x="761" y="8691244"/>
                </a:lnTo>
                <a:lnTo>
                  <a:pt x="761" y="8592185"/>
                </a:lnTo>
                <a:lnTo>
                  <a:pt x="119634" y="8592185"/>
                </a:lnTo>
                <a:lnTo>
                  <a:pt x="119634" y="8570214"/>
                </a:lnTo>
                <a:lnTo>
                  <a:pt x="119634" y="8559291"/>
                </a:lnTo>
              </a:path>
              <a:path w="6953250" h="10085070">
                <a:moveTo>
                  <a:pt x="140970" y="8713216"/>
                </a:moveTo>
                <a:lnTo>
                  <a:pt x="140970" y="8669273"/>
                </a:lnTo>
                <a:lnTo>
                  <a:pt x="22402" y="8669273"/>
                </a:lnTo>
                <a:lnTo>
                  <a:pt x="22402" y="8614156"/>
                </a:lnTo>
                <a:lnTo>
                  <a:pt x="140970" y="8614156"/>
                </a:lnTo>
                <a:lnTo>
                  <a:pt x="140970" y="8559291"/>
                </a:lnTo>
              </a:path>
              <a:path w="6953250" h="10085070">
                <a:moveTo>
                  <a:pt x="119634" y="8867140"/>
                </a:moveTo>
                <a:lnTo>
                  <a:pt x="119634" y="8845168"/>
                </a:lnTo>
                <a:lnTo>
                  <a:pt x="761" y="8845168"/>
                </a:lnTo>
                <a:lnTo>
                  <a:pt x="761" y="8746109"/>
                </a:lnTo>
                <a:lnTo>
                  <a:pt x="119634" y="8746109"/>
                </a:lnTo>
                <a:lnTo>
                  <a:pt x="119634" y="8724138"/>
                </a:lnTo>
                <a:lnTo>
                  <a:pt x="119634" y="8713216"/>
                </a:lnTo>
              </a:path>
              <a:path w="6953250" h="10085070">
                <a:moveTo>
                  <a:pt x="140970" y="8867140"/>
                </a:moveTo>
                <a:lnTo>
                  <a:pt x="140970" y="8823198"/>
                </a:lnTo>
                <a:lnTo>
                  <a:pt x="22402" y="8823198"/>
                </a:lnTo>
                <a:lnTo>
                  <a:pt x="22402" y="8768080"/>
                </a:lnTo>
                <a:lnTo>
                  <a:pt x="140970" y="8768080"/>
                </a:lnTo>
                <a:lnTo>
                  <a:pt x="140970" y="8713216"/>
                </a:lnTo>
              </a:path>
              <a:path w="6953250" h="10085070">
                <a:moveTo>
                  <a:pt x="119634" y="9021064"/>
                </a:moveTo>
                <a:lnTo>
                  <a:pt x="119634" y="8999092"/>
                </a:lnTo>
                <a:lnTo>
                  <a:pt x="761" y="8999092"/>
                </a:lnTo>
                <a:lnTo>
                  <a:pt x="761" y="8900033"/>
                </a:lnTo>
                <a:lnTo>
                  <a:pt x="119634" y="8900033"/>
                </a:lnTo>
                <a:lnTo>
                  <a:pt x="119634" y="8878062"/>
                </a:lnTo>
                <a:lnTo>
                  <a:pt x="119634" y="8867140"/>
                </a:lnTo>
              </a:path>
              <a:path w="6953250" h="10085070">
                <a:moveTo>
                  <a:pt x="140970" y="9021064"/>
                </a:moveTo>
                <a:lnTo>
                  <a:pt x="140970" y="8977121"/>
                </a:lnTo>
                <a:lnTo>
                  <a:pt x="22402" y="8977121"/>
                </a:lnTo>
                <a:lnTo>
                  <a:pt x="22402" y="8922004"/>
                </a:lnTo>
                <a:lnTo>
                  <a:pt x="140970" y="8922004"/>
                </a:lnTo>
                <a:lnTo>
                  <a:pt x="140970" y="8867140"/>
                </a:lnTo>
              </a:path>
              <a:path w="6953250" h="10085070">
                <a:moveTo>
                  <a:pt x="119634" y="9174937"/>
                </a:moveTo>
                <a:lnTo>
                  <a:pt x="119634" y="9152991"/>
                </a:lnTo>
                <a:lnTo>
                  <a:pt x="761" y="9152991"/>
                </a:lnTo>
                <a:lnTo>
                  <a:pt x="761" y="9053957"/>
                </a:lnTo>
                <a:lnTo>
                  <a:pt x="119634" y="9053957"/>
                </a:lnTo>
                <a:lnTo>
                  <a:pt x="119634" y="9031986"/>
                </a:lnTo>
                <a:lnTo>
                  <a:pt x="119634" y="9021064"/>
                </a:lnTo>
              </a:path>
              <a:path w="6953250" h="10085070">
                <a:moveTo>
                  <a:pt x="140970" y="9174937"/>
                </a:moveTo>
                <a:lnTo>
                  <a:pt x="140970" y="9131046"/>
                </a:lnTo>
                <a:lnTo>
                  <a:pt x="22402" y="9131046"/>
                </a:lnTo>
                <a:lnTo>
                  <a:pt x="22402" y="9076182"/>
                </a:lnTo>
                <a:lnTo>
                  <a:pt x="140970" y="9076182"/>
                </a:lnTo>
                <a:lnTo>
                  <a:pt x="140970" y="9021064"/>
                </a:lnTo>
              </a:path>
              <a:path w="6953250" h="10085070">
                <a:moveTo>
                  <a:pt x="119634" y="9328861"/>
                </a:moveTo>
                <a:lnTo>
                  <a:pt x="119634" y="9306915"/>
                </a:lnTo>
                <a:lnTo>
                  <a:pt x="761" y="9306915"/>
                </a:lnTo>
                <a:lnTo>
                  <a:pt x="761" y="9207855"/>
                </a:lnTo>
                <a:lnTo>
                  <a:pt x="119634" y="9207855"/>
                </a:lnTo>
                <a:lnTo>
                  <a:pt x="119634" y="9185910"/>
                </a:lnTo>
                <a:lnTo>
                  <a:pt x="119634" y="9174937"/>
                </a:lnTo>
              </a:path>
              <a:path w="6953250" h="10085070">
                <a:moveTo>
                  <a:pt x="140970" y="9328861"/>
                </a:moveTo>
                <a:lnTo>
                  <a:pt x="140970" y="9284969"/>
                </a:lnTo>
                <a:lnTo>
                  <a:pt x="22402" y="9284969"/>
                </a:lnTo>
                <a:lnTo>
                  <a:pt x="22402" y="9230106"/>
                </a:lnTo>
                <a:lnTo>
                  <a:pt x="140970" y="9230106"/>
                </a:lnTo>
                <a:lnTo>
                  <a:pt x="140970" y="9174937"/>
                </a:lnTo>
              </a:path>
              <a:path w="6953250" h="10085070">
                <a:moveTo>
                  <a:pt x="119634" y="9482785"/>
                </a:moveTo>
                <a:lnTo>
                  <a:pt x="119634" y="9460839"/>
                </a:lnTo>
                <a:lnTo>
                  <a:pt x="761" y="9460839"/>
                </a:lnTo>
                <a:lnTo>
                  <a:pt x="761" y="9362084"/>
                </a:lnTo>
                <a:lnTo>
                  <a:pt x="119634" y="9362084"/>
                </a:lnTo>
                <a:lnTo>
                  <a:pt x="119634" y="9339834"/>
                </a:lnTo>
                <a:lnTo>
                  <a:pt x="119634" y="9328861"/>
                </a:lnTo>
              </a:path>
              <a:path w="6953250" h="10085070">
                <a:moveTo>
                  <a:pt x="140970" y="9482785"/>
                </a:moveTo>
                <a:lnTo>
                  <a:pt x="140970" y="9438893"/>
                </a:lnTo>
                <a:lnTo>
                  <a:pt x="22402" y="9438893"/>
                </a:lnTo>
                <a:lnTo>
                  <a:pt x="22402" y="9384030"/>
                </a:lnTo>
                <a:lnTo>
                  <a:pt x="140970" y="9384030"/>
                </a:lnTo>
                <a:lnTo>
                  <a:pt x="140970" y="9328861"/>
                </a:lnTo>
              </a:path>
              <a:path w="6953250" h="10085070">
                <a:moveTo>
                  <a:pt x="119634" y="9636709"/>
                </a:moveTo>
                <a:lnTo>
                  <a:pt x="119634" y="9614763"/>
                </a:lnTo>
                <a:lnTo>
                  <a:pt x="761" y="9614763"/>
                </a:lnTo>
                <a:lnTo>
                  <a:pt x="761" y="9516008"/>
                </a:lnTo>
                <a:lnTo>
                  <a:pt x="119634" y="9516008"/>
                </a:lnTo>
                <a:lnTo>
                  <a:pt x="119634" y="9493758"/>
                </a:lnTo>
                <a:lnTo>
                  <a:pt x="119634" y="9482785"/>
                </a:lnTo>
              </a:path>
              <a:path w="6953250" h="10085070">
                <a:moveTo>
                  <a:pt x="140970" y="9636709"/>
                </a:moveTo>
                <a:lnTo>
                  <a:pt x="140970" y="9592817"/>
                </a:lnTo>
                <a:lnTo>
                  <a:pt x="22402" y="9592817"/>
                </a:lnTo>
                <a:lnTo>
                  <a:pt x="22402" y="9537954"/>
                </a:lnTo>
                <a:lnTo>
                  <a:pt x="140970" y="9537954"/>
                </a:lnTo>
                <a:lnTo>
                  <a:pt x="140970" y="9482785"/>
                </a:lnTo>
              </a:path>
              <a:path w="6953250" h="10085070">
                <a:moveTo>
                  <a:pt x="119634" y="9790633"/>
                </a:moveTo>
                <a:lnTo>
                  <a:pt x="119634" y="9768687"/>
                </a:lnTo>
                <a:lnTo>
                  <a:pt x="761" y="9768687"/>
                </a:lnTo>
                <a:lnTo>
                  <a:pt x="761" y="9669932"/>
                </a:lnTo>
                <a:lnTo>
                  <a:pt x="119634" y="9669932"/>
                </a:lnTo>
                <a:lnTo>
                  <a:pt x="119634" y="9647682"/>
                </a:lnTo>
                <a:lnTo>
                  <a:pt x="119634" y="9636709"/>
                </a:lnTo>
              </a:path>
              <a:path w="6953250" h="10085070">
                <a:moveTo>
                  <a:pt x="140970" y="9790633"/>
                </a:moveTo>
                <a:lnTo>
                  <a:pt x="140970" y="9746741"/>
                </a:lnTo>
                <a:lnTo>
                  <a:pt x="22402" y="9746741"/>
                </a:lnTo>
                <a:lnTo>
                  <a:pt x="22402" y="9691878"/>
                </a:lnTo>
                <a:lnTo>
                  <a:pt x="140970" y="9691878"/>
                </a:lnTo>
                <a:lnTo>
                  <a:pt x="140970" y="9636709"/>
                </a:lnTo>
              </a:path>
              <a:path w="6953250" h="10085070">
                <a:moveTo>
                  <a:pt x="119634" y="9944862"/>
                </a:moveTo>
                <a:lnTo>
                  <a:pt x="119634" y="9922611"/>
                </a:lnTo>
                <a:lnTo>
                  <a:pt x="761" y="9922611"/>
                </a:lnTo>
                <a:lnTo>
                  <a:pt x="761" y="9823856"/>
                </a:lnTo>
                <a:lnTo>
                  <a:pt x="119634" y="9823856"/>
                </a:lnTo>
                <a:lnTo>
                  <a:pt x="119634" y="9801910"/>
                </a:lnTo>
                <a:lnTo>
                  <a:pt x="119634" y="9790633"/>
                </a:lnTo>
              </a:path>
              <a:path w="6953250" h="10085070">
                <a:moveTo>
                  <a:pt x="140970" y="9944862"/>
                </a:moveTo>
                <a:lnTo>
                  <a:pt x="140970" y="9900666"/>
                </a:lnTo>
                <a:lnTo>
                  <a:pt x="22402" y="9900666"/>
                </a:lnTo>
                <a:lnTo>
                  <a:pt x="22402" y="9845802"/>
                </a:lnTo>
                <a:lnTo>
                  <a:pt x="140970" y="9845802"/>
                </a:lnTo>
                <a:lnTo>
                  <a:pt x="140970" y="9790633"/>
                </a:lnTo>
              </a:path>
            </a:pathLst>
          </a:custGeom>
          <a:ln w="31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25"/>
              <a:t>[</a:t>
            </a:r>
            <a:fld id="{81D60167-4931-47E6-BA6A-407CBD079E47}" type="slidenum">
              <a:rPr spc="-25"/>
              <a:pPr marL="12700">
                <a:lnSpc>
                  <a:spcPts val="1150"/>
                </a:lnSpc>
              </a:pPr>
              <a:t>2</a:t>
            </a:fld>
            <a:r>
              <a:rPr spc="-25"/>
              <a:t>]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3538" y="886714"/>
            <a:ext cx="4792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006FC0"/>
                </a:solidFill>
                <a:latin typeface="Arial"/>
                <a:cs typeface="Arial"/>
              </a:rPr>
              <a:t>Ο</a:t>
            </a:r>
            <a:r>
              <a:rPr sz="1800" b="1" spc="-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006FC0"/>
                </a:solidFill>
                <a:latin typeface="Arial"/>
                <a:cs typeface="Arial"/>
              </a:rPr>
              <a:t>ΑΓΙΟΣ</a:t>
            </a:r>
            <a:r>
              <a:rPr sz="1800" b="1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006FC0"/>
                </a:solidFill>
                <a:latin typeface="Arial"/>
                <a:cs typeface="Arial"/>
              </a:rPr>
              <a:t>ΒΑΣΙΛΕΙΟΣ</a:t>
            </a:r>
            <a:r>
              <a:rPr sz="1800" b="1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006FC0"/>
                </a:solidFill>
                <a:latin typeface="Arial"/>
                <a:cs typeface="Arial"/>
              </a:rPr>
              <a:t>ή</a:t>
            </a:r>
            <a:r>
              <a:rPr sz="1800" b="1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006FC0"/>
                </a:solidFill>
                <a:latin typeface="Arial"/>
                <a:cs typeface="Arial"/>
              </a:rPr>
              <a:t>ΒΑΣΙΛΕΙΟΣ</a:t>
            </a:r>
            <a:r>
              <a:rPr sz="1800" b="1" spc="-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006FC0"/>
                </a:solidFill>
                <a:latin typeface="Arial"/>
                <a:cs typeface="Arial"/>
              </a:rPr>
              <a:t>Ο</a:t>
            </a:r>
            <a:r>
              <a:rPr sz="1800" b="1" spc="-10">
                <a:solidFill>
                  <a:srgbClr val="006FC0"/>
                </a:solidFill>
                <a:latin typeface="Arial"/>
                <a:cs typeface="Arial"/>
              </a:rPr>
              <a:t> ΜΕΓΑΣ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6801992"/>
            <a:ext cx="5302885" cy="20796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70"/>
              </a:spcBef>
            </a:pPr>
            <a:r>
              <a:rPr sz="1400">
                <a:latin typeface="Arial"/>
                <a:cs typeface="Arial"/>
              </a:rPr>
              <a:t>Γεννήθηκε</a:t>
            </a:r>
            <a:r>
              <a:rPr sz="1400" spc="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στη</a:t>
            </a:r>
            <a:r>
              <a:rPr sz="1400" spc="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Νεοκαισάρεια</a:t>
            </a:r>
            <a:r>
              <a:rPr sz="1400" spc="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Πόντου</a:t>
            </a:r>
            <a:r>
              <a:rPr sz="1400" spc="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γύρω</a:t>
            </a:r>
            <a:r>
              <a:rPr sz="1400" spc="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στο</a:t>
            </a:r>
            <a:r>
              <a:rPr sz="1400" spc="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330</a:t>
            </a:r>
            <a:r>
              <a:rPr sz="1400" spc="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μ.Χ,</a:t>
            </a:r>
            <a:r>
              <a:rPr sz="1400" spc="60">
                <a:latin typeface="Arial"/>
                <a:cs typeface="Arial"/>
              </a:rPr>
              <a:t> </a:t>
            </a:r>
            <a:r>
              <a:rPr sz="1400" spc="-20">
                <a:latin typeface="Arial"/>
                <a:cs typeface="Arial"/>
              </a:rPr>
              <a:t>αλλά </a:t>
            </a:r>
            <a:r>
              <a:rPr sz="1400">
                <a:latin typeface="Arial"/>
                <a:cs typeface="Arial"/>
              </a:rPr>
              <a:t>μεγάλωσε</a:t>
            </a:r>
            <a:r>
              <a:rPr sz="1400" spc="28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στην</a:t>
            </a:r>
            <a:r>
              <a:rPr sz="1400" spc="28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Καισάρεια</a:t>
            </a:r>
            <a:r>
              <a:rPr sz="1400" spc="2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της</a:t>
            </a:r>
            <a:r>
              <a:rPr sz="1400" spc="2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Καππαδοκίας.</a:t>
            </a:r>
            <a:r>
              <a:rPr sz="1400" spc="2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Γονείς</a:t>
            </a:r>
            <a:r>
              <a:rPr sz="1400" spc="28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2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ήταν</a:t>
            </a:r>
            <a:r>
              <a:rPr sz="1400" spc="295">
                <a:latin typeface="Arial"/>
                <a:cs typeface="Arial"/>
              </a:rPr>
              <a:t> </a:t>
            </a:r>
            <a:r>
              <a:rPr sz="1400" spc="-50">
                <a:latin typeface="Arial"/>
                <a:cs typeface="Arial"/>
              </a:rPr>
              <a:t>η </a:t>
            </a:r>
            <a:r>
              <a:rPr sz="1400">
                <a:latin typeface="Arial"/>
                <a:cs typeface="Arial"/>
              </a:rPr>
              <a:t>ενάρετη</a:t>
            </a:r>
            <a:r>
              <a:rPr sz="1400" spc="5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Εμμέλεια</a:t>
            </a:r>
            <a:r>
              <a:rPr sz="1400" spc="5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που</a:t>
            </a:r>
            <a:r>
              <a:rPr sz="1400" spc="10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ήταν</a:t>
            </a:r>
            <a:r>
              <a:rPr sz="1400" spc="10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κόρη</a:t>
            </a:r>
            <a:r>
              <a:rPr sz="1400" spc="5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μάρτυρα</a:t>
            </a:r>
            <a:r>
              <a:rPr sz="1400" spc="5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5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</a:t>
            </a:r>
            <a:r>
              <a:rPr sz="1400" spc="58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ονομαστός </a:t>
            </a:r>
            <a:r>
              <a:rPr sz="1400">
                <a:latin typeface="Arial"/>
                <a:cs typeface="Arial"/>
              </a:rPr>
              <a:t>ρήτορας</a:t>
            </a:r>
            <a:r>
              <a:rPr sz="1400" spc="32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Βασίλειος.</a:t>
            </a:r>
            <a:r>
              <a:rPr sz="1400" spc="33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Από</a:t>
            </a:r>
            <a:r>
              <a:rPr sz="1400" spc="33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την</a:t>
            </a:r>
            <a:r>
              <a:rPr sz="1400" spc="33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ευλογημένη</a:t>
            </a:r>
            <a:r>
              <a:rPr sz="1400" spc="31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αυτή</a:t>
            </a:r>
            <a:r>
              <a:rPr sz="1400" spc="325">
                <a:latin typeface="Arial"/>
                <a:cs typeface="Arial"/>
              </a:rPr>
              <a:t>  </a:t>
            </a:r>
            <a:r>
              <a:rPr sz="1400" spc="-10">
                <a:latin typeface="Arial"/>
                <a:cs typeface="Arial"/>
              </a:rPr>
              <a:t>οικογένεια </a:t>
            </a:r>
            <a:r>
              <a:rPr sz="1400">
                <a:latin typeface="Arial"/>
                <a:cs typeface="Arial"/>
              </a:rPr>
              <a:t>αναδείκτηκαν</a:t>
            </a:r>
            <a:r>
              <a:rPr sz="1400" spc="1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άγιοι</a:t>
            </a:r>
            <a:r>
              <a:rPr sz="1400" spc="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της</a:t>
            </a:r>
            <a:r>
              <a:rPr sz="1400" spc="11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Εκκλησίας</a:t>
            </a:r>
            <a:r>
              <a:rPr sz="1400" spc="1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μας</a:t>
            </a:r>
            <a:r>
              <a:rPr sz="1400" spc="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γιαγιά,</a:t>
            </a:r>
            <a:r>
              <a:rPr sz="1400" spc="11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μητέρα</a:t>
            </a:r>
            <a:r>
              <a:rPr sz="1400" spc="1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114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τέσσερα παιδιά.</a:t>
            </a:r>
            <a:endParaRPr sz="1400">
              <a:latin typeface="Arial"/>
              <a:cs typeface="Arial"/>
            </a:endParaRPr>
          </a:p>
          <a:p>
            <a:pPr marL="12700" marR="9525" indent="50165" algn="just">
              <a:lnSpc>
                <a:spcPts val="1610"/>
              </a:lnSpc>
              <a:spcBef>
                <a:spcPts val="40"/>
              </a:spcBef>
            </a:pPr>
            <a:r>
              <a:rPr sz="1400">
                <a:latin typeface="Arial"/>
                <a:cs typeface="Arial"/>
              </a:rPr>
              <a:t>Οι</a:t>
            </a:r>
            <a:r>
              <a:rPr sz="1400" spc="3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πλούσιοι</a:t>
            </a:r>
            <a:r>
              <a:rPr sz="1400" spc="3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γονείς</a:t>
            </a:r>
            <a:r>
              <a:rPr sz="1400" spc="3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3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φρόντισαν</a:t>
            </a:r>
            <a:r>
              <a:rPr sz="1400" spc="3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να</a:t>
            </a:r>
            <a:r>
              <a:rPr sz="1400" spc="3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πάρει</a:t>
            </a:r>
            <a:r>
              <a:rPr sz="1400" spc="3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μεγάλη</a:t>
            </a:r>
            <a:r>
              <a:rPr sz="1400" spc="35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μόρφωση. </a:t>
            </a:r>
            <a:r>
              <a:rPr sz="1400">
                <a:latin typeface="Arial"/>
                <a:cs typeface="Arial"/>
              </a:rPr>
              <a:t>Σπούδασε</a:t>
            </a:r>
            <a:r>
              <a:rPr sz="1400" spc="2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στην</a:t>
            </a:r>
            <a:r>
              <a:rPr sz="1400" spc="2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Καισάρεια</a:t>
            </a:r>
            <a:r>
              <a:rPr sz="1400" spc="2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2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κατόπιν</a:t>
            </a:r>
            <a:r>
              <a:rPr sz="1400" spc="2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στην</a:t>
            </a:r>
            <a:r>
              <a:rPr sz="1400" spc="25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Κωνσταντινούπολη, </a:t>
            </a:r>
            <a:r>
              <a:rPr sz="1400">
                <a:latin typeface="Arial"/>
                <a:cs typeface="Arial"/>
              </a:rPr>
              <a:t>στην</a:t>
            </a:r>
            <a:r>
              <a:rPr sz="1400" spc="15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Αλεξάνδρεια</a:t>
            </a:r>
            <a:r>
              <a:rPr sz="1400" spc="14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15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στην</a:t>
            </a:r>
            <a:r>
              <a:rPr sz="1400" spc="15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Αθήνα</a:t>
            </a:r>
            <a:r>
              <a:rPr sz="1400" spc="15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όπου</a:t>
            </a:r>
            <a:r>
              <a:rPr sz="1400" spc="15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συνδέθηκε</a:t>
            </a:r>
            <a:r>
              <a:rPr sz="1400" spc="14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με</a:t>
            </a:r>
            <a:r>
              <a:rPr sz="1400" spc="150">
                <a:latin typeface="Arial"/>
                <a:cs typeface="Arial"/>
              </a:rPr>
              <a:t>  </a:t>
            </a:r>
            <a:r>
              <a:rPr sz="1400" spc="-25">
                <a:latin typeface="Arial"/>
                <a:cs typeface="Arial"/>
              </a:rPr>
              <a:t>τον </a:t>
            </a:r>
            <a:r>
              <a:rPr sz="1400">
                <a:latin typeface="Arial"/>
                <a:cs typeface="Arial"/>
              </a:rPr>
              <a:t>αδελφικό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φίλο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Γρηγόριο,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Ναζιανζηνό.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62050" y="1177289"/>
            <a:ext cx="5791200" cy="564832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04800" y="304799"/>
            <a:ext cx="6953250" cy="10085070"/>
          </a:xfrm>
          <a:custGeom>
            <a:avLst/>
            <a:gdLst/>
            <a:ahLst/>
            <a:cxnLst/>
            <a:rect l="l" t="t" r="r" b="b"/>
            <a:pathLst>
              <a:path w="6953250" h="10085070">
                <a:moveTo>
                  <a:pt x="0" y="10082784"/>
                </a:moveTo>
                <a:lnTo>
                  <a:pt x="138988" y="10082784"/>
                </a:lnTo>
                <a:lnTo>
                  <a:pt x="138988" y="9944100"/>
                </a:lnTo>
                <a:lnTo>
                  <a:pt x="0" y="9944100"/>
                </a:lnTo>
                <a:lnTo>
                  <a:pt x="0" y="10082784"/>
                </a:lnTo>
                <a:close/>
              </a:path>
              <a:path w="6953250" h="10085070">
                <a:moveTo>
                  <a:pt x="21640" y="10061143"/>
                </a:moveTo>
                <a:lnTo>
                  <a:pt x="117348" y="10061143"/>
                </a:lnTo>
                <a:lnTo>
                  <a:pt x="117348" y="9965436"/>
                </a:lnTo>
                <a:lnTo>
                  <a:pt x="21640" y="9965436"/>
                </a:lnTo>
                <a:lnTo>
                  <a:pt x="21640" y="10061143"/>
                </a:lnTo>
                <a:close/>
              </a:path>
              <a:path w="6953250" h="10085070">
                <a:moveTo>
                  <a:pt x="140970" y="9966198"/>
                </a:moveTo>
                <a:lnTo>
                  <a:pt x="162915" y="9966198"/>
                </a:lnTo>
                <a:lnTo>
                  <a:pt x="162915" y="10085069"/>
                </a:lnTo>
                <a:lnTo>
                  <a:pt x="261975" y="10085069"/>
                </a:lnTo>
                <a:lnTo>
                  <a:pt x="261975" y="9966198"/>
                </a:lnTo>
                <a:lnTo>
                  <a:pt x="283921" y="9966198"/>
                </a:lnTo>
                <a:lnTo>
                  <a:pt x="294894" y="9966198"/>
                </a:lnTo>
              </a:path>
              <a:path w="6953250" h="10085070">
                <a:moveTo>
                  <a:pt x="140970" y="9944862"/>
                </a:moveTo>
                <a:lnTo>
                  <a:pt x="185165" y="9944862"/>
                </a:lnTo>
                <a:lnTo>
                  <a:pt x="185165" y="10063429"/>
                </a:lnTo>
                <a:lnTo>
                  <a:pt x="240029" y="10063429"/>
                </a:lnTo>
                <a:lnTo>
                  <a:pt x="240029" y="9944862"/>
                </a:lnTo>
                <a:lnTo>
                  <a:pt x="294894" y="9944862"/>
                </a:lnTo>
              </a:path>
              <a:path w="6953250" h="10085070">
                <a:moveTo>
                  <a:pt x="294894" y="9966198"/>
                </a:moveTo>
                <a:lnTo>
                  <a:pt x="317144" y="9966198"/>
                </a:lnTo>
                <a:lnTo>
                  <a:pt x="317144" y="10085069"/>
                </a:lnTo>
                <a:lnTo>
                  <a:pt x="415899" y="10085069"/>
                </a:lnTo>
                <a:lnTo>
                  <a:pt x="415899" y="9966198"/>
                </a:lnTo>
                <a:lnTo>
                  <a:pt x="437845" y="9966198"/>
                </a:lnTo>
                <a:lnTo>
                  <a:pt x="449122" y="9966198"/>
                </a:lnTo>
              </a:path>
              <a:path w="6953250" h="10085070">
                <a:moveTo>
                  <a:pt x="294894" y="9944862"/>
                </a:moveTo>
                <a:lnTo>
                  <a:pt x="339090" y="9944862"/>
                </a:lnTo>
                <a:lnTo>
                  <a:pt x="339090" y="10063429"/>
                </a:lnTo>
                <a:lnTo>
                  <a:pt x="393954" y="10063429"/>
                </a:lnTo>
                <a:lnTo>
                  <a:pt x="393954" y="9944862"/>
                </a:lnTo>
                <a:lnTo>
                  <a:pt x="449122" y="9944862"/>
                </a:lnTo>
              </a:path>
              <a:path w="6953250" h="10085070">
                <a:moveTo>
                  <a:pt x="449122" y="9966198"/>
                </a:moveTo>
                <a:lnTo>
                  <a:pt x="471068" y="9966198"/>
                </a:lnTo>
                <a:lnTo>
                  <a:pt x="471068" y="10085069"/>
                </a:lnTo>
                <a:lnTo>
                  <a:pt x="569823" y="10085069"/>
                </a:lnTo>
                <a:lnTo>
                  <a:pt x="569823" y="9966198"/>
                </a:lnTo>
                <a:lnTo>
                  <a:pt x="592074" y="9966198"/>
                </a:lnTo>
                <a:lnTo>
                  <a:pt x="603046" y="9966198"/>
                </a:lnTo>
              </a:path>
              <a:path w="6953250" h="10085070">
                <a:moveTo>
                  <a:pt x="449122" y="9944862"/>
                </a:moveTo>
                <a:lnTo>
                  <a:pt x="493014" y="9944862"/>
                </a:lnTo>
                <a:lnTo>
                  <a:pt x="493014" y="10063429"/>
                </a:lnTo>
                <a:lnTo>
                  <a:pt x="547878" y="10063429"/>
                </a:lnTo>
                <a:lnTo>
                  <a:pt x="547878" y="9944862"/>
                </a:lnTo>
                <a:lnTo>
                  <a:pt x="603046" y="9944862"/>
                </a:lnTo>
              </a:path>
              <a:path w="6953250" h="10085070">
                <a:moveTo>
                  <a:pt x="603046" y="9966198"/>
                </a:moveTo>
                <a:lnTo>
                  <a:pt x="624992" y="9966198"/>
                </a:lnTo>
                <a:lnTo>
                  <a:pt x="624992" y="10085069"/>
                </a:lnTo>
                <a:lnTo>
                  <a:pt x="723747" y="10085069"/>
                </a:lnTo>
                <a:lnTo>
                  <a:pt x="723747" y="9966198"/>
                </a:lnTo>
                <a:lnTo>
                  <a:pt x="745997" y="9966198"/>
                </a:lnTo>
                <a:lnTo>
                  <a:pt x="756970" y="9966198"/>
                </a:lnTo>
              </a:path>
              <a:path w="6953250" h="10085070">
                <a:moveTo>
                  <a:pt x="603046" y="9944862"/>
                </a:moveTo>
                <a:lnTo>
                  <a:pt x="646938" y="9944862"/>
                </a:lnTo>
                <a:lnTo>
                  <a:pt x="646938" y="10063429"/>
                </a:lnTo>
                <a:lnTo>
                  <a:pt x="701802" y="10063429"/>
                </a:lnTo>
                <a:lnTo>
                  <a:pt x="701802" y="9944862"/>
                </a:lnTo>
                <a:lnTo>
                  <a:pt x="756970" y="9944862"/>
                </a:lnTo>
              </a:path>
              <a:path w="6953250" h="10085070">
                <a:moveTo>
                  <a:pt x="756970" y="9966198"/>
                </a:moveTo>
                <a:lnTo>
                  <a:pt x="778916" y="9966198"/>
                </a:lnTo>
                <a:lnTo>
                  <a:pt x="778916" y="10085069"/>
                </a:lnTo>
                <a:lnTo>
                  <a:pt x="877976" y="10085069"/>
                </a:lnTo>
                <a:lnTo>
                  <a:pt x="877976" y="9966198"/>
                </a:lnTo>
                <a:lnTo>
                  <a:pt x="899922" y="9966198"/>
                </a:lnTo>
                <a:lnTo>
                  <a:pt x="910894" y="9966198"/>
                </a:lnTo>
              </a:path>
              <a:path w="6953250" h="10085070">
                <a:moveTo>
                  <a:pt x="756970" y="9944862"/>
                </a:moveTo>
                <a:lnTo>
                  <a:pt x="800862" y="9944862"/>
                </a:lnTo>
                <a:lnTo>
                  <a:pt x="800862" y="10063429"/>
                </a:lnTo>
                <a:lnTo>
                  <a:pt x="855726" y="10063429"/>
                </a:lnTo>
                <a:lnTo>
                  <a:pt x="855726" y="9944862"/>
                </a:lnTo>
                <a:lnTo>
                  <a:pt x="910894" y="9944862"/>
                </a:lnTo>
              </a:path>
              <a:path w="6953250" h="10085070">
                <a:moveTo>
                  <a:pt x="910894" y="9966198"/>
                </a:moveTo>
                <a:lnTo>
                  <a:pt x="932840" y="9966198"/>
                </a:lnTo>
                <a:lnTo>
                  <a:pt x="932840" y="10085069"/>
                </a:lnTo>
                <a:lnTo>
                  <a:pt x="1031875" y="10085069"/>
                </a:lnTo>
                <a:lnTo>
                  <a:pt x="1031875" y="9966198"/>
                </a:lnTo>
                <a:lnTo>
                  <a:pt x="1053846" y="9966198"/>
                </a:lnTo>
                <a:lnTo>
                  <a:pt x="1064768" y="9966198"/>
                </a:lnTo>
              </a:path>
              <a:path w="6953250" h="10085070">
                <a:moveTo>
                  <a:pt x="910894" y="9944862"/>
                </a:moveTo>
                <a:lnTo>
                  <a:pt x="954786" y="9944862"/>
                </a:lnTo>
                <a:lnTo>
                  <a:pt x="954786" y="10063429"/>
                </a:lnTo>
                <a:lnTo>
                  <a:pt x="1009650" y="10063429"/>
                </a:lnTo>
                <a:lnTo>
                  <a:pt x="1009650" y="9944862"/>
                </a:lnTo>
                <a:lnTo>
                  <a:pt x="1064768" y="9944862"/>
                </a:lnTo>
              </a:path>
              <a:path w="6953250" h="10085070">
                <a:moveTo>
                  <a:pt x="1064768" y="9966198"/>
                </a:moveTo>
                <a:lnTo>
                  <a:pt x="1086739" y="9966198"/>
                </a:lnTo>
                <a:lnTo>
                  <a:pt x="1086739" y="10085069"/>
                </a:lnTo>
                <a:lnTo>
                  <a:pt x="1185799" y="10085069"/>
                </a:lnTo>
                <a:lnTo>
                  <a:pt x="1185799" y="9966198"/>
                </a:lnTo>
                <a:lnTo>
                  <a:pt x="1207770" y="9966198"/>
                </a:lnTo>
                <a:lnTo>
                  <a:pt x="1218692" y="9966198"/>
                </a:lnTo>
              </a:path>
              <a:path w="6953250" h="10085070">
                <a:moveTo>
                  <a:pt x="1064768" y="9944862"/>
                </a:moveTo>
                <a:lnTo>
                  <a:pt x="1108710" y="9944862"/>
                </a:lnTo>
                <a:lnTo>
                  <a:pt x="1108710" y="10063429"/>
                </a:lnTo>
                <a:lnTo>
                  <a:pt x="1163828" y="10063429"/>
                </a:lnTo>
                <a:lnTo>
                  <a:pt x="1163828" y="9944862"/>
                </a:lnTo>
                <a:lnTo>
                  <a:pt x="1218692" y="9944862"/>
                </a:lnTo>
              </a:path>
              <a:path w="6953250" h="10085070">
                <a:moveTo>
                  <a:pt x="1218692" y="9966198"/>
                </a:moveTo>
                <a:lnTo>
                  <a:pt x="1240663" y="9966198"/>
                </a:lnTo>
                <a:lnTo>
                  <a:pt x="1240663" y="10085069"/>
                </a:lnTo>
                <a:lnTo>
                  <a:pt x="1339723" y="10085069"/>
                </a:lnTo>
                <a:lnTo>
                  <a:pt x="1339723" y="9966198"/>
                </a:lnTo>
                <a:lnTo>
                  <a:pt x="1361694" y="9966198"/>
                </a:lnTo>
                <a:lnTo>
                  <a:pt x="1372616" y="9966198"/>
                </a:lnTo>
              </a:path>
              <a:path w="6953250" h="10085070">
                <a:moveTo>
                  <a:pt x="1218692" y="9944862"/>
                </a:moveTo>
                <a:lnTo>
                  <a:pt x="1262634" y="9944862"/>
                </a:lnTo>
                <a:lnTo>
                  <a:pt x="1262634" y="10063429"/>
                </a:lnTo>
                <a:lnTo>
                  <a:pt x="1317752" y="10063429"/>
                </a:lnTo>
                <a:lnTo>
                  <a:pt x="1317752" y="9944862"/>
                </a:lnTo>
                <a:lnTo>
                  <a:pt x="1372616" y="9944862"/>
                </a:lnTo>
              </a:path>
              <a:path w="6953250" h="10085070">
                <a:moveTo>
                  <a:pt x="1372616" y="9966198"/>
                </a:moveTo>
                <a:lnTo>
                  <a:pt x="1394587" y="9966198"/>
                </a:lnTo>
                <a:lnTo>
                  <a:pt x="1394587" y="10085069"/>
                </a:lnTo>
                <a:lnTo>
                  <a:pt x="1493647" y="10085069"/>
                </a:lnTo>
                <a:lnTo>
                  <a:pt x="1493647" y="9966198"/>
                </a:lnTo>
                <a:lnTo>
                  <a:pt x="1515618" y="9966198"/>
                </a:lnTo>
                <a:lnTo>
                  <a:pt x="1526539" y="9966198"/>
                </a:lnTo>
              </a:path>
              <a:path w="6953250" h="10085070">
                <a:moveTo>
                  <a:pt x="1372616" y="9944862"/>
                </a:moveTo>
                <a:lnTo>
                  <a:pt x="1416558" y="9944862"/>
                </a:lnTo>
                <a:lnTo>
                  <a:pt x="1416558" y="10063429"/>
                </a:lnTo>
                <a:lnTo>
                  <a:pt x="1471676" y="10063429"/>
                </a:lnTo>
                <a:lnTo>
                  <a:pt x="1471676" y="9944862"/>
                </a:lnTo>
                <a:lnTo>
                  <a:pt x="1526539" y="9944862"/>
                </a:lnTo>
              </a:path>
              <a:path w="6953250" h="10085070">
                <a:moveTo>
                  <a:pt x="1526539" y="9966198"/>
                </a:moveTo>
                <a:lnTo>
                  <a:pt x="1548892" y="9966198"/>
                </a:lnTo>
                <a:lnTo>
                  <a:pt x="1548892" y="10085069"/>
                </a:lnTo>
                <a:lnTo>
                  <a:pt x="1648841" y="10085069"/>
                </a:lnTo>
                <a:lnTo>
                  <a:pt x="1648841" y="9966198"/>
                </a:lnTo>
                <a:lnTo>
                  <a:pt x="1671066" y="9966198"/>
                </a:lnTo>
                <a:lnTo>
                  <a:pt x="1681988" y="9966198"/>
                </a:lnTo>
              </a:path>
              <a:path w="6953250" h="10085070">
                <a:moveTo>
                  <a:pt x="1526539" y="9944862"/>
                </a:moveTo>
                <a:lnTo>
                  <a:pt x="1571117" y="9944862"/>
                </a:lnTo>
                <a:lnTo>
                  <a:pt x="1571117" y="10063429"/>
                </a:lnTo>
                <a:lnTo>
                  <a:pt x="1626616" y="10063429"/>
                </a:lnTo>
                <a:lnTo>
                  <a:pt x="1626616" y="9944862"/>
                </a:lnTo>
                <a:lnTo>
                  <a:pt x="1681988" y="9944862"/>
                </a:lnTo>
              </a:path>
              <a:path w="6953250" h="10085070">
                <a:moveTo>
                  <a:pt x="1681988" y="9966198"/>
                </a:moveTo>
                <a:lnTo>
                  <a:pt x="1704339" y="9966198"/>
                </a:lnTo>
                <a:lnTo>
                  <a:pt x="1704339" y="10085069"/>
                </a:lnTo>
                <a:lnTo>
                  <a:pt x="1804289" y="10085069"/>
                </a:lnTo>
                <a:lnTo>
                  <a:pt x="1804289" y="9966198"/>
                </a:lnTo>
                <a:lnTo>
                  <a:pt x="1826514" y="9966198"/>
                </a:lnTo>
                <a:lnTo>
                  <a:pt x="1837436" y="9966198"/>
                </a:lnTo>
              </a:path>
              <a:path w="6953250" h="10085070">
                <a:moveTo>
                  <a:pt x="1681988" y="9944862"/>
                </a:moveTo>
                <a:lnTo>
                  <a:pt x="1726564" y="9944862"/>
                </a:lnTo>
                <a:lnTo>
                  <a:pt x="1726564" y="10063429"/>
                </a:lnTo>
                <a:lnTo>
                  <a:pt x="1782064" y="10063429"/>
                </a:lnTo>
                <a:lnTo>
                  <a:pt x="1782064" y="9944862"/>
                </a:lnTo>
                <a:lnTo>
                  <a:pt x="1837436" y="9944862"/>
                </a:lnTo>
              </a:path>
              <a:path w="6953250" h="10085070">
                <a:moveTo>
                  <a:pt x="1837436" y="9966198"/>
                </a:moveTo>
                <a:lnTo>
                  <a:pt x="1859788" y="9966198"/>
                </a:lnTo>
                <a:lnTo>
                  <a:pt x="1859788" y="10085069"/>
                </a:lnTo>
                <a:lnTo>
                  <a:pt x="1959737" y="10085069"/>
                </a:lnTo>
                <a:lnTo>
                  <a:pt x="1959737" y="9966198"/>
                </a:lnTo>
                <a:lnTo>
                  <a:pt x="1981962" y="9966198"/>
                </a:lnTo>
                <a:lnTo>
                  <a:pt x="1992883" y="9966198"/>
                </a:lnTo>
              </a:path>
              <a:path w="6953250" h="10085070">
                <a:moveTo>
                  <a:pt x="1837436" y="9944862"/>
                </a:moveTo>
                <a:lnTo>
                  <a:pt x="1882013" y="9944862"/>
                </a:lnTo>
                <a:lnTo>
                  <a:pt x="1882013" y="10063429"/>
                </a:lnTo>
                <a:lnTo>
                  <a:pt x="1937512" y="10063429"/>
                </a:lnTo>
                <a:lnTo>
                  <a:pt x="1937512" y="9944862"/>
                </a:lnTo>
                <a:lnTo>
                  <a:pt x="1992883" y="9944862"/>
                </a:lnTo>
              </a:path>
              <a:path w="6953250" h="10085070">
                <a:moveTo>
                  <a:pt x="1992883" y="9966198"/>
                </a:moveTo>
                <a:lnTo>
                  <a:pt x="2015236" y="9966198"/>
                </a:lnTo>
                <a:lnTo>
                  <a:pt x="2015236" y="10085069"/>
                </a:lnTo>
                <a:lnTo>
                  <a:pt x="2115185" y="10085069"/>
                </a:lnTo>
                <a:lnTo>
                  <a:pt x="2115185" y="9966198"/>
                </a:lnTo>
                <a:lnTo>
                  <a:pt x="2137410" y="9966198"/>
                </a:lnTo>
                <a:lnTo>
                  <a:pt x="2148713" y="9966198"/>
                </a:lnTo>
              </a:path>
              <a:path w="6953250" h="10085070">
                <a:moveTo>
                  <a:pt x="1992883" y="9944862"/>
                </a:moveTo>
                <a:lnTo>
                  <a:pt x="2037461" y="9944862"/>
                </a:lnTo>
                <a:lnTo>
                  <a:pt x="2037461" y="10063429"/>
                </a:lnTo>
                <a:lnTo>
                  <a:pt x="2092960" y="10063429"/>
                </a:lnTo>
                <a:lnTo>
                  <a:pt x="2092960" y="9944862"/>
                </a:lnTo>
                <a:lnTo>
                  <a:pt x="2148713" y="9944862"/>
                </a:lnTo>
              </a:path>
              <a:path w="6953250" h="10085070">
                <a:moveTo>
                  <a:pt x="2148713" y="9966198"/>
                </a:moveTo>
                <a:lnTo>
                  <a:pt x="2170684" y="9966198"/>
                </a:lnTo>
                <a:lnTo>
                  <a:pt x="2170684" y="10085069"/>
                </a:lnTo>
                <a:lnTo>
                  <a:pt x="2270633" y="10085069"/>
                </a:lnTo>
                <a:lnTo>
                  <a:pt x="2270633" y="9966198"/>
                </a:lnTo>
                <a:lnTo>
                  <a:pt x="2292858" y="9966198"/>
                </a:lnTo>
                <a:lnTo>
                  <a:pt x="2304161" y="9966198"/>
                </a:lnTo>
              </a:path>
              <a:path w="6953250" h="10085070">
                <a:moveTo>
                  <a:pt x="2148713" y="9944862"/>
                </a:moveTo>
                <a:lnTo>
                  <a:pt x="2192909" y="9944862"/>
                </a:lnTo>
                <a:lnTo>
                  <a:pt x="2192909" y="10063429"/>
                </a:lnTo>
                <a:lnTo>
                  <a:pt x="2248662" y="10063429"/>
                </a:lnTo>
                <a:lnTo>
                  <a:pt x="2248662" y="9944862"/>
                </a:lnTo>
                <a:lnTo>
                  <a:pt x="2304161" y="9944862"/>
                </a:lnTo>
              </a:path>
              <a:path w="6953250" h="10085070">
                <a:moveTo>
                  <a:pt x="2304161" y="9966198"/>
                </a:moveTo>
                <a:lnTo>
                  <a:pt x="2326386" y="9966198"/>
                </a:lnTo>
                <a:lnTo>
                  <a:pt x="2326386" y="10085069"/>
                </a:lnTo>
                <a:lnTo>
                  <a:pt x="2426081" y="10085069"/>
                </a:lnTo>
                <a:lnTo>
                  <a:pt x="2426081" y="9966198"/>
                </a:lnTo>
                <a:lnTo>
                  <a:pt x="2448306" y="9966198"/>
                </a:lnTo>
                <a:lnTo>
                  <a:pt x="2459609" y="9966198"/>
                </a:lnTo>
              </a:path>
              <a:path w="6953250" h="10085070">
                <a:moveTo>
                  <a:pt x="2304161" y="9944862"/>
                </a:moveTo>
                <a:lnTo>
                  <a:pt x="2348357" y="9944862"/>
                </a:lnTo>
                <a:lnTo>
                  <a:pt x="2348357" y="10063429"/>
                </a:lnTo>
                <a:lnTo>
                  <a:pt x="2404110" y="10063429"/>
                </a:lnTo>
                <a:lnTo>
                  <a:pt x="2404110" y="9944862"/>
                </a:lnTo>
                <a:lnTo>
                  <a:pt x="2459609" y="9944862"/>
                </a:lnTo>
              </a:path>
              <a:path w="6953250" h="10085070">
                <a:moveTo>
                  <a:pt x="2459609" y="9966198"/>
                </a:moveTo>
                <a:lnTo>
                  <a:pt x="2481834" y="9966198"/>
                </a:lnTo>
                <a:lnTo>
                  <a:pt x="2481834" y="10085069"/>
                </a:lnTo>
                <a:lnTo>
                  <a:pt x="2581783" y="10085069"/>
                </a:lnTo>
                <a:lnTo>
                  <a:pt x="2581783" y="9966198"/>
                </a:lnTo>
                <a:lnTo>
                  <a:pt x="2603754" y="9966198"/>
                </a:lnTo>
                <a:lnTo>
                  <a:pt x="2615057" y="9966198"/>
                </a:lnTo>
              </a:path>
              <a:path w="6953250" h="10085070">
                <a:moveTo>
                  <a:pt x="2459609" y="9944862"/>
                </a:moveTo>
                <a:lnTo>
                  <a:pt x="2504059" y="9944862"/>
                </a:lnTo>
                <a:lnTo>
                  <a:pt x="2504059" y="10063429"/>
                </a:lnTo>
                <a:lnTo>
                  <a:pt x="2559558" y="10063429"/>
                </a:lnTo>
                <a:lnTo>
                  <a:pt x="2559558" y="9944862"/>
                </a:lnTo>
                <a:lnTo>
                  <a:pt x="2615057" y="9944862"/>
                </a:lnTo>
              </a:path>
              <a:path w="6953250" h="10085070">
                <a:moveTo>
                  <a:pt x="2615057" y="9966198"/>
                </a:moveTo>
                <a:lnTo>
                  <a:pt x="2637282" y="9966198"/>
                </a:lnTo>
                <a:lnTo>
                  <a:pt x="2637282" y="10085069"/>
                </a:lnTo>
                <a:lnTo>
                  <a:pt x="2737231" y="10085069"/>
                </a:lnTo>
                <a:lnTo>
                  <a:pt x="2737231" y="9966198"/>
                </a:lnTo>
                <a:lnTo>
                  <a:pt x="2759456" y="9966198"/>
                </a:lnTo>
                <a:lnTo>
                  <a:pt x="2770505" y="9966198"/>
                </a:lnTo>
              </a:path>
              <a:path w="6953250" h="10085070">
                <a:moveTo>
                  <a:pt x="2615057" y="9944862"/>
                </a:moveTo>
                <a:lnTo>
                  <a:pt x="2659507" y="9944862"/>
                </a:lnTo>
                <a:lnTo>
                  <a:pt x="2659507" y="10063429"/>
                </a:lnTo>
                <a:lnTo>
                  <a:pt x="2715006" y="10063429"/>
                </a:lnTo>
                <a:lnTo>
                  <a:pt x="2715006" y="9944862"/>
                </a:lnTo>
                <a:lnTo>
                  <a:pt x="2770505" y="9944862"/>
                </a:lnTo>
              </a:path>
              <a:path w="6953250" h="10085070">
                <a:moveTo>
                  <a:pt x="2770505" y="9966198"/>
                </a:moveTo>
                <a:lnTo>
                  <a:pt x="2792730" y="9966198"/>
                </a:lnTo>
                <a:lnTo>
                  <a:pt x="2792730" y="10085069"/>
                </a:lnTo>
                <a:lnTo>
                  <a:pt x="2892679" y="10085069"/>
                </a:lnTo>
                <a:lnTo>
                  <a:pt x="2892679" y="9966198"/>
                </a:lnTo>
                <a:lnTo>
                  <a:pt x="2914904" y="9966198"/>
                </a:lnTo>
                <a:lnTo>
                  <a:pt x="2925953" y="9966198"/>
                </a:lnTo>
              </a:path>
              <a:path w="6953250" h="10085070">
                <a:moveTo>
                  <a:pt x="2770505" y="9944862"/>
                </a:moveTo>
                <a:lnTo>
                  <a:pt x="2814955" y="9944862"/>
                </a:lnTo>
                <a:lnTo>
                  <a:pt x="2814955" y="10063429"/>
                </a:lnTo>
                <a:lnTo>
                  <a:pt x="2870454" y="10063429"/>
                </a:lnTo>
                <a:lnTo>
                  <a:pt x="2870454" y="9944862"/>
                </a:lnTo>
                <a:lnTo>
                  <a:pt x="2925953" y="9944862"/>
                </a:lnTo>
              </a:path>
              <a:path w="6953250" h="10085070">
                <a:moveTo>
                  <a:pt x="2925953" y="9966198"/>
                </a:moveTo>
                <a:lnTo>
                  <a:pt x="2948178" y="9966198"/>
                </a:lnTo>
                <a:lnTo>
                  <a:pt x="2948178" y="10085069"/>
                </a:lnTo>
                <a:lnTo>
                  <a:pt x="3048127" y="10085069"/>
                </a:lnTo>
                <a:lnTo>
                  <a:pt x="3048127" y="9966198"/>
                </a:lnTo>
                <a:lnTo>
                  <a:pt x="3070352" y="9966198"/>
                </a:lnTo>
                <a:lnTo>
                  <a:pt x="3081401" y="9966198"/>
                </a:lnTo>
              </a:path>
              <a:path w="6953250" h="10085070">
                <a:moveTo>
                  <a:pt x="2925953" y="9944862"/>
                </a:moveTo>
                <a:lnTo>
                  <a:pt x="2970403" y="9944862"/>
                </a:lnTo>
                <a:lnTo>
                  <a:pt x="2970403" y="10063429"/>
                </a:lnTo>
                <a:lnTo>
                  <a:pt x="3025902" y="10063429"/>
                </a:lnTo>
                <a:lnTo>
                  <a:pt x="3025902" y="9944862"/>
                </a:lnTo>
                <a:lnTo>
                  <a:pt x="3081401" y="9944862"/>
                </a:lnTo>
              </a:path>
              <a:path w="6953250" h="10085070">
                <a:moveTo>
                  <a:pt x="3081401" y="9966198"/>
                </a:moveTo>
                <a:lnTo>
                  <a:pt x="3103626" y="9966198"/>
                </a:lnTo>
                <a:lnTo>
                  <a:pt x="3103626" y="10085069"/>
                </a:lnTo>
                <a:lnTo>
                  <a:pt x="3203575" y="10085069"/>
                </a:lnTo>
                <a:lnTo>
                  <a:pt x="3203575" y="9966198"/>
                </a:lnTo>
                <a:lnTo>
                  <a:pt x="3225800" y="9966198"/>
                </a:lnTo>
                <a:lnTo>
                  <a:pt x="3236849" y="9966198"/>
                </a:lnTo>
              </a:path>
              <a:path w="6953250" h="10085070">
                <a:moveTo>
                  <a:pt x="3081401" y="9944862"/>
                </a:moveTo>
                <a:lnTo>
                  <a:pt x="3125851" y="9944862"/>
                </a:lnTo>
                <a:lnTo>
                  <a:pt x="3125851" y="10063429"/>
                </a:lnTo>
                <a:lnTo>
                  <a:pt x="3181350" y="10063429"/>
                </a:lnTo>
                <a:lnTo>
                  <a:pt x="3181350" y="9944862"/>
                </a:lnTo>
                <a:lnTo>
                  <a:pt x="3236849" y="9944862"/>
                </a:lnTo>
              </a:path>
              <a:path w="6953250" h="10085070">
                <a:moveTo>
                  <a:pt x="3236849" y="9966198"/>
                </a:moveTo>
                <a:lnTo>
                  <a:pt x="3259074" y="9966198"/>
                </a:lnTo>
                <a:lnTo>
                  <a:pt x="3259074" y="10085069"/>
                </a:lnTo>
                <a:lnTo>
                  <a:pt x="3359023" y="10085069"/>
                </a:lnTo>
                <a:lnTo>
                  <a:pt x="3359023" y="9966198"/>
                </a:lnTo>
                <a:lnTo>
                  <a:pt x="3381248" y="9966198"/>
                </a:lnTo>
                <a:lnTo>
                  <a:pt x="3392297" y="9966198"/>
                </a:lnTo>
              </a:path>
              <a:path w="6953250" h="10085070">
                <a:moveTo>
                  <a:pt x="3236849" y="9944862"/>
                </a:moveTo>
                <a:lnTo>
                  <a:pt x="3281299" y="9944862"/>
                </a:lnTo>
                <a:lnTo>
                  <a:pt x="3281299" y="10063429"/>
                </a:lnTo>
                <a:lnTo>
                  <a:pt x="3336798" y="10063429"/>
                </a:lnTo>
                <a:lnTo>
                  <a:pt x="3336798" y="9944862"/>
                </a:lnTo>
                <a:lnTo>
                  <a:pt x="3392297" y="9944862"/>
                </a:lnTo>
              </a:path>
              <a:path w="6953250" h="10085070">
                <a:moveTo>
                  <a:pt x="3392297" y="9966198"/>
                </a:moveTo>
                <a:lnTo>
                  <a:pt x="3414522" y="9966198"/>
                </a:lnTo>
                <a:lnTo>
                  <a:pt x="3414522" y="10085069"/>
                </a:lnTo>
                <a:lnTo>
                  <a:pt x="3514471" y="10085069"/>
                </a:lnTo>
                <a:lnTo>
                  <a:pt x="3514471" y="9966198"/>
                </a:lnTo>
                <a:lnTo>
                  <a:pt x="3536696" y="9966198"/>
                </a:lnTo>
                <a:lnTo>
                  <a:pt x="3547745" y="9966198"/>
                </a:lnTo>
              </a:path>
              <a:path w="6953250" h="10085070">
                <a:moveTo>
                  <a:pt x="3392297" y="9944862"/>
                </a:moveTo>
                <a:lnTo>
                  <a:pt x="3436747" y="9944862"/>
                </a:lnTo>
                <a:lnTo>
                  <a:pt x="3436747" y="10063429"/>
                </a:lnTo>
                <a:lnTo>
                  <a:pt x="3492246" y="10063429"/>
                </a:lnTo>
                <a:lnTo>
                  <a:pt x="3492246" y="9944862"/>
                </a:lnTo>
                <a:lnTo>
                  <a:pt x="3547745" y="9944862"/>
                </a:lnTo>
              </a:path>
              <a:path w="6953250" h="10085070">
                <a:moveTo>
                  <a:pt x="3547745" y="9966198"/>
                </a:moveTo>
                <a:lnTo>
                  <a:pt x="3569970" y="9966198"/>
                </a:lnTo>
                <a:lnTo>
                  <a:pt x="3569970" y="10085069"/>
                </a:lnTo>
                <a:lnTo>
                  <a:pt x="3669919" y="10085069"/>
                </a:lnTo>
                <a:lnTo>
                  <a:pt x="3669919" y="9966198"/>
                </a:lnTo>
                <a:lnTo>
                  <a:pt x="3692144" y="9966198"/>
                </a:lnTo>
                <a:lnTo>
                  <a:pt x="3703447" y="9966198"/>
                </a:lnTo>
              </a:path>
              <a:path w="6953250" h="10085070">
                <a:moveTo>
                  <a:pt x="3547745" y="9944862"/>
                </a:moveTo>
                <a:lnTo>
                  <a:pt x="3592195" y="9944862"/>
                </a:lnTo>
                <a:lnTo>
                  <a:pt x="3592195" y="10063429"/>
                </a:lnTo>
                <a:lnTo>
                  <a:pt x="3647694" y="10063429"/>
                </a:lnTo>
                <a:lnTo>
                  <a:pt x="3647694" y="9944862"/>
                </a:lnTo>
                <a:lnTo>
                  <a:pt x="3703447" y="9944862"/>
                </a:lnTo>
              </a:path>
              <a:path w="6953250" h="10085070">
                <a:moveTo>
                  <a:pt x="3703447" y="9966198"/>
                </a:moveTo>
                <a:lnTo>
                  <a:pt x="3725417" y="9966198"/>
                </a:lnTo>
                <a:lnTo>
                  <a:pt x="3725417" y="10085069"/>
                </a:lnTo>
                <a:lnTo>
                  <a:pt x="3825366" y="10085069"/>
                </a:lnTo>
                <a:lnTo>
                  <a:pt x="3825366" y="9966198"/>
                </a:lnTo>
                <a:lnTo>
                  <a:pt x="3847591" y="9966198"/>
                </a:lnTo>
                <a:lnTo>
                  <a:pt x="3858895" y="9966198"/>
                </a:lnTo>
              </a:path>
              <a:path w="6953250" h="10085070">
                <a:moveTo>
                  <a:pt x="3703447" y="9944862"/>
                </a:moveTo>
                <a:lnTo>
                  <a:pt x="3747642" y="9944862"/>
                </a:lnTo>
                <a:lnTo>
                  <a:pt x="3747642" y="10063429"/>
                </a:lnTo>
                <a:lnTo>
                  <a:pt x="3803141" y="10063429"/>
                </a:lnTo>
                <a:lnTo>
                  <a:pt x="3803141" y="9944862"/>
                </a:lnTo>
                <a:lnTo>
                  <a:pt x="3858895" y="9944862"/>
                </a:lnTo>
              </a:path>
              <a:path w="6953250" h="10085070">
                <a:moveTo>
                  <a:pt x="3858895" y="9966198"/>
                </a:moveTo>
                <a:lnTo>
                  <a:pt x="3881120" y="9966198"/>
                </a:lnTo>
                <a:lnTo>
                  <a:pt x="3881120" y="10085069"/>
                </a:lnTo>
                <a:lnTo>
                  <a:pt x="3980815" y="10085069"/>
                </a:lnTo>
                <a:lnTo>
                  <a:pt x="3980815" y="9966198"/>
                </a:lnTo>
                <a:lnTo>
                  <a:pt x="4003040" y="9966198"/>
                </a:lnTo>
                <a:lnTo>
                  <a:pt x="4014342" y="9966198"/>
                </a:lnTo>
              </a:path>
              <a:path w="6953250" h="10085070">
                <a:moveTo>
                  <a:pt x="3858895" y="9944862"/>
                </a:moveTo>
                <a:lnTo>
                  <a:pt x="3903091" y="9944862"/>
                </a:lnTo>
                <a:lnTo>
                  <a:pt x="3903091" y="10063429"/>
                </a:lnTo>
                <a:lnTo>
                  <a:pt x="3958844" y="10063429"/>
                </a:lnTo>
                <a:lnTo>
                  <a:pt x="3958844" y="9944862"/>
                </a:lnTo>
                <a:lnTo>
                  <a:pt x="4014342" y="9944862"/>
                </a:lnTo>
              </a:path>
              <a:path w="6953250" h="10085070">
                <a:moveTo>
                  <a:pt x="4014342" y="9966198"/>
                </a:moveTo>
                <a:lnTo>
                  <a:pt x="4036567" y="9966198"/>
                </a:lnTo>
                <a:lnTo>
                  <a:pt x="4036567" y="10085069"/>
                </a:lnTo>
                <a:lnTo>
                  <a:pt x="4136644" y="10085069"/>
                </a:lnTo>
                <a:lnTo>
                  <a:pt x="4136644" y="9966198"/>
                </a:lnTo>
                <a:lnTo>
                  <a:pt x="4158488" y="9966198"/>
                </a:lnTo>
                <a:lnTo>
                  <a:pt x="4169791" y="9966198"/>
                </a:lnTo>
              </a:path>
              <a:path w="6953250" h="10085070">
                <a:moveTo>
                  <a:pt x="4014342" y="9944862"/>
                </a:moveTo>
                <a:lnTo>
                  <a:pt x="4058539" y="9944862"/>
                </a:lnTo>
                <a:lnTo>
                  <a:pt x="4058539" y="10063429"/>
                </a:lnTo>
                <a:lnTo>
                  <a:pt x="4114291" y="10063429"/>
                </a:lnTo>
                <a:lnTo>
                  <a:pt x="4114291" y="9944862"/>
                </a:lnTo>
                <a:lnTo>
                  <a:pt x="4169791" y="9944862"/>
                </a:lnTo>
              </a:path>
              <a:path w="6953250" h="10085070">
                <a:moveTo>
                  <a:pt x="4169791" y="9966198"/>
                </a:moveTo>
                <a:lnTo>
                  <a:pt x="4192016" y="9966198"/>
                </a:lnTo>
                <a:lnTo>
                  <a:pt x="4192016" y="10085069"/>
                </a:lnTo>
                <a:lnTo>
                  <a:pt x="4292092" y="10085069"/>
                </a:lnTo>
                <a:lnTo>
                  <a:pt x="4292092" y="9966198"/>
                </a:lnTo>
                <a:lnTo>
                  <a:pt x="4314317" y="9966198"/>
                </a:lnTo>
                <a:lnTo>
                  <a:pt x="4325239" y="9966198"/>
                </a:lnTo>
              </a:path>
              <a:path w="6953250" h="10085070">
                <a:moveTo>
                  <a:pt x="4169791" y="9944862"/>
                </a:moveTo>
                <a:lnTo>
                  <a:pt x="4214368" y="9944862"/>
                </a:lnTo>
                <a:lnTo>
                  <a:pt x="4214368" y="10063429"/>
                </a:lnTo>
                <a:lnTo>
                  <a:pt x="4269740" y="10063429"/>
                </a:lnTo>
                <a:lnTo>
                  <a:pt x="4269740" y="9944862"/>
                </a:lnTo>
                <a:lnTo>
                  <a:pt x="4325239" y="9944862"/>
                </a:lnTo>
              </a:path>
              <a:path w="6953250" h="10085070">
                <a:moveTo>
                  <a:pt x="4325239" y="9966198"/>
                </a:moveTo>
                <a:lnTo>
                  <a:pt x="4347464" y="9966198"/>
                </a:lnTo>
                <a:lnTo>
                  <a:pt x="4347464" y="10085069"/>
                </a:lnTo>
                <a:lnTo>
                  <a:pt x="4447540" y="10085069"/>
                </a:lnTo>
                <a:lnTo>
                  <a:pt x="4447540" y="9966198"/>
                </a:lnTo>
                <a:lnTo>
                  <a:pt x="4469765" y="9966198"/>
                </a:lnTo>
                <a:lnTo>
                  <a:pt x="4480687" y="9966198"/>
                </a:lnTo>
              </a:path>
              <a:path w="6953250" h="10085070">
                <a:moveTo>
                  <a:pt x="4325239" y="9944862"/>
                </a:moveTo>
                <a:lnTo>
                  <a:pt x="4369816" y="9944862"/>
                </a:lnTo>
                <a:lnTo>
                  <a:pt x="4369816" y="10063429"/>
                </a:lnTo>
                <a:lnTo>
                  <a:pt x="4425188" y="10063429"/>
                </a:lnTo>
                <a:lnTo>
                  <a:pt x="4425188" y="9944862"/>
                </a:lnTo>
                <a:lnTo>
                  <a:pt x="4480687" y="9944862"/>
                </a:lnTo>
              </a:path>
              <a:path w="6953250" h="10085070">
                <a:moveTo>
                  <a:pt x="4480687" y="9966198"/>
                </a:moveTo>
                <a:lnTo>
                  <a:pt x="4502912" y="9966198"/>
                </a:lnTo>
                <a:lnTo>
                  <a:pt x="4502912" y="10085069"/>
                </a:lnTo>
                <a:lnTo>
                  <a:pt x="4602988" y="10085069"/>
                </a:lnTo>
                <a:lnTo>
                  <a:pt x="4602988" y="9966198"/>
                </a:lnTo>
                <a:lnTo>
                  <a:pt x="4625213" y="9966198"/>
                </a:lnTo>
                <a:lnTo>
                  <a:pt x="4636135" y="9966198"/>
                </a:lnTo>
              </a:path>
              <a:path w="6953250" h="10085070">
                <a:moveTo>
                  <a:pt x="4480687" y="9944862"/>
                </a:moveTo>
                <a:lnTo>
                  <a:pt x="4525264" y="9944862"/>
                </a:lnTo>
                <a:lnTo>
                  <a:pt x="4525264" y="10063429"/>
                </a:lnTo>
                <a:lnTo>
                  <a:pt x="4580636" y="10063429"/>
                </a:lnTo>
                <a:lnTo>
                  <a:pt x="4580636" y="9944862"/>
                </a:lnTo>
                <a:lnTo>
                  <a:pt x="4636135" y="9944862"/>
                </a:lnTo>
              </a:path>
              <a:path w="6953250" h="10085070">
                <a:moveTo>
                  <a:pt x="4636135" y="9966198"/>
                </a:moveTo>
                <a:lnTo>
                  <a:pt x="4658360" y="9966198"/>
                </a:lnTo>
                <a:lnTo>
                  <a:pt x="4658360" y="10085069"/>
                </a:lnTo>
                <a:lnTo>
                  <a:pt x="4758436" y="10085069"/>
                </a:lnTo>
                <a:lnTo>
                  <a:pt x="4758436" y="9966198"/>
                </a:lnTo>
                <a:lnTo>
                  <a:pt x="4780661" y="9966198"/>
                </a:lnTo>
                <a:lnTo>
                  <a:pt x="4791583" y="9966198"/>
                </a:lnTo>
              </a:path>
              <a:path w="6953250" h="10085070">
                <a:moveTo>
                  <a:pt x="4636135" y="9944862"/>
                </a:moveTo>
                <a:lnTo>
                  <a:pt x="4680712" y="9944862"/>
                </a:lnTo>
                <a:lnTo>
                  <a:pt x="4680712" y="10063429"/>
                </a:lnTo>
                <a:lnTo>
                  <a:pt x="4736084" y="10063429"/>
                </a:lnTo>
                <a:lnTo>
                  <a:pt x="4736084" y="9944862"/>
                </a:lnTo>
                <a:lnTo>
                  <a:pt x="4791583" y="9944862"/>
                </a:lnTo>
              </a:path>
              <a:path w="6953250" h="10085070">
                <a:moveTo>
                  <a:pt x="4791583" y="9966198"/>
                </a:moveTo>
                <a:lnTo>
                  <a:pt x="4813808" y="9966198"/>
                </a:lnTo>
                <a:lnTo>
                  <a:pt x="4813808" y="10085069"/>
                </a:lnTo>
                <a:lnTo>
                  <a:pt x="4913884" y="10085069"/>
                </a:lnTo>
                <a:lnTo>
                  <a:pt x="4913884" y="9966198"/>
                </a:lnTo>
                <a:lnTo>
                  <a:pt x="4936109" y="9966198"/>
                </a:lnTo>
                <a:lnTo>
                  <a:pt x="4947031" y="9966198"/>
                </a:lnTo>
              </a:path>
              <a:path w="6953250" h="10085070">
                <a:moveTo>
                  <a:pt x="4791583" y="9944862"/>
                </a:moveTo>
                <a:lnTo>
                  <a:pt x="4836160" y="9944862"/>
                </a:lnTo>
                <a:lnTo>
                  <a:pt x="4836160" y="10063429"/>
                </a:lnTo>
                <a:lnTo>
                  <a:pt x="4891532" y="10063429"/>
                </a:lnTo>
                <a:lnTo>
                  <a:pt x="4891532" y="9944862"/>
                </a:lnTo>
                <a:lnTo>
                  <a:pt x="4947031" y="9944862"/>
                </a:lnTo>
              </a:path>
              <a:path w="6953250" h="10085070">
                <a:moveTo>
                  <a:pt x="4947031" y="9966198"/>
                </a:moveTo>
                <a:lnTo>
                  <a:pt x="4969256" y="9966198"/>
                </a:lnTo>
                <a:lnTo>
                  <a:pt x="4969256" y="10085069"/>
                </a:lnTo>
                <a:lnTo>
                  <a:pt x="5069332" y="10085069"/>
                </a:lnTo>
                <a:lnTo>
                  <a:pt x="5069332" y="9966198"/>
                </a:lnTo>
                <a:lnTo>
                  <a:pt x="5091557" y="9966198"/>
                </a:lnTo>
                <a:lnTo>
                  <a:pt x="5102479" y="9966198"/>
                </a:lnTo>
              </a:path>
              <a:path w="6953250" h="10085070">
                <a:moveTo>
                  <a:pt x="4947031" y="9944862"/>
                </a:moveTo>
                <a:lnTo>
                  <a:pt x="4991608" y="9944862"/>
                </a:lnTo>
                <a:lnTo>
                  <a:pt x="4991608" y="10063429"/>
                </a:lnTo>
                <a:lnTo>
                  <a:pt x="5046980" y="10063429"/>
                </a:lnTo>
                <a:lnTo>
                  <a:pt x="5046980" y="9944862"/>
                </a:lnTo>
                <a:lnTo>
                  <a:pt x="5102479" y="9944862"/>
                </a:lnTo>
              </a:path>
              <a:path w="6953250" h="10085070">
                <a:moveTo>
                  <a:pt x="5102479" y="9966198"/>
                </a:moveTo>
                <a:lnTo>
                  <a:pt x="5124704" y="9966198"/>
                </a:lnTo>
                <a:lnTo>
                  <a:pt x="5124704" y="10085069"/>
                </a:lnTo>
                <a:lnTo>
                  <a:pt x="5224780" y="10085069"/>
                </a:lnTo>
                <a:lnTo>
                  <a:pt x="5224780" y="9966198"/>
                </a:lnTo>
                <a:lnTo>
                  <a:pt x="5247005" y="9966198"/>
                </a:lnTo>
                <a:lnTo>
                  <a:pt x="5258308" y="9966198"/>
                </a:lnTo>
              </a:path>
              <a:path w="6953250" h="10085070">
                <a:moveTo>
                  <a:pt x="5102479" y="9944862"/>
                </a:moveTo>
                <a:lnTo>
                  <a:pt x="5147056" y="9944862"/>
                </a:lnTo>
                <a:lnTo>
                  <a:pt x="5147056" y="10063429"/>
                </a:lnTo>
                <a:lnTo>
                  <a:pt x="5202428" y="10063429"/>
                </a:lnTo>
                <a:lnTo>
                  <a:pt x="5202428" y="9944862"/>
                </a:lnTo>
                <a:lnTo>
                  <a:pt x="5258308" y="9944862"/>
                </a:lnTo>
              </a:path>
              <a:path w="6953250" h="10085070">
                <a:moveTo>
                  <a:pt x="5258308" y="9966198"/>
                </a:moveTo>
                <a:lnTo>
                  <a:pt x="5280152" y="9966198"/>
                </a:lnTo>
                <a:lnTo>
                  <a:pt x="5280152" y="10085069"/>
                </a:lnTo>
                <a:lnTo>
                  <a:pt x="5380228" y="10085069"/>
                </a:lnTo>
                <a:lnTo>
                  <a:pt x="5380228" y="9966198"/>
                </a:lnTo>
                <a:lnTo>
                  <a:pt x="5402453" y="9966198"/>
                </a:lnTo>
                <a:lnTo>
                  <a:pt x="5413756" y="9966198"/>
                </a:lnTo>
              </a:path>
              <a:path w="6953250" h="10085070">
                <a:moveTo>
                  <a:pt x="5258308" y="9944862"/>
                </a:moveTo>
                <a:lnTo>
                  <a:pt x="5302504" y="9944862"/>
                </a:lnTo>
                <a:lnTo>
                  <a:pt x="5302504" y="10063429"/>
                </a:lnTo>
                <a:lnTo>
                  <a:pt x="5357876" y="10063429"/>
                </a:lnTo>
                <a:lnTo>
                  <a:pt x="5357876" y="9944862"/>
                </a:lnTo>
                <a:lnTo>
                  <a:pt x="5413756" y="9944862"/>
                </a:lnTo>
              </a:path>
              <a:path w="6953250" h="10085070">
                <a:moveTo>
                  <a:pt x="5413756" y="9966198"/>
                </a:moveTo>
                <a:lnTo>
                  <a:pt x="5435600" y="9966198"/>
                </a:lnTo>
                <a:lnTo>
                  <a:pt x="5435600" y="10085069"/>
                </a:lnTo>
                <a:lnTo>
                  <a:pt x="5535676" y="10085069"/>
                </a:lnTo>
                <a:lnTo>
                  <a:pt x="5535676" y="9966198"/>
                </a:lnTo>
                <a:lnTo>
                  <a:pt x="5557901" y="9966198"/>
                </a:lnTo>
                <a:lnTo>
                  <a:pt x="5569204" y="9966198"/>
                </a:lnTo>
              </a:path>
              <a:path w="6953250" h="10085070">
                <a:moveTo>
                  <a:pt x="5413756" y="9944862"/>
                </a:moveTo>
                <a:lnTo>
                  <a:pt x="5457952" y="9944862"/>
                </a:lnTo>
                <a:lnTo>
                  <a:pt x="5457952" y="10063429"/>
                </a:lnTo>
                <a:lnTo>
                  <a:pt x="5513705" y="10063429"/>
                </a:lnTo>
                <a:lnTo>
                  <a:pt x="5513705" y="9944862"/>
                </a:lnTo>
                <a:lnTo>
                  <a:pt x="5569204" y="9944862"/>
                </a:lnTo>
              </a:path>
              <a:path w="6953250" h="10085070">
                <a:moveTo>
                  <a:pt x="5569204" y="9966198"/>
                </a:moveTo>
                <a:lnTo>
                  <a:pt x="5591429" y="9966198"/>
                </a:lnTo>
                <a:lnTo>
                  <a:pt x="5591429" y="10085069"/>
                </a:lnTo>
                <a:lnTo>
                  <a:pt x="5691378" y="10085069"/>
                </a:lnTo>
                <a:lnTo>
                  <a:pt x="5691378" y="9966198"/>
                </a:lnTo>
                <a:lnTo>
                  <a:pt x="5713349" y="9966198"/>
                </a:lnTo>
                <a:lnTo>
                  <a:pt x="5724652" y="9966198"/>
                </a:lnTo>
              </a:path>
              <a:path w="6953250" h="10085070">
                <a:moveTo>
                  <a:pt x="5569204" y="9944862"/>
                </a:moveTo>
                <a:lnTo>
                  <a:pt x="5613400" y="9944862"/>
                </a:lnTo>
                <a:lnTo>
                  <a:pt x="5613400" y="10063429"/>
                </a:lnTo>
                <a:lnTo>
                  <a:pt x="5669153" y="10063429"/>
                </a:lnTo>
                <a:lnTo>
                  <a:pt x="5669153" y="9944862"/>
                </a:lnTo>
                <a:lnTo>
                  <a:pt x="5724652" y="9944862"/>
                </a:lnTo>
              </a:path>
              <a:path w="6953250" h="10085070">
                <a:moveTo>
                  <a:pt x="5724652" y="9966198"/>
                </a:moveTo>
                <a:lnTo>
                  <a:pt x="5746877" y="9966198"/>
                </a:lnTo>
                <a:lnTo>
                  <a:pt x="5746877" y="10085069"/>
                </a:lnTo>
                <a:lnTo>
                  <a:pt x="5846826" y="10085069"/>
                </a:lnTo>
                <a:lnTo>
                  <a:pt x="5846826" y="9966198"/>
                </a:lnTo>
                <a:lnTo>
                  <a:pt x="5868797" y="9966198"/>
                </a:lnTo>
                <a:lnTo>
                  <a:pt x="5880100" y="9966198"/>
                </a:lnTo>
              </a:path>
              <a:path w="6953250" h="10085070">
                <a:moveTo>
                  <a:pt x="5724652" y="9944862"/>
                </a:moveTo>
                <a:lnTo>
                  <a:pt x="5769102" y="9944862"/>
                </a:lnTo>
                <a:lnTo>
                  <a:pt x="5769102" y="10063429"/>
                </a:lnTo>
                <a:lnTo>
                  <a:pt x="5824601" y="10063429"/>
                </a:lnTo>
                <a:lnTo>
                  <a:pt x="5824601" y="9944862"/>
                </a:lnTo>
                <a:lnTo>
                  <a:pt x="5880100" y="9944862"/>
                </a:lnTo>
              </a:path>
              <a:path w="6953250" h="10085070">
                <a:moveTo>
                  <a:pt x="5880100" y="9966198"/>
                </a:moveTo>
                <a:lnTo>
                  <a:pt x="5902325" y="9966198"/>
                </a:lnTo>
                <a:lnTo>
                  <a:pt x="5902325" y="10085069"/>
                </a:lnTo>
                <a:lnTo>
                  <a:pt x="6002274" y="10085069"/>
                </a:lnTo>
                <a:lnTo>
                  <a:pt x="6002274" y="9966198"/>
                </a:lnTo>
                <a:lnTo>
                  <a:pt x="6024499" y="9966198"/>
                </a:lnTo>
                <a:lnTo>
                  <a:pt x="6035548" y="9966198"/>
                </a:lnTo>
              </a:path>
              <a:path w="6953250" h="10085070">
                <a:moveTo>
                  <a:pt x="5880100" y="9944862"/>
                </a:moveTo>
                <a:lnTo>
                  <a:pt x="5924550" y="9944862"/>
                </a:lnTo>
                <a:lnTo>
                  <a:pt x="5924550" y="10063429"/>
                </a:lnTo>
                <a:lnTo>
                  <a:pt x="5980049" y="10063429"/>
                </a:lnTo>
                <a:lnTo>
                  <a:pt x="5980049" y="9944862"/>
                </a:lnTo>
                <a:lnTo>
                  <a:pt x="6035548" y="9944862"/>
                </a:lnTo>
              </a:path>
              <a:path w="6953250" h="10085070">
                <a:moveTo>
                  <a:pt x="6035548" y="9966198"/>
                </a:moveTo>
                <a:lnTo>
                  <a:pt x="6057773" y="9966198"/>
                </a:lnTo>
                <a:lnTo>
                  <a:pt x="6057773" y="10085069"/>
                </a:lnTo>
                <a:lnTo>
                  <a:pt x="6157722" y="10085069"/>
                </a:lnTo>
                <a:lnTo>
                  <a:pt x="6157722" y="9966198"/>
                </a:lnTo>
                <a:lnTo>
                  <a:pt x="6179947" y="9966198"/>
                </a:lnTo>
                <a:lnTo>
                  <a:pt x="6190996" y="9966198"/>
                </a:lnTo>
              </a:path>
              <a:path w="6953250" h="10085070">
                <a:moveTo>
                  <a:pt x="6035548" y="9944862"/>
                </a:moveTo>
                <a:lnTo>
                  <a:pt x="6079998" y="9944862"/>
                </a:lnTo>
                <a:lnTo>
                  <a:pt x="6079998" y="10063429"/>
                </a:lnTo>
                <a:lnTo>
                  <a:pt x="6135497" y="10063429"/>
                </a:lnTo>
                <a:lnTo>
                  <a:pt x="6135497" y="9944862"/>
                </a:lnTo>
                <a:lnTo>
                  <a:pt x="6190996" y="9944862"/>
                </a:lnTo>
              </a:path>
              <a:path w="6953250" h="10085070">
                <a:moveTo>
                  <a:pt x="6190996" y="9966198"/>
                </a:moveTo>
                <a:lnTo>
                  <a:pt x="6213221" y="9966198"/>
                </a:lnTo>
                <a:lnTo>
                  <a:pt x="6213221" y="10085069"/>
                </a:lnTo>
                <a:lnTo>
                  <a:pt x="6313170" y="10085069"/>
                </a:lnTo>
                <a:lnTo>
                  <a:pt x="6313170" y="9966198"/>
                </a:lnTo>
                <a:lnTo>
                  <a:pt x="6335395" y="9966198"/>
                </a:lnTo>
                <a:lnTo>
                  <a:pt x="6346444" y="9966198"/>
                </a:lnTo>
              </a:path>
              <a:path w="6953250" h="10085070">
                <a:moveTo>
                  <a:pt x="6190996" y="9944862"/>
                </a:moveTo>
                <a:lnTo>
                  <a:pt x="6235446" y="9944862"/>
                </a:lnTo>
                <a:lnTo>
                  <a:pt x="6235446" y="10063429"/>
                </a:lnTo>
                <a:lnTo>
                  <a:pt x="6290945" y="10063429"/>
                </a:lnTo>
                <a:lnTo>
                  <a:pt x="6290945" y="9944862"/>
                </a:lnTo>
                <a:lnTo>
                  <a:pt x="6346444" y="9944862"/>
                </a:lnTo>
              </a:path>
              <a:path w="6953250" h="10085070">
                <a:moveTo>
                  <a:pt x="6346444" y="9966198"/>
                </a:moveTo>
                <a:lnTo>
                  <a:pt x="6368669" y="9966198"/>
                </a:lnTo>
                <a:lnTo>
                  <a:pt x="6368669" y="10085069"/>
                </a:lnTo>
                <a:lnTo>
                  <a:pt x="6468618" y="10085069"/>
                </a:lnTo>
                <a:lnTo>
                  <a:pt x="6468618" y="9966198"/>
                </a:lnTo>
                <a:lnTo>
                  <a:pt x="6490843" y="9966198"/>
                </a:lnTo>
                <a:lnTo>
                  <a:pt x="6501892" y="9966198"/>
                </a:lnTo>
              </a:path>
              <a:path w="6953250" h="10085070">
                <a:moveTo>
                  <a:pt x="6346444" y="9944862"/>
                </a:moveTo>
                <a:lnTo>
                  <a:pt x="6390894" y="9944862"/>
                </a:lnTo>
                <a:lnTo>
                  <a:pt x="6390894" y="10063429"/>
                </a:lnTo>
                <a:lnTo>
                  <a:pt x="6446393" y="10063429"/>
                </a:lnTo>
                <a:lnTo>
                  <a:pt x="6446393" y="9944862"/>
                </a:lnTo>
                <a:lnTo>
                  <a:pt x="6501892" y="9944862"/>
                </a:lnTo>
              </a:path>
              <a:path w="6953250" h="10085070">
                <a:moveTo>
                  <a:pt x="6501892" y="9966198"/>
                </a:moveTo>
                <a:lnTo>
                  <a:pt x="6524117" y="9966198"/>
                </a:lnTo>
                <a:lnTo>
                  <a:pt x="6524117" y="10085069"/>
                </a:lnTo>
                <a:lnTo>
                  <a:pt x="6624066" y="10085069"/>
                </a:lnTo>
                <a:lnTo>
                  <a:pt x="6624066" y="9966198"/>
                </a:lnTo>
                <a:lnTo>
                  <a:pt x="6646291" y="9966198"/>
                </a:lnTo>
                <a:lnTo>
                  <a:pt x="6657340" y="9966198"/>
                </a:lnTo>
              </a:path>
              <a:path w="6953250" h="10085070">
                <a:moveTo>
                  <a:pt x="6501892" y="9944862"/>
                </a:moveTo>
                <a:lnTo>
                  <a:pt x="6546342" y="9944862"/>
                </a:lnTo>
                <a:lnTo>
                  <a:pt x="6546342" y="10063429"/>
                </a:lnTo>
                <a:lnTo>
                  <a:pt x="6601841" y="10063429"/>
                </a:lnTo>
                <a:lnTo>
                  <a:pt x="6601841" y="9944862"/>
                </a:lnTo>
                <a:lnTo>
                  <a:pt x="6657340" y="9944862"/>
                </a:lnTo>
              </a:path>
              <a:path w="6953250" h="10085070">
                <a:moveTo>
                  <a:pt x="6657340" y="9966198"/>
                </a:moveTo>
                <a:lnTo>
                  <a:pt x="6679565" y="9966198"/>
                </a:lnTo>
                <a:lnTo>
                  <a:pt x="6679565" y="10085069"/>
                </a:lnTo>
                <a:lnTo>
                  <a:pt x="6779514" y="10085069"/>
                </a:lnTo>
                <a:lnTo>
                  <a:pt x="6779514" y="9966198"/>
                </a:lnTo>
                <a:lnTo>
                  <a:pt x="6801739" y="9966198"/>
                </a:lnTo>
                <a:lnTo>
                  <a:pt x="6813042" y="9966198"/>
                </a:lnTo>
              </a:path>
              <a:path w="6953250" h="10085070">
                <a:moveTo>
                  <a:pt x="6657340" y="9944862"/>
                </a:moveTo>
                <a:lnTo>
                  <a:pt x="6701790" y="9944862"/>
                </a:lnTo>
                <a:lnTo>
                  <a:pt x="6701790" y="10063429"/>
                </a:lnTo>
                <a:lnTo>
                  <a:pt x="6757289" y="10063429"/>
                </a:lnTo>
                <a:lnTo>
                  <a:pt x="6757289" y="9944862"/>
                </a:lnTo>
                <a:lnTo>
                  <a:pt x="6813042" y="9944862"/>
                </a:lnTo>
              </a:path>
              <a:path w="6953250" h="10085070">
                <a:moveTo>
                  <a:pt x="6812026" y="10082784"/>
                </a:moveTo>
                <a:lnTo>
                  <a:pt x="6951014" y="10082784"/>
                </a:lnTo>
                <a:lnTo>
                  <a:pt x="6951014" y="9944100"/>
                </a:lnTo>
                <a:lnTo>
                  <a:pt x="6812026" y="9944100"/>
                </a:lnTo>
                <a:lnTo>
                  <a:pt x="6812026" y="10082784"/>
                </a:lnTo>
                <a:close/>
              </a:path>
              <a:path w="6953250" h="10085070">
                <a:moveTo>
                  <a:pt x="6833616" y="10061143"/>
                </a:moveTo>
                <a:lnTo>
                  <a:pt x="6929323" y="10061143"/>
                </a:lnTo>
                <a:lnTo>
                  <a:pt x="6929323" y="9965436"/>
                </a:lnTo>
                <a:lnTo>
                  <a:pt x="6833616" y="9965436"/>
                </a:lnTo>
                <a:lnTo>
                  <a:pt x="6833616" y="10061143"/>
                </a:lnTo>
                <a:close/>
              </a:path>
              <a:path w="6953250" h="10085070">
                <a:moveTo>
                  <a:pt x="0" y="138683"/>
                </a:moveTo>
                <a:lnTo>
                  <a:pt x="138988" y="138683"/>
                </a:lnTo>
                <a:lnTo>
                  <a:pt x="138988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  <a:path w="6953250" h="10085070">
                <a:moveTo>
                  <a:pt x="21640" y="117348"/>
                </a:moveTo>
                <a:lnTo>
                  <a:pt x="117348" y="117348"/>
                </a:lnTo>
                <a:lnTo>
                  <a:pt x="117348" y="21640"/>
                </a:lnTo>
                <a:lnTo>
                  <a:pt x="21640" y="21640"/>
                </a:lnTo>
                <a:lnTo>
                  <a:pt x="21640" y="117348"/>
                </a:lnTo>
                <a:close/>
              </a:path>
              <a:path w="6953250" h="10085070">
                <a:moveTo>
                  <a:pt x="140970" y="119379"/>
                </a:moveTo>
                <a:lnTo>
                  <a:pt x="162915" y="119379"/>
                </a:lnTo>
                <a:lnTo>
                  <a:pt x="162915" y="761"/>
                </a:lnTo>
                <a:lnTo>
                  <a:pt x="261975" y="761"/>
                </a:lnTo>
                <a:lnTo>
                  <a:pt x="261975" y="119379"/>
                </a:lnTo>
                <a:lnTo>
                  <a:pt x="283921" y="119379"/>
                </a:lnTo>
                <a:lnTo>
                  <a:pt x="294894" y="119379"/>
                </a:lnTo>
              </a:path>
              <a:path w="6953250" h="10085070">
                <a:moveTo>
                  <a:pt x="140970" y="140969"/>
                </a:moveTo>
                <a:lnTo>
                  <a:pt x="185165" y="140969"/>
                </a:lnTo>
                <a:lnTo>
                  <a:pt x="185165" y="22351"/>
                </a:lnTo>
                <a:lnTo>
                  <a:pt x="240029" y="22351"/>
                </a:lnTo>
                <a:lnTo>
                  <a:pt x="240029" y="140969"/>
                </a:lnTo>
                <a:lnTo>
                  <a:pt x="294894" y="140969"/>
                </a:lnTo>
              </a:path>
              <a:path w="6953250" h="10085070">
                <a:moveTo>
                  <a:pt x="294894" y="119379"/>
                </a:moveTo>
                <a:lnTo>
                  <a:pt x="317144" y="119379"/>
                </a:lnTo>
                <a:lnTo>
                  <a:pt x="317144" y="761"/>
                </a:lnTo>
                <a:lnTo>
                  <a:pt x="415899" y="761"/>
                </a:lnTo>
                <a:lnTo>
                  <a:pt x="415899" y="119379"/>
                </a:lnTo>
                <a:lnTo>
                  <a:pt x="437845" y="119379"/>
                </a:lnTo>
                <a:lnTo>
                  <a:pt x="449122" y="119379"/>
                </a:lnTo>
              </a:path>
              <a:path w="6953250" h="10085070">
                <a:moveTo>
                  <a:pt x="294894" y="140969"/>
                </a:moveTo>
                <a:lnTo>
                  <a:pt x="339090" y="140969"/>
                </a:lnTo>
                <a:lnTo>
                  <a:pt x="339090" y="22351"/>
                </a:lnTo>
                <a:lnTo>
                  <a:pt x="393954" y="22351"/>
                </a:lnTo>
                <a:lnTo>
                  <a:pt x="393954" y="140969"/>
                </a:lnTo>
                <a:lnTo>
                  <a:pt x="449122" y="140969"/>
                </a:lnTo>
              </a:path>
              <a:path w="6953250" h="10085070">
                <a:moveTo>
                  <a:pt x="449122" y="119379"/>
                </a:moveTo>
                <a:lnTo>
                  <a:pt x="471068" y="119379"/>
                </a:lnTo>
                <a:lnTo>
                  <a:pt x="471068" y="761"/>
                </a:lnTo>
                <a:lnTo>
                  <a:pt x="569823" y="761"/>
                </a:lnTo>
                <a:lnTo>
                  <a:pt x="569823" y="119379"/>
                </a:lnTo>
                <a:lnTo>
                  <a:pt x="592074" y="119379"/>
                </a:lnTo>
                <a:lnTo>
                  <a:pt x="603046" y="119379"/>
                </a:lnTo>
              </a:path>
              <a:path w="6953250" h="10085070">
                <a:moveTo>
                  <a:pt x="449122" y="140969"/>
                </a:moveTo>
                <a:lnTo>
                  <a:pt x="493014" y="140969"/>
                </a:lnTo>
                <a:lnTo>
                  <a:pt x="493014" y="22351"/>
                </a:lnTo>
                <a:lnTo>
                  <a:pt x="547878" y="22351"/>
                </a:lnTo>
                <a:lnTo>
                  <a:pt x="547878" y="140969"/>
                </a:lnTo>
                <a:lnTo>
                  <a:pt x="603046" y="140969"/>
                </a:lnTo>
              </a:path>
              <a:path w="6953250" h="10085070">
                <a:moveTo>
                  <a:pt x="603046" y="119379"/>
                </a:moveTo>
                <a:lnTo>
                  <a:pt x="624992" y="119379"/>
                </a:lnTo>
                <a:lnTo>
                  <a:pt x="624992" y="761"/>
                </a:lnTo>
                <a:lnTo>
                  <a:pt x="723747" y="761"/>
                </a:lnTo>
                <a:lnTo>
                  <a:pt x="723747" y="119379"/>
                </a:lnTo>
                <a:lnTo>
                  <a:pt x="745997" y="119379"/>
                </a:lnTo>
                <a:lnTo>
                  <a:pt x="756970" y="119379"/>
                </a:lnTo>
              </a:path>
              <a:path w="6953250" h="10085070">
                <a:moveTo>
                  <a:pt x="603046" y="140969"/>
                </a:moveTo>
                <a:lnTo>
                  <a:pt x="646938" y="140969"/>
                </a:lnTo>
                <a:lnTo>
                  <a:pt x="646938" y="22351"/>
                </a:lnTo>
                <a:lnTo>
                  <a:pt x="701802" y="22351"/>
                </a:lnTo>
                <a:lnTo>
                  <a:pt x="701802" y="140969"/>
                </a:lnTo>
                <a:lnTo>
                  <a:pt x="756970" y="140969"/>
                </a:lnTo>
              </a:path>
              <a:path w="6953250" h="10085070">
                <a:moveTo>
                  <a:pt x="756970" y="119379"/>
                </a:moveTo>
                <a:lnTo>
                  <a:pt x="778916" y="119379"/>
                </a:lnTo>
                <a:lnTo>
                  <a:pt x="778916" y="761"/>
                </a:lnTo>
                <a:lnTo>
                  <a:pt x="877976" y="761"/>
                </a:lnTo>
                <a:lnTo>
                  <a:pt x="877976" y="119379"/>
                </a:lnTo>
                <a:lnTo>
                  <a:pt x="899922" y="119379"/>
                </a:lnTo>
                <a:lnTo>
                  <a:pt x="910894" y="119379"/>
                </a:lnTo>
              </a:path>
              <a:path w="6953250" h="10085070">
                <a:moveTo>
                  <a:pt x="756970" y="140969"/>
                </a:moveTo>
                <a:lnTo>
                  <a:pt x="800862" y="140969"/>
                </a:lnTo>
                <a:lnTo>
                  <a:pt x="800862" y="22351"/>
                </a:lnTo>
                <a:lnTo>
                  <a:pt x="855726" y="22351"/>
                </a:lnTo>
                <a:lnTo>
                  <a:pt x="855726" y="140969"/>
                </a:lnTo>
                <a:lnTo>
                  <a:pt x="910894" y="140969"/>
                </a:lnTo>
              </a:path>
              <a:path w="6953250" h="10085070">
                <a:moveTo>
                  <a:pt x="910894" y="119379"/>
                </a:moveTo>
                <a:lnTo>
                  <a:pt x="932840" y="119379"/>
                </a:lnTo>
                <a:lnTo>
                  <a:pt x="932840" y="761"/>
                </a:lnTo>
                <a:lnTo>
                  <a:pt x="1031875" y="761"/>
                </a:lnTo>
                <a:lnTo>
                  <a:pt x="1031875" y="119379"/>
                </a:lnTo>
                <a:lnTo>
                  <a:pt x="1053846" y="119379"/>
                </a:lnTo>
                <a:lnTo>
                  <a:pt x="1064768" y="119379"/>
                </a:lnTo>
              </a:path>
              <a:path w="6953250" h="10085070">
                <a:moveTo>
                  <a:pt x="910894" y="140969"/>
                </a:moveTo>
                <a:lnTo>
                  <a:pt x="954786" y="140969"/>
                </a:lnTo>
                <a:lnTo>
                  <a:pt x="954786" y="22351"/>
                </a:lnTo>
                <a:lnTo>
                  <a:pt x="1009650" y="22351"/>
                </a:lnTo>
                <a:lnTo>
                  <a:pt x="1009650" y="140969"/>
                </a:lnTo>
                <a:lnTo>
                  <a:pt x="1064768" y="140969"/>
                </a:lnTo>
              </a:path>
              <a:path w="6953250" h="10085070">
                <a:moveTo>
                  <a:pt x="1064768" y="119379"/>
                </a:moveTo>
                <a:lnTo>
                  <a:pt x="1086739" y="119379"/>
                </a:lnTo>
                <a:lnTo>
                  <a:pt x="1086739" y="761"/>
                </a:lnTo>
                <a:lnTo>
                  <a:pt x="1185799" y="761"/>
                </a:lnTo>
                <a:lnTo>
                  <a:pt x="1185799" y="119379"/>
                </a:lnTo>
                <a:lnTo>
                  <a:pt x="1207770" y="119379"/>
                </a:lnTo>
                <a:lnTo>
                  <a:pt x="1218692" y="119379"/>
                </a:lnTo>
              </a:path>
              <a:path w="6953250" h="10085070">
                <a:moveTo>
                  <a:pt x="1064768" y="140969"/>
                </a:moveTo>
                <a:lnTo>
                  <a:pt x="1108710" y="140969"/>
                </a:lnTo>
                <a:lnTo>
                  <a:pt x="1108710" y="22351"/>
                </a:lnTo>
                <a:lnTo>
                  <a:pt x="1163828" y="22351"/>
                </a:lnTo>
                <a:lnTo>
                  <a:pt x="1163828" y="140969"/>
                </a:lnTo>
                <a:lnTo>
                  <a:pt x="1218692" y="140969"/>
                </a:lnTo>
              </a:path>
              <a:path w="6953250" h="10085070">
                <a:moveTo>
                  <a:pt x="1218692" y="119379"/>
                </a:moveTo>
                <a:lnTo>
                  <a:pt x="1240663" y="119379"/>
                </a:lnTo>
                <a:lnTo>
                  <a:pt x="1240663" y="761"/>
                </a:lnTo>
                <a:lnTo>
                  <a:pt x="1339723" y="761"/>
                </a:lnTo>
                <a:lnTo>
                  <a:pt x="1339723" y="119379"/>
                </a:lnTo>
                <a:lnTo>
                  <a:pt x="1361694" y="119379"/>
                </a:lnTo>
                <a:lnTo>
                  <a:pt x="1372616" y="119379"/>
                </a:lnTo>
              </a:path>
              <a:path w="6953250" h="10085070">
                <a:moveTo>
                  <a:pt x="1218692" y="140969"/>
                </a:moveTo>
                <a:lnTo>
                  <a:pt x="1262634" y="140969"/>
                </a:lnTo>
                <a:lnTo>
                  <a:pt x="1262634" y="22351"/>
                </a:lnTo>
                <a:lnTo>
                  <a:pt x="1317752" y="22351"/>
                </a:lnTo>
                <a:lnTo>
                  <a:pt x="1317752" y="140969"/>
                </a:lnTo>
                <a:lnTo>
                  <a:pt x="1372616" y="140969"/>
                </a:lnTo>
              </a:path>
              <a:path w="6953250" h="10085070">
                <a:moveTo>
                  <a:pt x="1372616" y="119379"/>
                </a:moveTo>
                <a:lnTo>
                  <a:pt x="1394587" y="119379"/>
                </a:lnTo>
                <a:lnTo>
                  <a:pt x="1394587" y="761"/>
                </a:lnTo>
                <a:lnTo>
                  <a:pt x="1493647" y="761"/>
                </a:lnTo>
                <a:lnTo>
                  <a:pt x="1493647" y="119379"/>
                </a:lnTo>
                <a:lnTo>
                  <a:pt x="1515618" y="119379"/>
                </a:lnTo>
                <a:lnTo>
                  <a:pt x="1526539" y="119379"/>
                </a:lnTo>
              </a:path>
              <a:path w="6953250" h="10085070">
                <a:moveTo>
                  <a:pt x="1372616" y="140969"/>
                </a:moveTo>
                <a:lnTo>
                  <a:pt x="1416558" y="140969"/>
                </a:lnTo>
                <a:lnTo>
                  <a:pt x="1416558" y="22351"/>
                </a:lnTo>
                <a:lnTo>
                  <a:pt x="1471676" y="22351"/>
                </a:lnTo>
                <a:lnTo>
                  <a:pt x="1471676" y="140969"/>
                </a:lnTo>
                <a:lnTo>
                  <a:pt x="1526539" y="140969"/>
                </a:lnTo>
              </a:path>
              <a:path w="6953250" h="10085070">
                <a:moveTo>
                  <a:pt x="1526539" y="119379"/>
                </a:moveTo>
                <a:lnTo>
                  <a:pt x="1548892" y="119379"/>
                </a:lnTo>
                <a:lnTo>
                  <a:pt x="1548892" y="761"/>
                </a:lnTo>
                <a:lnTo>
                  <a:pt x="1648841" y="761"/>
                </a:lnTo>
                <a:lnTo>
                  <a:pt x="1648841" y="119379"/>
                </a:lnTo>
                <a:lnTo>
                  <a:pt x="1671066" y="119379"/>
                </a:lnTo>
                <a:lnTo>
                  <a:pt x="1681988" y="119379"/>
                </a:lnTo>
              </a:path>
              <a:path w="6953250" h="10085070">
                <a:moveTo>
                  <a:pt x="1526539" y="140969"/>
                </a:moveTo>
                <a:lnTo>
                  <a:pt x="1571117" y="140969"/>
                </a:lnTo>
                <a:lnTo>
                  <a:pt x="1571117" y="22351"/>
                </a:lnTo>
                <a:lnTo>
                  <a:pt x="1626616" y="22351"/>
                </a:lnTo>
                <a:lnTo>
                  <a:pt x="1626616" y="140969"/>
                </a:lnTo>
                <a:lnTo>
                  <a:pt x="1681988" y="140969"/>
                </a:lnTo>
              </a:path>
              <a:path w="6953250" h="10085070">
                <a:moveTo>
                  <a:pt x="1681988" y="119379"/>
                </a:moveTo>
                <a:lnTo>
                  <a:pt x="1704339" y="119379"/>
                </a:lnTo>
                <a:lnTo>
                  <a:pt x="1704339" y="761"/>
                </a:lnTo>
                <a:lnTo>
                  <a:pt x="1804289" y="761"/>
                </a:lnTo>
                <a:lnTo>
                  <a:pt x="1804289" y="119379"/>
                </a:lnTo>
                <a:lnTo>
                  <a:pt x="1826514" y="119379"/>
                </a:lnTo>
                <a:lnTo>
                  <a:pt x="1837436" y="119379"/>
                </a:lnTo>
              </a:path>
              <a:path w="6953250" h="10085070">
                <a:moveTo>
                  <a:pt x="1681988" y="140969"/>
                </a:moveTo>
                <a:lnTo>
                  <a:pt x="1726564" y="140969"/>
                </a:lnTo>
                <a:lnTo>
                  <a:pt x="1726564" y="22351"/>
                </a:lnTo>
                <a:lnTo>
                  <a:pt x="1782064" y="22351"/>
                </a:lnTo>
                <a:lnTo>
                  <a:pt x="1782064" y="140969"/>
                </a:lnTo>
                <a:lnTo>
                  <a:pt x="1837436" y="140969"/>
                </a:lnTo>
              </a:path>
              <a:path w="6953250" h="10085070">
                <a:moveTo>
                  <a:pt x="1837436" y="119379"/>
                </a:moveTo>
                <a:lnTo>
                  <a:pt x="1859788" y="119379"/>
                </a:lnTo>
                <a:lnTo>
                  <a:pt x="1859788" y="761"/>
                </a:lnTo>
                <a:lnTo>
                  <a:pt x="1959737" y="761"/>
                </a:lnTo>
                <a:lnTo>
                  <a:pt x="1959737" y="119379"/>
                </a:lnTo>
                <a:lnTo>
                  <a:pt x="1981962" y="119379"/>
                </a:lnTo>
                <a:lnTo>
                  <a:pt x="1992883" y="119379"/>
                </a:lnTo>
              </a:path>
              <a:path w="6953250" h="10085070">
                <a:moveTo>
                  <a:pt x="1837436" y="140969"/>
                </a:moveTo>
                <a:lnTo>
                  <a:pt x="1882013" y="140969"/>
                </a:lnTo>
                <a:lnTo>
                  <a:pt x="1882013" y="22351"/>
                </a:lnTo>
                <a:lnTo>
                  <a:pt x="1937512" y="22351"/>
                </a:lnTo>
                <a:lnTo>
                  <a:pt x="1937512" y="140969"/>
                </a:lnTo>
                <a:lnTo>
                  <a:pt x="1992883" y="140969"/>
                </a:lnTo>
              </a:path>
              <a:path w="6953250" h="10085070">
                <a:moveTo>
                  <a:pt x="1992883" y="119379"/>
                </a:moveTo>
                <a:lnTo>
                  <a:pt x="2015236" y="119379"/>
                </a:lnTo>
                <a:lnTo>
                  <a:pt x="2015236" y="761"/>
                </a:lnTo>
                <a:lnTo>
                  <a:pt x="2115185" y="761"/>
                </a:lnTo>
                <a:lnTo>
                  <a:pt x="2115185" y="119379"/>
                </a:lnTo>
                <a:lnTo>
                  <a:pt x="2137410" y="119379"/>
                </a:lnTo>
                <a:lnTo>
                  <a:pt x="2148713" y="119379"/>
                </a:lnTo>
              </a:path>
              <a:path w="6953250" h="10085070">
                <a:moveTo>
                  <a:pt x="1992883" y="140969"/>
                </a:moveTo>
                <a:lnTo>
                  <a:pt x="2037461" y="140969"/>
                </a:lnTo>
                <a:lnTo>
                  <a:pt x="2037461" y="22351"/>
                </a:lnTo>
                <a:lnTo>
                  <a:pt x="2092960" y="22351"/>
                </a:lnTo>
                <a:lnTo>
                  <a:pt x="2092960" y="140969"/>
                </a:lnTo>
                <a:lnTo>
                  <a:pt x="2148713" y="140969"/>
                </a:lnTo>
              </a:path>
              <a:path w="6953250" h="10085070">
                <a:moveTo>
                  <a:pt x="2148713" y="119379"/>
                </a:moveTo>
                <a:lnTo>
                  <a:pt x="2170684" y="119379"/>
                </a:lnTo>
                <a:lnTo>
                  <a:pt x="2170684" y="761"/>
                </a:lnTo>
                <a:lnTo>
                  <a:pt x="2270633" y="761"/>
                </a:lnTo>
                <a:lnTo>
                  <a:pt x="2270633" y="119379"/>
                </a:lnTo>
                <a:lnTo>
                  <a:pt x="2292858" y="119379"/>
                </a:lnTo>
                <a:lnTo>
                  <a:pt x="2304161" y="119379"/>
                </a:lnTo>
              </a:path>
              <a:path w="6953250" h="10085070">
                <a:moveTo>
                  <a:pt x="2148713" y="140969"/>
                </a:moveTo>
                <a:lnTo>
                  <a:pt x="2192909" y="140969"/>
                </a:lnTo>
                <a:lnTo>
                  <a:pt x="2192909" y="22351"/>
                </a:lnTo>
                <a:lnTo>
                  <a:pt x="2248662" y="22351"/>
                </a:lnTo>
                <a:lnTo>
                  <a:pt x="2248662" y="140969"/>
                </a:lnTo>
                <a:lnTo>
                  <a:pt x="2304161" y="140969"/>
                </a:lnTo>
              </a:path>
              <a:path w="6953250" h="10085070">
                <a:moveTo>
                  <a:pt x="2304161" y="119379"/>
                </a:moveTo>
                <a:lnTo>
                  <a:pt x="2326386" y="119379"/>
                </a:lnTo>
                <a:lnTo>
                  <a:pt x="2326386" y="761"/>
                </a:lnTo>
                <a:lnTo>
                  <a:pt x="2426081" y="761"/>
                </a:lnTo>
                <a:lnTo>
                  <a:pt x="2426081" y="119379"/>
                </a:lnTo>
                <a:lnTo>
                  <a:pt x="2448306" y="119379"/>
                </a:lnTo>
                <a:lnTo>
                  <a:pt x="2459609" y="119379"/>
                </a:lnTo>
              </a:path>
              <a:path w="6953250" h="10085070">
                <a:moveTo>
                  <a:pt x="2304161" y="140969"/>
                </a:moveTo>
                <a:lnTo>
                  <a:pt x="2348357" y="140969"/>
                </a:lnTo>
                <a:lnTo>
                  <a:pt x="2348357" y="22351"/>
                </a:lnTo>
                <a:lnTo>
                  <a:pt x="2404110" y="22351"/>
                </a:lnTo>
                <a:lnTo>
                  <a:pt x="2404110" y="140969"/>
                </a:lnTo>
                <a:lnTo>
                  <a:pt x="2459609" y="140969"/>
                </a:lnTo>
              </a:path>
              <a:path w="6953250" h="10085070">
                <a:moveTo>
                  <a:pt x="2459609" y="119379"/>
                </a:moveTo>
                <a:lnTo>
                  <a:pt x="2481834" y="119379"/>
                </a:lnTo>
                <a:lnTo>
                  <a:pt x="2481834" y="761"/>
                </a:lnTo>
                <a:lnTo>
                  <a:pt x="2581783" y="761"/>
                </a:lnTo>
                <a:lnTo>
                  <a:pt x="2581783" y="119379"/>
                </a:lnTo>
                <a:lnTo>
                  <a:pt x="2603754" y="119379"/>
                </a:lnTo>
                <a:lnTo>
                  <a:pt x="2615057" y="119379"/>
                </a:lnTo>
              </a:path>
              <a:path w="6953250" h="10085070">
                <a:moveTo>
                  <a:pt x="2459609" y="140969"/>
                </a:moveTo>
                <a:lnTo>
                  <a:pt x="2504059" y="140969"/>
                </a:lnTo>
                <a:lnTo>
                  <a:pt x="2504059" y="22351"/>
                </a:lnTo>
                <a:lnTo>
                  <a:pt x="2559558" y="22351"/>
                </a:lnTo>
                <a:lnTo>
                  <a:pt x="2559558" y="140969"/>
                </a:lnTo>
                <a:lnTo>
                  <a:pt x="2615057" y="140969"/>
                </a:lnTo>
              </a:path>
              <a:path w="6953250" h="10085070">
                <a:moveTo>
                  <a:pt x="2615057" y="119379"/>
                </a:moveTo>
                <a:lnTo>
                  <a:pt x="2637282" y="119379"/>
                </a:lnTo>
                <a:lnTo>
                  <a:pt x="2637282" y="761"/>
                </a:lnTo>
                <a:lnTo>
                  <a:pt x="2737231" y="761"/>
                </a:lnTo>
                <a:lnTo>
                  <a:pt x="2737231" y="119379"/>
                </a:lnTo>
                <a:lnTo>
                  <a:pt x="2759456" y="119379"/>
                </a:lnTo>
                <a:lnTo>
                  <a:pt x="2770505" y="119379"/>
                </a:lnTo>
              </a:path>
              <a:path w="6953250" h="10085070">
                <a:moveTo>
                  <a:pt x="2615057" y="140969"/>
                </a:moveTo>
                <a:lnTo>
                  <a:pt x="2659507" y="140969"/>
                </a:lnTo>
                <a:lnTo>
                  <a:pt x="2659507" y="22351"/>
                </a:lnTo>
                <a:lnTo>
                  <a:pt x="2715006" y="22351"/>
                </a:lnTo>
                <a:lnTo>
                  <a:pt x="2715006" y="140969"/>
                </a:lnTo>
                <a:lnTo>
                  <a:pt x="2770505" y="140969"/>
                </a:lnTo>
              </a:path>
              <a:path w="6953250" h="10085070">
                <a:moveTo>
                  <a:pt x="2770505" y="119379"/>
                </a:moveTo>
                <a:lnTo>
                  <a:pt x="2792730" y="119379"/>
                </a:lnTo>
                <a:lnTo>
                  <a:pt x="2792730" y="761"/>
                </a:lnTo>
                <a:lnTo>
                  <a:pt x="2892679" y="761"/>
                </a:lnTo>
                <a:lnTo>
                  <a:pt x="2892679" y="119379"/>
                </a:lnTo>
                <a:lnTo>
                  <a:pt x="2914904" y="119379"/>
                </a:lnTo>
                <a:lnTo>
                  <a:pt x="2925953" y="119379"/>
                </a:lnTo>
              </a:path>
              <a:path w="6953250" h="10085070">
                <a:moveTo>
                  <a:pt x="2770505" y="140969"/>
                </a:moveTo>
                <a:lnTo>
                  <a:pt x="2814955" y="140969"/>
                </a:lnTo>
                <a:lnTo>
                  <a:pt x="2814955" y="22351"/>
                </a:lnTo>
                <a:lnTo>
                  <a:pt x="2870454" y="22351"/>
                </a:lnTo>
                <a:lnTo>
                  <a:pt x="2870454" y="140969"/>
                </a:lnTo>
                <a:lnTo>
                  <a:pt x="2925953" y="140969"/>
                </a:lnTo>
              </a:path>
              <a:path w="6953250" h="10085070">
                <a:moveTo>
                  <a:pt x="2925953" y="119379"/>
                </a:moveTo>
                <a:lnTo>
                  <a:pt x="2948178" y="119379"/>
                </a:lnTo>
                <a:lnTo>
                  <a:pt x="2948178" y="761"/>
                </a:lnTo>
                <a:lnTo>
                  <a:pt x="3048127" y="761"/>
                </a:lnTo>
                <a:lnTo>
                  <a:pt x="3048127" y="119379"/>
                </a:lnTo>
                <a:lnTo>
                  <a:pt x="3070352" y="119379"/>
                </a:lnTo>
                <a:lnTo>
                  <a:pt x="3081401" y="119379"/>
                </a:lnTo>
              </a:path>
              <a:path w="6953250" h="10085070">
                <a:moveTo>
                  <a:pt x="2925953" y="140969"/>
                </a:moveTo>
                <a:lnTo>
                  <a:pt x="2970403" y="140969"/>
                </a:lnTo>
                <a:lnTo>
                  <a:pt x="2970403" y="22351"/>
                </a:lnTo>
                <a:lnTo>
                  <a:pt x="3025902" y="22351"/>
                </a:lnTo>
                <a:lnTo>
                  <a:pt x="3025902" y="140969"/>
                </a:lnTo>
                <a:lnTo>
                  <a:pt x="3081401" y="140969"/>
                </a:lnTo>
              </a:path>
              <a:path w="6953250" h="10085070">
                <a:moveTo>
                  <a:pt x="3081401" y="119379"/>
                </a:moveTo>
                <a:lnTo>
                  <a:pt x="3103626" y="119379"/>
                </a:lnTo>
                <a:lnTo>
                  <a:pt x="3103626" y="761"/>
                </a:lnTo>
                <a:lnTo>
                  <a:pt x="3203575" y="761"/>
                </a:lnTo>
                <a:lnTo>
                  <a:pt x="3203575" y="119379"/>
                </a:lnTo>
                <a:lnTo>
                  <a:pt x="3225800" y="119379"/>
                </a:lnTo>
                <a:lnTo>
                  <a:pt x="3236849" y="119379"/>
                </a:lnTo>
              </a:path>
              <a:path w="6953250" h="10085070">
                <a:moveTo>
                  <a:pt x="3081401" y="140969"/>
                </a:moveTo>
                <a:lnTo>
                  <a:pt x="3125851" y="140969"/>
                </a:lnTo>
                <a:lnTo>
                  <a:pt x="3125851" y="22351"/>
                </a:lnTo>
                <a:lnTo>
                  <a:pt x="3181350" y="22351"/>
                </a:lnTo>
                <a:lnTo>
                  <a:pt x="3181350" y="140969"/>
                </a:lnTo>
                <a:lnTo>
                  <a:pt x="3236849" y="140969"/>
                </a:lnTo>
              </a:path>
              <a:path w="6953250" h="10085070">
                <a:moveTo>
                  <a:pt x="3236849" y="119379"/>
                </a:moveTo>
                <a:lnTo>
                  <a:pt x="3259074" y="119379"/>
                </a:lnTo>
                <a:lnTo>
                  <a:pt x="3259074" y="761"/>
                </a:lnTo>
                <a:lnTo>
                  <a:pt x="3359023" y="761"/>
                </a:lnTo>
                <a:lnTo>
                  <a:pt x="3359023" y="119379"/>
                </a:lnTo>
                <a:lnTo>
                  <a:pt x="3381248" y="119379"/>
                </a:lnTo>
                <a:lnTo>
                  <a:pt x="3392297" y="119379"/>
                </a:lnTo>
              </a:path>
              <a:path w="6953250" h="10085070">
                <a:moveTo>
                  <a:pt x="3236849" y="140969"/>
                </a:moveTo>
                <a:lnTo>
                  <a:pt x="3281299" y="140969"/>
                </a:lnTo>
                <a:lnTo>
                  <a:pt x="3281299" y="22351"/>
                </a:lnTo>
                <a:lnTo>
                  <a:pt x="3336798" y="22351"/>
                </a:lnTo>
                <a:lnTo>
                  <a:pt x="3336798" y="140969"/>
                </a:lnTo>
                <a:lnTo>
                  <a:pt x="3392297" y="140969"/>
                </a:lnTo>
              </a:path>
              <a:path w="6953250" h="10085070">
                <a:moveTo>
                  <a:pt x="3392297" y="119379"/>
                </a:moveTo>
                <a:lnTo>
                  <a:pt x="3414522" y="119379"/>
                </a:lnTo>
                <a:lnTo>
                  <a:pt x="3414522" y="761"/>
                </a:lnTo>
                <a:lnTo>
                  <a:pt x="3514471" y="761"/>
                </a:lnTo>
                <a:lnTo>
                  <a:pt x="3514471" y="119379"/>
                </a:lnTo>
                <a:lnTo>
                  <a:pt x="3536696" y="119379"/>
                </a:lnTo>
                <a:lnTo>
                  <a:pt x="3547745" y="119379"/>
                </a:lnTo>
              </a:path>
              <a:path w="6953250" h="10085070">
                <a:moveTo>
                  <a:pt x="3392297" y="140969"/>
                </a:moveTo>
                <a:lnTo>
                  <a:pt x="3436747" y="140969"/>
                </a:lnTo>
                <a:lnTo>
                  <a:pt x="3436747" y="22351"/>
                </a:lnTo>
                <a:lnTo>
                  <a:pt x="3492246" y="22351"/>
                </a:lnTo>
                <a:lnTo>
                  <a:pt x="3492246" y="140969"/>
                </a:lnTo>
                <a:lnTo>
                  <a:pt x="3547745" y="140969"/>
                </a:lnTo>
              </a:path>
              <a:path w="6953250" h="10085070">
                <a:moveTo>
                  <a:pt x="3547745" y="119379"/>
                </a:moveTo>
                <a:lnTo>
                  <a:pt x="3569970" y="119379"/>
                </a:lnTo>
                <a:lnTo>
                  <a:pt x="3569970" y="761"/>
                </a:lnTo>
                <a:lnTo>
                  <a:pt x="3669919" y="761"/>
                </a:lnTo>
                <a:lnTo>
                  <a:pt x="3669919" y="119379"/>
                </a:lnTo>
                <a:lnTo>
                  <a:pt x="3692144" y="119379"/>
                </a:lnTo>
                <a:lnTo>
                  <a:pt x="3703447" y="119379"/>
                </a:lnTo>
              </a:path>
              <a:path w="6953250" h="10085070">
                <a:moveTo>
                  <a:pt x="3547745" y="140969"/>
                </a:moveTo>
                <a:lnTo>
                  <a:pt x="3592195" y="140969"/>
                </a:lnTo>
                <a:lnTo>
                  <a:pt x="3592195" y="22351"/>
                </a:lnTo>
                <a:lnTo>
                  <a:pt x="3647694" y="22351"/>
                </a:lnTo>
                <a:lnTo>
                  <a:pt x="3647694" y="140969"/>
                </a:lnTo>
                <a:lnTo>
                  <a:pt x="3703447" y="140969"/>
                </a:lnTo>
              </a:path>
              <a:path w="6953250" h="10085070">
                <a:moveTo>
                  <a:pt x="3703447" y="119379"/>
                </a:moveTo>
                <a:lnTo>
                  <a:pt x="3725417" y="119379"/>
                </a:lnTo>
                <a:lnTo>
                  <a:pt x="3725417" y="761"/>
                </a:lnTo>
                <a:lnTo>
                  <a:pt x="3825366" y="761"/>
                </a:lnTo>
                <a:lnTo>
                  <a:pt x="3825366" y="119379"/>
                </a:lnTo>
                <a:lnTo>
                  <a:pt x="3847591" y="119379"/>
                </a:lnTo>
                <a:lnTo>
                  <a:pt x="3858895" y="119379"/>
                </a:lnTo>
              </a:path>
              <a:path w="6953250" h="10085070">
                <a:moveTo>
                  <a:pt x="3703447" y="140969"/>
                </a:moveTo>
                <a:lnTo>
                  <a:pt x="3747642" y="140969"/>
                </a:lnTo>
                <a:lnTo>
                  <a:pt x="3747642" y="22351"/>
                </a:lnTo>
                <a:lnTo>
                  <a:pt x="3803141" y="22351"/>
                </a:lnTo>
                <a:lnTo>
                  <a:pt x="3803141" y="140969"/>
                </a:lnTo>
                <a:lnTo>
                  <a:pt x="3858895" y="140969"/>
                </a:lnTo>
              </a:path>
              <a:path w="6953250" h="10085070">
                <a:moveTo>
                  <a:pt x="3858895" y="119379"/>
                </a:moveTo>
                <a:lnTo>
                  <a:pt x="3881120" y="119379"/>
                </a:lnTo>
                <a:lnTo>
                  <a:pt x="3881120" y="761"/>
                </a:lnTo>
                <a:lnTo>
                  <a:pt x="3980815" y="761"/>
                </a:lnTo>
                <a:lnTo>
                  <a:pt x="3980815" y="119379"/>
                </a:lnTo>
                <a:lnTo>
                  <a:pt x="4003040" y="119379"/>
                </a:lnTo>
                <a:lnTo>
                  <a:pt x="4014342" y="119379"/>
                </a:lnTo>
              </a:path>
              <a:path w="6953250" h="10085070">
                <a:moveTo>
                  <a:pt x="3858895" y="140969"/>
                </a:moveTo>
                <a:lnTo>
                  <a:pt x="3903091" y="140969"/>
                </a:lnTo>
                <a:lnTo>
                  <a:pt x="3903091" y="22351"/>
                </a:lnTo>
                <a:lnTo>
                  <a:pt x="3958844" y="22351"/>
                </a:lnTo>
                <a:lnTo>
                  <a:pt x="3958844" y="140969"/>
                </a:lnTo>
                <a:lnTo>
                  <a:pt x="4014342" y="140969"/>
                </a:lnTo>
              </a:path>
              <a:path w="6953250" h="10085070">
                <a:moveTo>
                  <a:pt x="4014342" y="119379"/>
                </a:moveTo>
                <a:lnTo>
                  <a:pt x="4036567" y="119379"/>
                </a:lnTo>
                <a:lnTo>
                  <a:pt x="4036567" y="761"/>
                </a:lnTo>
                <a:lnTo>
                  <a:pt x="4136644" y="761"/>
                </a:lnTo>
                <a:lnTo>
                  <a:pt x="4136644" y="119379"/>
                </a:lnTo>
                <a:lnTo>
                  <a:pt x="4158488" y="119379"/>
                </a:lnTo>
                <a:lnTo>
                  <a:pt x="4169791" y="119379"/>
                </a:lnTo>
              </a:path>
              <a:path w="6953250" h="10085070">
                <a:moveTo>
                  <a:pt x="4014342" y="140969"/>
                </a:moveTo>
                <a:lnTo>
                  <a:pt x="4058539" y="140969"/>
                </a:lnTo>
                <a:lnTo>
                  <a:pt x="4058539" y="22351"/>
                </a:lnTo>
                <a:lnTo>
                  <a:pt x="4114291" y="22351"/>
                </a:lnTo>
                <a:lnTo>
                  <a:pt x="4114291" y="140969"/>
                </a:lnTo>
                <a:lnTo>
                  <a:pt x="4169791" y="140969"/>
                </a:lnTo>
              </a:path>
              <a:path w="6953250" h="10085070">
                <a:moveTo>
                  <a:pt x="4169791" y="119379"/>
                </a:moveTo>
                <a:lnTo>
                  <a:pt x="4192016" y="119379"/>
                </a:lnTo>
                <a:lnTo>
                  <a:pt x="4192016" y="761"/>
                </a:lnTo>
                <a:lnTo>
                  <a:pt x="4292092" y="761"/>
                </a:lnTo>
                <a:lnTo>
                  <a:pt x="4292092" y="119379"/>
                </a:lnTo>
                <a:lnTo>
                  <a:pt x="4314317" y="119379"/>
                </a:lnTo>
                <a:lnTo>
                  <a:pt x="4325239" y="119379"/>
                </a:lnTo>
              </a:path>
              <a:path w="6953250" h="10085070">
                <a:moveTo>
                  <a:pt x="4169791" y="140969"/>
                </a:moveTo>
                <a:lnTo>
                  <a:pt x="4214368" y="140969"/>
                </a:lnTo>
                <a:lnTo>
                  <a:pt x="4214368" y="22351"/>
                </a:lnTo>
                <a:lnTo>
                  <a:pt x="4269740" y="22351"/>
                </a:lnTo>
                <a:lnTo>
                  <a:pt x="4269740" y="140969"/>
                </a:lnTo>
                <a:lnTo>
                  <a:pt x="4325239" y="140969"/>
                </a:lnTo>
              </a:path>
              <a:path w="6953250" h="10085070">
                <a:moveTo>
                  <a:pt x="4325239" y="119379"/>
                </a:moveTo>
                <a:lnTo>
                  <a:pt x="4347464" y="119379"/>
                </a:lnTo>
                <a:lnTo>
                  <a:pt x="4347464" y="761"/>
                </a:lnTo>
                <a:lnTo>
                  <a:pt x="4447540" y="761"/>
                </a:lnTo>
                <a:lnTo>
                  <a:pt x="4447540" y="119379"/>
                </a:lnTo>
                <a:lnTo>
                  <a:pt x="4469765" y="119379"/>
                </a:lnTo>
                <a:lnTo>
                  <a:pt x="4480687" y="119379"/>
                </a:lnTo>
              </a:path>
              <a:path w="6953250" h="10085070">
                <a:moveTo>
                  <a:pt x="4325239" y="140969"/>
                </a:moveTo>
                <a:lnTo>
                  <a:pt x="4369816" y="140969"/>
                </a:lnTo>
                <a:lnTo>
                  <a:pt x="4369816" y="22351"/>
                </a:lnTo>
                <a:lnTo>
                  <a:pt x="4425188" y="22351"/>
                </a:lnTo>
                <a:lnTo>
                  <a:pt x="4425188" y="140969"/>
                </a:lnTo>
                <a:lnTo>
                  <a:pt x="4480687" y="140969"/>
                </a:lnTo>
              </a:path>
              <a:path w="6953250" h="10085070">
                <a:moveTo>
                  <a:pt x="4480687" y="119379"/>
                </a:moveTo>
                <a:lnTo>
                  <a:pt x="4502912" y="119379"/>
                </a:lnTo>
                <a:lnTo>
                  <a:pt x="4502912" y="761"/>
                </a:lnTo>
                <a:lnTo>
                  <a:pt x="4602988" y="761"/>
                </a:lnTo>
                <a:lnTo>
                  <a:pt x="4602988" y="119379"/>
                </a:lnTo>
                <a:lnTo>
                  <a:pt x="4625213" y="119379"/>
                </a:lnTo>
                <a:lnTo>
                  <a:pt x="4636135" y="119379"/>
                </a:lnTo>
              </a:path>
              <a:path w="6953250" h="10085070">
                <a:moveTo>
                  <a:pt x="4480687" y="140969"/>
                </a:moveTo>
                <a:lnTo>
                  <a:pt x="4525264" y="140969"/>
                </a:lnTo>
                <a:lnTo>
                  <a:pt x="4525264" y="22351"/>
                </a:lnTo>
                <a:lnTo>
                  <a:pt x="4580636" y="22351"/>
                </a:lnTo>
                <a:lnTo>
                  <a:pt x="4580636" y="140969"/>
                </a:lnTo>
                <a:lnTo>
                  <a:pt x="4636135" y="140969"/>
                </a:lnTo>
              </a:path>
              <a:path w="6953250" h="10085070">
                <a:moveTo>
                  <a:pt x="4636135" y="119379"/>
                </a:moveTo>
                <a:lnTo>
                  <a:pt x="4658360" y="119379"/>
                </a:lnTo>
                <a:lnTo>
                  <a:pt x="4658360" y="761"/>
                </a:lnTo>
                <a:lnTo>
                  <a:pt x="4758436" y="761"/>
                </a:lnTo>
                <a:lnTo>
                  <a:pt x="4758436" y="119379"/>
                </a:lnTo>
                <a:lnTo>
                  <a:pt x="4780661" y="119379"/>
                </a:lnTo>
                <a:lnTo>
                  <a:pt x="4791583" y="119379"/>
                </a:lnTo>
              </a:path>
              <a:path w="6953250" h="10085070">
                <a:moveTo>
                  <a:pt x="4636135" y="140969"/>
                </a:moveTo>
                <a:lnTo>
                  <a:pt x="4680712" y="140969"/>
                </a:lnTo>
                <a:lnTo>
                  <a:pt x="4680712" y="22351"/>
                </a:lnTo>
                <a:lnTo>
                  <a:pt x="4736084" y="22351"/>
                </a:lnTo>
                <a:lnTo>
                  <a:pt x="4736084" y="140969"/>
                </a:lnTo>
                <a:lnTo>
                  <a:pt x="4791583" y="140969"/>
                </a:lnTo>
              </a:path>
              <a:path w="6953250" h="10085070">
                <a:moveTo>
                  <a:pt x="4791583" y="119379"/>
                </a:moveTo>
                <a:lnTo>
                  <a:pt x="4813808" y="119379"/>
                </a:lnTo>
                <a:lnTo>
                  <a:pt x="4813808" y="761"/>
                </a:lnTo>
                <a:lnTo>
                  <a:pt x="4913884" y="761"/>
                </a:lnTo>
                <a:lnTo>
                  <a:pt x="4913884" y="119379"/>
                </a:lnTo>
                <a:lnTo>
                  <a:pt x="4936109" y="119379"/>
                </a:lnTo>
                <a:lnTo>
                  <a:pt x="4947031" y="119379"/>
                </a:lnTo>
              </a:path>
              <a:path w="6953250" h="10085070">
                <a:moveTo>
                  <a:pt x="4791583" y="140969"/>
                </a:moveTo>
                <a:lnTo>
                  <a:pt x="4836160" y="140969"/>
                </a:lnTo>
                <a:lnTo>
                  <a:pt x="4836160" y="22351"/>
                </a:lnTo>
                <a:lnTo>
                  <a:pt x="4891532" y="22351"/>
                </a:lnTo>
                <a:lnTo>
                  <a:pt x="4891532" y="140969"/>
                </a:lnTo>
                <a:lnTo>
                  <a:pt x="4947031" y="140969"/>
                </a:lnTo>
              </a:path>
              <a:path w="6953250" h="10085070">
                <a:moveTo>
                  <a:pt x="4947031" y="119379"/>
                </a:moveTo>
                <a:lnTo>
                  <a:pt x="4969256" y="119379"/>
                </a:lnTo>
                <a:lnTo>
                  <a:pt x="4969256" y="761"/>
                </a:lnTo>
                <a:lnTo>
                  <a:pt x="5069332" y="761"/>
                </a:lnTo>
                <a:lnTo>
                  <a:pt x="5069332" y="119379"/>
                </a:lnTo>
                <a:lnTo>
                  <a:pt x="5091557" y="119379"/>
                </a:lnTo>
                <a:lnTo>
                  <a:pt x="5102479" y="119379"/>
                </a:lnTo>
              </a:path>
              <a:path w="6953250" h="10085070">
                <a:moveTo>
                  <a:pt x="4947031" y="140969"/>
                </a:moveTo>
                <a:lnTo>
                  <a:pt x="4991608" y="140969"/>
                </a:lnTo>
                <a:lnTo>
                  <a:pt x="4991608" y="22351"/>
                </a:lnTo>
                <a:lnTo>
                  <a:pt x="5046980" y="22351"/>
                </a:lnTo>
                <a:lnTo>
                  <a:pt x="5046980" y="140969"/>
                </a:lnTo>
                <a:lnTo>
                  <a:pt x="5102479" y="140969"/>
                </a:lnTo>
              </a:path>
              <a:path w="6953250" h="10085070">
                <a:moveTo>
                  <a:pt x="5102479" y="119379"/>
                </a:moveTo>
                <a:lnTo>
                  <a:pt x="5124704" y="119379"/>
                </a:lnTo>
                <a:lnTo>
                  <a:pt x="5124704" y="761"/>
                </a:lnTo>
                <a:lnTo>
                  <a:pt x="5224780" y="761"/>
                </a:lnTo>
                <a:lnTo>
                  <a:pt x="5224780" y="119379"/>
                </a:lnTo>
                <a:lnTo>
                  <a:pt x="5247005" y="119379"/>
                </a:lnTo>
                <a:lnTo>
                  <a:pt x="5258308" y="119379"/>
                </a:lnTo>
              </a:path>
              <a:path w="6953250" h="10085070">
                <a:moveTo>
                  <a:pt x="5102479" y="140969"/>
                </a:moveTo>
                <a:lnTo>
                  <a:pt x="5147056" y="140969"/>
                </a:lnTo>
                <a:lnTo>
                  <a:pt x="5147056" y="22351"/>
                </a:lnTo>
                <a:lnTo>
                  <a:pt x="5202428" y="22351"/>
                </a:lnTo>
                <a:lnTo>
                  <a:pt x="5202428" y="140969"/>
                </a:lnTo>
                <a:lnTo>
                  <a:pt x="5258308" y="140969"/>
                </a:lnTo>
              </a:path>
              <a:path w="6953250" h="10085070">
                <a:moveTo>
                  <a:pt x="5258308" y="119379"/>
                </a:moveTo>
                <a:lnTo>
                  <a:pt x="5280152" y="119379"/>
                </a:lnTo>
                <a:lnTo>
                  <a:pt x="5280152" y="761"/>
                </a:lnTo>
                <a:lnTo>
                  <a:pt x="5380228" y="761"/>
                </a:lnTo>
                <a:lnTo>
                  <a:pt x="5380228" y="119379"/>
                </a:lnTo>
                <a:lnTo>
                  <a:pt x="5402453" y="119379"/>
                </a:lnTo>
                <a:lnTo>
                  <a:pt x="5413756" y="119379"/>
                </a:lnTo>
              </a:path>
              <a:path w="6953250" h="10085070">
                <a:moveTo>
                  <a:pt x="5258308" y="140969"/>
                </a:moveTo>
                <a:lnTo>
                  <a:pt x="5302504" y="140969"/>
                </a:lnTo>
                <a:lnTo>
                  <a:pt x="5302504" y="22351"/>
                </a:lnTo>
                <a:lnTo>
                  <a:pt x="5357876" y="22351"/>
                </a:lnTo>
                <a:lnTo>
                  <a:pt x="5357876" y="140969"/>
                </a:lnTo>
                <a:lnTo>
                  <a:pt x="5413756" y="140969"/>
                </a:lnTo>
              </a:path>
              <a:path w="6953250" h="10085070">
                <a:moveTo>
                  <a:pt x="5413756" y="119379"/>
                </a:moveTo>
                <a:lnTo>
                  <a:pt x="5435600" y="119379"/>
                </a:lnTo>
                <a:lnTo>
                  <a:pt x="5435600" y="761"/>
                </a:lnTo>
                <a:lnTo>
                  <a:pt x="5535676" y="761"/>
                </a:lnTo>
                <a:lnTo>
                  <a:pt x="5535676" y="119379"/>
                </a:lnTo>
                <a:lnTo>
                  <a:pt x="5557901" y="119379"/>
                </a:lnTo>
                <a:lnTo>
                  <a:pt x="5569204" y="119379"/>
                </a:lnTo>
              </a:path>
              <a:path w="6953250" h="10085070">
                <a:moveTo>
                  <a:pt x="5413756" y="140969"/>
                </a:moveTo>
                <a:lnTo>
                  <a:pt x="5457952" y="140969"/>
                </a:lnTo>
                <a:lnTo>
                  <a:pt x="5457952" y="22351"/>
                </a:lnTo>
                <a:lnTo>
                  <a:pt x="5513705" y="22351"/>
                </a:lnTo>
                <a:lnTo>
                  <a:pt x="5513705" y="140969"/>
                </a:lnTo>
                <a:lnTo>
                  <a:pt x="5569204" y="140969"/>
                </a:lnTo>
              </a:path>
              <a:path w="6953250" h="10085070">
                <a:moveTo>
                  <a:pt x="5569204" y="119379"/>
                </a:moveTo>
                <a:lnTo>
                  <a:pt x="5591429" y="119379"/>
                </a:lnTo>
                <a:lnTo>
                  <a:pt x="5591429" y="761"/>
                </a:lnTo>
                <a:lnTo>
                  <a:pt x="5691378" y="761"/>
                </a:lnTo>
                <a:lnTo>
                  <a:pt x="5691378" y="119379"/>
                </a:lnTo>
                <a:lnTo>
                  <a:pt x="5713349" y="119379"/>
                </a:lnTo>
                <a:lnTo>
                  <a:pt x="5724652" y="119379"/>
                </a:lnTo>
              </a:path>
              <a:path w="6953250" h="10085070">
                <a:moveTo>
                  <a:pt x="5569204" y="140969"/>
                </a:moveTo>
                <a:lnTo>
                  <a:pt x="5613400" y="140969"/>
                </a:lnTo>
                <a:lnTo>
                  <a:pt x="5613400" y="22351"/>
                </a:lnTo>
                <a:lnTo>
                  <a:pt x="5669153" y="22351"/>
                </a:lnTo>
                <a:lnTo>
                  <a:pt x="5669153" y="140969"/>
                </a:lnTo>
                <a:lnTo>
                  <a:pt x="5724652" y="140969"/>
                </a:lnTo>
              </a:path>
              <a:path w="6953250" h="10085070">
                <a:moveTo>
                  <a:pt x="5724652" y="119379"/>
                </a:moveTo>
                <a:lnTo>
                  <a:pt x="5746877" y="119379"/>
                </a:lnTo>
                <a:lnTo>
                  <a:pt x="5746877" y="761"/>
                </a:lnTo>
                <a:lnTo>
                  <a:pt x="5846826" y="761"/>
                </a:lnTo>
                <a:lnTo>
                  <a:pt x="5846826" y="119379"/>
                </a:lnTo>
                <a:lnTo>
                  <a:pt x="5868797" y="119379"/>
                </a:lnTo>
                <a:lnTo>
                  <a:pt x="5880100" y="119379"/>
                </a:lnTo>
              </a:path>
              <a:path w="6953250" h="10085070">
                <a:moveTo>
                  <a:pt x="5724652" y="140969"/>
                </a:moveTo>
                <a:lnTo>
                  <a:pt x="5769102" y="140969"/>
                </a:lnTo>
                <a:lnTo>
                  <a:pt x="5769102" y="22351"/>
                </a:lnTo>
                <a:lnTo>
                  <a:pt x="5824601" y="22351"/>
                </a:lnTo>
                <a:lnTo>
                  <a:pt x="5824601" y="140969"/>
                </a:lnTo>
                <a:lnTo>
                  <a:pt x="5880100" y="140969"/>
                </a:lnTo>
              </a:path>
              <a:path w="6953250" h="10085070">
                <a:moveTo>
                  <a:pt x="5880100" y="119379"/>
                </a:moveTo>
                <a:lnTo>
                  <a:pt x="5902325" y="119379"/>
                </a:lnTo>
                <a:lnTo>
                  <a:pt x="5902325" y="761"/>
                </a:lnTo>
                <a:lnTo>
                  <a:pt x="6002274" y="761"/>
                </a:lnTo>
                <a:lnTo>
                  <a:pt x="6002274" y="119379"/>
                </a:lnTo>
                <a:lnTo>
                  <a:pt x="6024499" y="119379"/>
                </a:lnTo>
                <a:lnTo>
                  <a:pt x="6035548" y="119379"/>
                </a:lnTo>
              </a:path>
              <a:path w="6953250" h="10085070">
                <a:moveTo>
                  <a:pt x="5880100" y="140969"/>
                </a:moveTo>
                <a:lnTo>
                  <a:pt x="5924550" y="140969"/>
                </a:lnTo>
                <a:lnTo>
                  <a:pt x="5924550" y="22351"/>
                </a:lnTo>
                <a:lnTo>
                  <a:pt x="5980049" y="22351"/>
                </a:lnTo>
                <a:lnTo>
                  <a:pt x="5980049" y="140969"/>
                </a:lnTo>
                <a:lnTo>
                  <a:pt x="6035548" y="140969"/>
                </a:lnTo>
              </a:path>
              <a:path w="6953250" h="10085070">
                <a:moveTo>
                  <a:pt x="6035548" y="119379"/>
                </a:moveTo>
                <a:lnTo>
                  <a:pt x="6057773" y="119379"/>
                </a:lnTo>
                <a:lnTo>
                  <a:pt x="6057773" y="761"/>
                </a:lnTo>
                <a:lnTo>
                  <a:pt x="6157722" y="761"/>
                </a:lnTo>
                <a:lnTo>
                  <a:pt x="6157722" y="119379"/>
                </a:lnTo>
                <a:lnTo>
                  <a:pt x="6179947" y="119379"/>
                </a:lnTo>
                <a:lnTo>
                  <a:pt x="6190996" y="119379"/>
                </a:lnTo>
              </a:path>
              <a:path w="6953250" h="10085070">
                <a:moveTo>
                  <a:pt x="6035548" y="140969"/>
                </a:moveTo>
                <a:lnTo>
                  <a:pt x="6079998" y="140969"/>
                </a:lnTo>
                <a:lnTo>
                  <a:pt x="6079998" y="22351"/>
                </a:lnTo>
                <a:lnTo>
                  <a:pt x="6135497" y="22351"/>
                </a:lnTo>
                <a:lnTo>
                  <a:pt x="6135497" y="140969"/>
                </a:lnTo>
                <a:lnTo>
                  <a:pt x="6190996" y="140969"/>
                </a:lnTo>
              </a:path>
              <a:path w="6953250" h="10085070">
                <a:moveTo>
                  <a:pt x="6190996" y="119379"/>
                </a:moveTo>
                <a:lnTo>
                  <a:pt x="6213221" y="119379"/>
                </a:lnTo>
                <a:lnTo>
                  <a:pt x="6213221" y="761"/>
                </a:lnTo>
                <a:lnTo>
                  <a:pt x="6313170" y="761"/>
                </a:lnTo>
                <a:lnTo>
                  <a:pt x="6313170" y="119379"/>
                </a:lnTo>
                <a:lnTo>
                  <a:pt x="6335395" y="119379"/>
                </a:lnTo>
                <a:lnTo>
                  <a:pt x="6346444" y="119379"/>
                </a:lnTo>
              </a:path>
              <a:path w="6953250" h="10085070">
                <a:moveTo>
                  <a:pt x="6190996" y="140969"/>
                </a:moveTo>
                <a:lnTo>
                  <a:pt x="6235446" y="140969"/>
                </a:lnTo>
                <a:lnTo>
                  <a:pt x="6235446" y="22351"/>
                </a:lnTo>
                <a:lnTo>
                  <a:pt x="6290945" y="22351"/>
                </a:lnTo>
                <a:lnTo>
                  <a:pt x="6290945" y="140969"/>
                </a:lnTo>
                <a:lnTo>
                  <a:pt x="6346444" y="140969"/>
                </a:lnTo>
              </a:path>
              <a:path w="6953250" h="10085070">
                <a:moveTo>
                  <a:pt x="6346444" y="119379"/>
                </a:moveTo>
                <a:lnTo>
                  <a:pt x="6368669" y="119379"/>
                </a:lnTo>
                <a:lnTo>
                  <a:pt x="6368669" y="761"/>
                </a:lnTo>
                <a:lnTo>
                  <a:pt x="6468618" y="761"/>
                </a:lnTo>
                <a:lnTo>
                  <a:pt x="6468618" y="119379"/>
                </a:lnTo>
                <a:lnTo>
                  <a:pt x="6490843" y="119379"/>
                </a:lnTo>
                <a:lnTo>
                  <a:pt x="6501892" y="119379"/>
                </a:lnTo>
              </a:path>
              <a:path w="6953250" h="10085070">
                <a:moveTo>
                  <a:pt x="6346444" y="140969"/>
                </a:moveTo>
                <a:lnTo>
                  <a:pt x="6390894" y="140969"/>
                </a:lnTo>
                <a:lnTo>
                  <a:pt x="6390894" y="22351"/>
                </a:lnTo>
                <a:lnTo>
                  <a:pt x="6446393" y="22351"/>
                </a:lnTo>
                <a:lnTo>
                  <a:pt x="6446393" y="140969"/>
                </a:lnTo>
                <a:lnTo>
                  <a:pt x="6501892" y="140969"/>
                </a:lnTo>
              </a:path>
              <a:path w="6953250" h="10085070">
                <a:moveTo>
                  <a:pt x="6501892" y="119379"/>
                </a:moveTo>
                <a:lnTo>
                  <a:pt x="6524117" y="119379"/>
                </a:lnTo>
                <a:lnTo>
                  <a:pt x="6524117" y="761"/>
                </a:lnTo>
                <a:lnTo>
                  <a:pt x="6624066" y="761"/>
                </a:lnTo>
                <a:lnTo>
                  <a:pt x="6624066" y="119379"/>
                </a:lnTo>
                <a:lnTo>
                  <a:pt x="6646291" y="119379"/>
                </a:lnTo>
                <a:lnTo>
                  <a:pt x="6657340" y="119379"/>
                </a:lnTo>
              </a:path>
              <a:path w="6953250" h="10085070">
                <a:moveTo>
                  <a:pt x="6501892" y="140969"/>
                </a:moveTo>
                <a:lnTo>
                  <a:pt x="6546342" y="140969"/>
                </a:lnTo>
                <a:lnTo>
                  <a:pt x="6546342" y="22351"/>
                </a:lnTo>
                <a:lnTo>
                  <a:pt x="6601841" y="22351"/>
                </a:lnTo>
                <a:lnTo>
                  <a:pt x="6601841" y="140969"/>
                </a:lnTo>
                <a:lnTo>
                  <a:pt x="6657340" y="140969"/>
                </a:lnTo>
              </a:path>
              <a:path w="6953250" h="10085070">
                <a:moveTo>
                  <a:pt x="6657340" y="119379"/>
                </a:moveTo>
                <a:lnTo>
                  <a:pt x="6679565" y="119379"/>
                </a:lnTo>
                <a:lnTo>
                  <a:pt x="6679565" y="761"/>
                </a:lnTo>
                <a:lnTo>
                  <a:pt x="6779514" y="761"/>
                </a:lnTo>
                <a:lnTo>
                  <a:pt x="6779514" y="119379"/>
                </a:lnTo>
                <a:lnTo>
                  <a:pt x="6801739" y="119379"/>
                </a:lnTo>
                <a:lnTo>
                  <a:pt x="6813042" y="119379"/>
                </a:lnTo>
              </a:path>
              <a:path w="6953250" h="10085070">
                <a:moveTo>
                  <a:pt x="6657340" y="140969"/>
                </a:moveTo>
                <a:lnTo>
                  <a:pt x="6701790" y="140969"/>
                </a:lnTo>
                <a:lnTo>
                  <a:pt x="6701790" y="22351"/>
                </a:lnTo>
                <a:lnTo>
                  <a:pt x="6757289" y="22351"/>
                </a:lnTo>
                <a:lnTo>
                  <a:pt x="6757289" y="140969"/>
                </a:lnTo>
                <a:lnTo>
                  <a:pt x="6813042" y="140969"/>
                </a:lnTo>
              </a:path>
              <a:path w="6953250" h="10085070">
                <a:moveTo>
                  <a:pt x="6812026" y="138683"/>
                </a:moveTo>
                <a:lnTo>
                  <a:pt x="6951014" y="138683"/>
                </a:lnTo>
                <a:lnTo>
                  <a:pt x="6951014" y="0"/>
                </a:lnTo>
                <a:lnTo>
                  <a:pt x="6812026" y="0"/>
                </a:lnTo>
                <a:lnTo>
                  <a:pt x="6812026" y="138683"/>
                </a:lnTo>
                <a:close/>
              </a:path>
              <a:path w="6953250" h="10085070">
                <a:moveTo>
                  <a:pt x="6833616" y="117348"/>
                </a:moveTo>
                <a:lnTo>
                  <a:pt x="6929323" y="117348"/>
                </a:lnTo>
                <a:lnTo>
                  <a:pt x="6929323" y="21640"/>
                </a:lnTo>
                <a:lnTo>
                  <a:pt x="6833616" y="21640"/>
                </a:lnTo>
                <a:lnTo>
                  <a:pt x="6833616" y="117348"/>
                </a:lnTo>
                <a:close/>
              </a:path>
              <a:path w="6953250" h="10085070">
                <a:moveTo>
                  <a:pt x="6834378" y="140969"/>
                </a:moveTo>
                <a:lnTo>
                  <a:pt x="6834378" y="162940"/>
                </a:lnTo>
                <a:lnTo>
                  <a:pt x="6953250" y="162940"/>
                </a:lnTo>
                <a:lnTo>
                  <a:pt x="6953250" y="260730"/>
                </a:lnTo>
                <a:lnTo>
                  <a:pt x="6834378" y="260730"/>
                </a:lnTo>
                <a:lnTo>
                  <a:pt x="6834378" y="282701"/>
                </a:lnTo>
                <a:lnTo>
                  <a:pt x="6834378" y="293369"/>
                </a:lnTo>
              </a:path>
              <a:path w="6953250" h="10085070">
                <a:moveTo>
                  <a:pt x="6812788" y="140969"/>
                </a:moveTo>
                <a:lnTo>
                  <a:pt x="6812788" y="184530"/>
                </a:lnTo>
                <a:lnTo>
                  <a:pt x="6931659" y="184530"/>
                </a:lnTo>
                <a:lnTo>
                  <a:pt x="6931659" y="239140"/>
                </a:lnTo>
                <a:lnTo>
                  <a:pt x="6812788" y="239140"/>
                </a:lnTo>
                <a:lnTo>
                  <a:pt x="6812788" y="293369"/>
                </a:lnTo>
              </a:path>
              <a:path w="6953250" h="10085070">
                <a:moveTo>
                  <a:pt x="6834378" y="293369"/>
                </a:moveTo>
                <a:lnTo>
                  <a:pt x="6834378" y="315340"/>
                </a:lnTo>
                <a:lnTo>
                  <a:pt x="6953250" y="315340"/>
                </a:lnTo>
                <a:lnTo>
                  <a:pt x="6953250" y="413130"/>
                </a:lnTo>
                <a:lnTo>
                  <a:pt x="6834378" y="413130"/>
                </a:lnTo>
                <a:lnTo>
                  <a:pt x="6834378" y="435101"/>
                </a:lnTo>
                <a:lnTo>
                  <a:pt x="6834378" y="445769"/>
                </a:lnTo>
              </a:path>
              <a:path w="6953250" h="10085070">
                <a:moveTo>
                  <a:pt x="6812788" y="293369"/>
                </a:moveTo>
                <a:lnTo>
                  <a:pt x="6812788" y="336930"/>
                </a:lnTo>
                <a:lnTo>
                  <a:pt x="6931659" y="336930"/>
                </a:lnTo>
                <a:lnTo>
                  <a:pt x="6931659" y="391540"/>
                </a:lnTo>
                <a:lnTo>
                  <a:pt x="6812788" y="391540"/>
                </a:lnTo>
                <a:lnTo>
                  <a:pt x="6812788" y="445769"/>
                </a:lnTo>
              </a:path>
              <a:path w="6953250" h="10085070">
                <a:moveTo>
                  <a:pt x="6834378" y="445769"/>
                </a:moveTo>
                <a:lnTo>
                  <a:pt x="6834378" y="467740"/>
                </a:lnTo>
                <a:lnTo>
                  <a:pt x="6953250" y="467740"/>
                </a:lnTo>
                <a:lnTo>
                  <a:pt x="6953250" y="565530"/>
                </a:lnTo>
                <a:lnTo>
                  <a:pt x="6834378" y="565530"/>
                </a:lnTo>
                <a:lnTo>
                  <a:pt x="6834378" y="587501"/>
                </a:lnTo>
                <a:lnTo>
                  <a:pt x="6834378" y="598169"/>
                </a:lnTo>
              </a:path>
              <a:path w="6953250" h="10085070">
                <a:moveTo>
                  <a:pt x="6812788" y="445769"/>
                </a:moveTo>
                <a:lnTo>
                  <a:pt x="6812788" y="489330"/>
                </a:lnTo>
                <a:lnTo>
                  <a:pt x="6931659" y="489330"/>
                </a:lnTo>
                <a:lnTo>
                  <a:pt x="6931659" y="543940"/>
                </a:lnTo>
                <a:lnTo>
                  <a:pt x="6812788" y="543940"/>
                </a:lnTo>
                <a:lnTo>
                  <a:pt x="6812788" y="598169"/>
                </a:lnTo>
              </a:path>
              <a:path w="6953250" h="10085070">
                <a:moveTo>
                  <a:pt x="6834378" y="598169"/>
                </a:moveTo>
                <a:lnTo>
                  <a:pt x="6834378" y="620140"/>
                </a:lnTo>
                <a:lnTo>
                  <a:pt x="6953250" y="620140"/>
                </a:lnTo>
                <a:lnTo>
                  <a:pt x="6953250" y="717930"/>
                </a:lnTo>
                <a:lnTo>
                  <a:pt x="6834378" y="717930"/>
                </a:lnTo>
                <a:lnTo>
                  <a:pt x="6834378" y="739901"/>
                </a:lnTo>
                <a:lnTo>
                  <a:pt x="6834378" y="750569"/>
                </a:lnTo>
              </a:path>
              <a:path w="6953250" h="10085070">
                <a:moveTo>
                  <a:pt x="6812788" y="598169"/>
                </a:moveTo>
                <a:lnTo>
                  <a:pt x="6812788" y="641730"/>
                </a:lnTo>
                <a:lnTo>
                  <a:pt x="6931659" y="641730"/>
                </a:lnTo>
                <a:lnTo>
                  <a:pt x="6931659" y="696340"/>
                </a:lnTo>
                <a:lnTo>
                  <a:pt x="6812788" y="696340"/>
                </a:lnTo>
                <a:lnTo>
                  <a:pt x="6812788" y="750569"/>
                </a:lnTo>
              </a:path>
              <a:path w="6953250" h="10085070">
                <a:moveTo>
                  <a:pt x="6834378" y="750569"/>
                </a:moveTo>
                <a:lnTo>
                  <a:pt x="6834378" y="772540"/>
                </a:lnTo>
                <a:lnTo>
                  <a:pt x="6953250" y="772540"/>
                </a:lnTo>
                <a:lnTo>
                  <a:pt x="6953250" y="870330"/>
                </a:lnTo>
                <a:lnTo>
                  <a:pt x="6834378" y="870330"/>
                </a:lnTo>
                <a:lnTo>
                  <a:pt x="6834378" y="892301"/>
                </a:lnTo>
                <a:lnTo>
                  <a:pt x="6834378" y="903224"/>
                </a:lnTo>
              </a:path>
              <a:path w="6953250" h="10085070">
                <a:moveTo>
                  <a:pt x="6812788" y="750569"/>
                </a:moveTo>
                <a:lnTo>
                  <a:pt x="6812788" y="794130"/>
                </a:lnTo>
                <a:lnTo>
                  <a:pt x="6931659" y="794130"/>
                </a:lnTo>
                <a:lnTo>
                  <a:pt x="6931659" y="848740"/>
                </a:lnTo>
                <a:lnTo>
                  <a:pt x="6812788" y="848740"/>
                </a:lnTo>
                <a:lnTo>
                  <a:pt x="6812788" y="903224"/>
                </a:lnTo>
              </a:path>
              <a:path w="6953250" h="10085070">
                <a:moveTo>
                  <a:pt x="6834378" y="903224"/>
                </a:moveTo>
                <a:lnTo>
                  <a:pt x="6834378" y="924940"/>
                </a:lnTo>
                <a:lnTo>
                  <a:pt x="6953250" y="924940"/>
                </a:lnTo>
                <a:lnTo>
                  <a:pt x="6953250" y="1023111"/>
                </a:lnTo>
                <a:lnTo>
                  <a:pt x="6834378" y="1023111"/>
                </a:lnTo>
                <a:lnTo>
                  <a:pt x="6834378" y="1044701"/>
                </a:lnTo>
                <a:lnTo>
                  <a:pt x="6834378" y="1055624"/>
                </a:lnTo>
              </a:path>
              <a:path w="6953250" h="10085070">
                <a:moveTo>
                  <a:pt x="6812788" y="903224"/>
                </a:moveTo>
                <a:lnTo>
                  <a:pt x="6812788" y="946530"/>
                </a:lnTo>
                <a:lnTo>
                  <a:pt x="6931659" y="946530"/>
                </a:lnTo>
                <a:lnTo>
                  <a:pt x="6931659" y="1001140"/>
                </a:lnTo>
                <a:lnTo>
                  <a:pt x="6812788" y="1001140"/>
                </a:lnTo>
                <a:lnTo>
                  <a:pt x="6812788" y="1055624"/>
                </a:lnTo>
              </a:path>
              <a:path w="6953250" h="10085070">
                <a:moveTo>
                  <a:pt x="6834378" y="1055624"/>
                </a:moveTo>
                <a:lnTo>
                  <a:pt x="6834378" y="1077340"/>
                </a:lnTo>
                <a:lnTo>
                  <a:pt x="6953250" y="1077340"/>
                </a:lnTo>
                <a:lnTo>
                  <a:pt x="6953250" y="1175511"/>
                </a:lnTo>
                <a:lnTo>
                  <a:pt x="6834378" y="1175511"/>
                </a:lnTo>
                <a:lnTo>
                  <a:pt x="6834378" y="1197102"/>
                </a:lnTo>
                <a:lnTo>
                  <a:pt x="6834378" y="1208024"/>
                </a:lnTo>
              </a:path>
              <a:path w="6953250" h="10085070">
                <a:moveTo>
                  <a:pt x="6812788" y="1055624"/>
                </a:moveTo>
                <a:lnTo>
                  <a:pt x="6812788" y="1099311"/>
                </a:lnTo>
                <a:lnTo>
                  <a:pt x="6931659" y="1099311"/>
                </a:lnTo>
                <a:lnTo>
                  <a:pt x="6931659" y="1153540"/>
                </a:lnTo>
                <a:lnTo>
                  <a:pt x="6812788" y="1153540"/>
                </a:lnTo>
                <a:lnTo>
                  <a:pt x="6812788" y="1208024"/>
                </a:lnTo>
              </a:path>
              <a:path w="6953250" h="10085070">
                <a:moveTo>
                  <a:pt x="6834378" y="1208024"/>
                </a:moveTo>
                <a:lnTo>
                  <a:pt x="6834378" y="1229740"/>
                </a:lnTo>
                <a:lnTo>
                  <a:pt x="6953250" y="1229740"/>
                </a:lnTo>
                <a:lnTo>
                  <a:pt x="6953250" y="1327911"/>
                </a:lnTo>
                <a:lnTo>
                  <a:pt x="6834378" y="1327911"/>
                </a:lnTo>
                <a:lnTo>
                  <a:pt x="6834378" y="1349502"/>
                </a:lnTo>
                <a:lnTo>
                  <a:pt x="6834378" y="1360424"/>
                </a:lnTo>
              </a:path>
              <a:path w="6953250" h="10085070">
                <a:moveTo>
                  <a:pt x="6812788" y="1208024"/>
                </a:moveTo>
                <a:lnTo>
                  <a:pt x="6812788" y="1251711"/>
                </a:lnTo>
                <a:lnTo>
                  <a:pt x="6931659" y="1251711"/>
                </a:lnTo>
                <a:lnTo>
                  <a:pt x="6931659" y="1305940"/>
                </a:lnTo>
                <a:lnTo>
                  <a:pt x="6812788" y="1305940"/>
                </a:lnTo>
                <a:lnTo>
                  <a:pt x="6812788" y="1360424"/>
                </a:lnTo>
              </a:path>
              <a:path w="6953250" h="10085070">
                <a:moveTo>
                  <a:pt x="6834378" y="1360424"/>
                </a:moveTo>
                <a:lnTo>
                  <a:pt x="6834378" y="1382140"/>
                </a:lnTo>
                <a:lnTo>
                  <a:pt x="6953250" y="1382140"/>
                </a:lnTo>
                <a:lnTo>
                  <a:pt x="6953250" y="1480311"/>
                </a:lnTo>
                <a:lnTo>
                  <a:pt x="6834378" y="1480311"/>
                </a:lnTo>
                <a:lnTo>
                  <a:pt x="6834378" y="1501902"/>
                </a:lnTo>
                <a:lnTo>
                  <a:pt x="6834378" y="1512824"/>
                </a:lnTo>
              </a:path>
              <a:path w="6953250" h="10085070">
                <a:moveTo>
                  <a:pt x="6812788" y="1360424"/>
                </a:moveTo>
                <a:lnTo>
                  <a:pt x="6812788" y="1404111"/>
                </a:lnTo>
                <a:lnTo>
                  <a:pt x="6931659" y="1404111"/>
                </a:lnTo>
                <a:lnTo>
                  <a:pt x="6931659" y="1458340"/>
                </a:lnTo>
                <a:lnTo>
                  <a:pt x="6812788" y="1458340"/>
                </a:lnTo>
                <a:lnTo>
                  <a:pt x="6812788" y="1512824"/>
                </a:lnTo>
              </a:path>
              <a:path w="6953250" h="10085070">
                <a:moveTo>
                  <a:pt x="6834378" y="1512824"/>
                </a:moveTo>
                <a:lnTo>
                  <a:pt x="6834378" y="1534540"/>
                </a:lnTo>
                <a:lnTo>
                  <a:pt x="6953250" y="1534540"/>
                </a:lnTo>
                <a:lnTo>
                  <a:pt x="6953250" y="1632711"/>
                </a:lnTo>
                <a:lnTo>
                  <a:pt x="6834378" y="1632711"/>
                </a:lnTo>
                <a:lnTo>
                  <a:pt x="6834378" y="1654302"/>
                </a:lnTo>
                <a:lnTo>
                  <a:pt x="6834378" y="1665224"/>
                </a:lnTo>
              </a:path>
              <a:path w="6953250" h="10085070">
                <a:moveTo>
                  <a:pt x="6812788" y="1512824"/>
                </a:moveTo>
                <a:lnTo>
                  <a:pt x="6812788" y="1556511"/>
                </a:lnTo>
                <a:lnTo>
                  <a:pt x="6931659" y="1556511"/>
                </a:lnTo>
                <a:lnTo>
                  <a:pt x="6931659" y="1610740"/>
                </a:lnTo>
                <a:lnTo>
                  <a:pt x="6812788" y="1610740"/>
                </a:lnTo>
                <a:lnTo>
                  <a:pt x="6812788" y="1665224"/>
                </a:lnTo>
              </a:path>
              <a:path w="6953250" h="10085070">
                <a:moveTo>
                  <a:pt x="6834378" y="1665224"/>
                </a:moveTo>
                <a:lnTo>
                  <a:pt x="6834378" y="1686940"/>
                </a:lnTo>
                <a:lnTo>
                  <a:pt x="6953250" y="1686940"/>
                </a:lnTo>
                <a:lnTo>
                  <a:pt x="6953250" y="1785111"/>
                </a:lnTo>
                <a:lnTo>
                  <a:pt x="6834378" y="1785111"/>
                </a:lnTo>
                <a:lnTo>
                  <a:pt x="6834378" y="1806702"/>
                </a:lnTo>
                <a:lnTo>
                  <a:pt x="6834378" y="1817624"/>
                </a:lnTo>
              </a:path>
              <a:path w="6953250" h="10085070">
                <a:moveTo>
                  <a:pt x="6812788" y="1665224"/>
                </a:moveTo>
                <a:lnTo>
                  <a:pt x="6812788" y="1708911"/>
                </a:lnTo>
                <a:lnTo>
                  <a:pt x="6931659" y="1708911"/>
                </a:lnTo>
                <a:lnTo>
                  <a:pt x="6931659" y="1763140"/>
                </a:lnTo>
                <a:lnTo>
                  <a:pt x="6812788" y="1763140"/>
                </a:lnTo>
                <a:lnTo>
                  <a:pt x="6812788" y="1817624"/>
                </a:lnTo>
              </a:path>
              <a:path w="6953250" h="10085070">
                <a:moveTo>
                  <a:pt x="6834378" y="1817624"/>
                </a:moveTo>
                <a:lnTo>
                  <a:pt x="6834378" y="1839340"/>
                </a:lnTo>
                <a:lnTo>
                  <a:pt x="6953250" y="1839340"/>
                </a:lnTo>
                <a:lnTo>
                  <a:pt x="6953250" y="1937511"/>
                </a:lnTo>
                <a:lnTo>
                  <a:pt x="6834378" y="1937511"/>
                </a:lnTo>
                <a:lnTo>
                  <a:pt x="6834378" y="1959102"/>
                </a:lnTo>
                <a:lnTo>
                  <a:pt x="6834378" y="1970024"/>
                </a:lnTo>
              </a:path>
              <a:path w="6953250" h="10085070">
                <a:moveTo>
                  <a:pt x="6812788" y="1817624"/>
                </a:moveTo>
                <a:lnTo>
                  <a:pt x="6812788" y="1861311"/>
                </a:lnTo>
                <a:lnTo>
                  <a:pt x="6931659" y="1861311"/>
                </a:lnTo>
                <a:lnTo>
                  <a:pt x="6931659" y="1915540"/>
                </a:lnTo>
                <a:lnTo>
                  <a:pt x="6812788" y="1915540"/>
                </a:lnTo>
                <a:lnTo>
                  <a:pt x="6812788" y="1970024"/>
                </a:lnTo>
              </a:path>
              <a:path w="6953250" h="10085070">
                <a:moveTo>
                  <a:pt x="6834378" y="1970024"/>
                </a:moveTo>
                <a:lnTo>
                  <a:pt x="6834378" y="1991740"/>
                </a:lnTo>
                <a:lnTo>
                  <a:pt x="6953250" y="1991740"/>
                </a:lnTo>
                <a:lnTo>
                  <a:pt x="6953250" y="2089911"/>
                </a:lnTo>
                <a:lnTo>
                  <a:pt x="6834378" y="2089911"/>
                </a:lnTo>
                <a:lnTo>
                  <a:pt x="6834378" y="2111502"/>
                </a:lnTo>
                <a:lnTo>
                  <a:pt x="6834378" y="2122424"/>
                </a:lnTo>
              </a:path>
              <a:path w="6953250" h="10085070">
                <a:moveTo>
                  <a:pt x="6812788" y="1970024"/>
                </a:moveTo>
                <a:lnTo>
                  <a:pt x="6812788" y="2013711"/>
                </a:lnTo>
                <a:lnTo>
                  <a:pt x="6931659" y="2013711"/>
                </a:lnTo>
                <a:lnTo>
                  <a:pt x="6931659" y="2068194"/>
                </a:lnTo>
                <a:lnTo>
                  <a:pt x="6812788" y="2068194"/>
                </a:lnTo>
                <a:lnTo>
                  <a:pt x="6812788" y="2122424"/>
                </a:lnTo>
              </a:path>
              <a:path w="6953250" h="10085070">
                <a:moveTo>
                  <a:pt x="6834378" y="2122424"/>
                </a:moveTo>
                <a:lnTo>
                  <a:pt x="6834378" y="2144394"/>
                </a:lnTo>
                <a:lnTo>
                  <a:pt x="6953250" y="2144394"/>
                </a:lnTo>
                <a:lnTo>
                  <a:pt x="6953250" y="2242311"/>
                </a:lnTo>
                <a:lnTo>
                  <a:pt x="6834378" y="2242311"/>
                </a:lnTo>
                <a:lnTo>
                  <a:pt x="6834378" y="2263902"/>
                </a:lnTo>
                <a:lnTo>
                  <a:pt x="6834378" y="2274824"/>
                </a:lnTo>
              </a:path>
              <a:path w="6953250" h="10085070">
                <a:moveTo>
                  <a:pt x="6812788" y="2122424"/>
                </a:moveTo>
                <a:lnTo>
                  <a:pt x="6812788" y="2166111"/>
                </a:lnTo>
                <a:lnTo>
                  <a:pt x="6931659" y="2166111"/>
                </a:lnTo>
                <a:lnTo>
                  <a:pt x="6931659" y="2220594"/>
                </a:lnTo>
                <a:lnTo>
                  <a:pt x="6812788" y="2220594"/>
                </a:lnTo>
                <a:lnTo>
                  <a:pt x="6812788" y="2274824"/>
                </a:lnTo>
              </a:path>
              <a:path w="6953250" h="10085070">
                <a:moveTo>
                  <a:pt x="6834378" y="2274824"/>
                </a:moveTo>
                <a:lnTo>
                  <a:pt x="6834378" y="2296794"/>
                </a:lnTo>
                <a:lnTo>
                  <a:pt x="6953250" y="2296794"/>
                </a:lnTo>
                <a:lnTo>
                  <a:pt x="6953250" y="2394711"/>
                </a:lnTo>
                <a:lnTo>
                  <a:pt x="6834378" y="2394711"/>
                </a:lnTo>
                <a:lnTo>
                  <a:pt x="6834378" y="2416555"/>
                </a:lnTo>
                <a:lnTo>
                  <a:pt x="6834378" y="2427224"/>
                </a:lnTo>
              </a:path>
              <a:path w="6953250" h="10085070">
                <a:moveTo>
                  <a:pt x="6812788" y="2274824"/>
                </a:moveTo>
                <a:lnTo>
                  <a:pt x="6812788" y="2318511"/>
                </a:lnTo>
                <a:lnTo>
                  <a:pt x="6931659" y="2318511"/>
                </a:lnTo>
                <a:lnTo>
                  <a:pt x="6931659" y="2372994"/>
                </a:lnTo>
                <a:lnTo>
                  <a:pt x="6812788" y="2372994"/>
                </a:lnTo>
                <a:lnTo>
                  <a:pt x="6812788" y="2427224"/>
                </a:lnTo>
              </a:path>
              <a:path w="6953250" h="10085070">
                <a:moveTo>
                  <a:pt x="6834378" y="2427224"/>
                </a:moveTo>
                <a:lnTo>
                  <a:pt x="6834378" y="2449194"/>
                </a:lnTo>
                <a:lnTo>
                  <a:pt x="6953250" y="2449194"/>
                </a:lnTo>
                <a:lnTo>
                  <a:pt x="6953250" y="2547111"/>
                </a:lnTo>
                <a:lnTo>
                  <a:pt x="6834378" y="2547111"/>
                </a:lnTo>
                <a:lnTo>
                  <a:pt x="6834378" y="2568955"/>
                </a:lnTo>
                <a:lnTo>
                  <a:pt x="6834378" y="2579624"/>
                </a:lnTo>
              </a:path>
              <a:path w="6953250" h="10085070">
                <a:moveTo>
                  <a:pt x="6812788" y="2427224"/>
                </a:moveTo>
                <a:lnTo>
                  <a:pt x="6812788" y="2470911"/>
                </a:lnTo>
                <a:lnTo>
                  <a:pt x="6931659" y="2470911"/>
                </a:lnTo>
                <a:lnTo>
                  <a:pt x="6931659" y="2525394"/>
                </a:lnTo>
                <a:lnTo>
                  <a:pt x="6812788" y="2525394"/>
                </a:lnTo>
                <a:lnTo>
                  <a:pt x="6812788" y="2579624"/>
                </a:lnTo>
              </a:path>
              <a:path w="6953250" h="10085070">
                <a:moveTo>
                  <a:pt x="6834378" y="2579624"/>
                </a:moveTo>
                <a:lnTo>
                  <a:pt x="6834378" y="2601594"/>
                </a:lnTo>
                <a:lnTo>
                  <a:pt x="6953250" y="2601594"/>
                </a:lnTo>
                <a:lnTo>
                  <a:pt x="6953250" y="2699511"/>
                </a:lnTo>
                <a:lnTo>
                  <a:pt x="6834378" y="2699511"/>
                </a:lnTo>
                <a:lnTo>
                  <a:pt x="6834378" y="2721355"/>
                </a:lnTo>
                <a:lnTo>
                  <a:pt x="6834378" y="2732024"/>
                </a:lnTo>
              </a:path>
              <a:path w="6953250" h="10085070">
                <a:moveTo>
                  <a:pt x="6812788" y="2579624"/>
                </a:moveTo>
                <a:lnTo>
                  <a:pt x="6812788" y="2623311"/>
                </a:lnTo>
                <a:lnTo>
                  <a:pt x="6931659" y="2623311"/>
                </a:lnTo>
                <a:lnTo>
                  <a:pt x="6931659" y="2677794"/>
                </a:lnTo>
                <a:lnTo>
                  <a:pt x="6812788" y="2677794"/>
                </a:lnTo>
                <a:lnTo>
                  <a:pt x="6812788" y="2732024"/>
                </a:lnTo>
              </a:path>
              <a:path w="6953250" h="10085070">
                <a:moveTo>
                  <a:pt x="6834378" y="2732024"/>
                </a:moveTo>
                <a:lnTo>
                  <a:pt x="6834378" y="2753994"/>
                </a:lnTo>
                <a:lnTo>
                  <a:pt x="6953250" y="2753994"/>
                </a:lnTo>
                <a:lnTo>
                  <a:pt x="6953250" y="2851911"/>
                </a:lnTo>
                <a:lnTo>
                  <a:pt x="6834378" y="2851911"/>
                </a:lnTo>
                <a:lnTo>
                  <a:pt x="6834378" y="2873755"/>
                </a:lnTo>
                <a:lnTo>
                  <a:pt x="6834378" y="2884424"/>
                </a:lnTo>
              </a:path>
              <a:path w="6953250" h="10085070">
                <a:moveTo>
                  <a:pt x="6812788" y="2732024"/>
                </a:moveTo>
                <a:lnTo>
                  <a:pt x="6812788" y="2775711"/>
                </a:lnTo>
                <a:lnTo>
                  <a:pt x="6931659" y="2775711"/>
                </a:lnTo>
                <a:lnTo>
                  <a:pt x="6931659" y="2830194"/>
                </a:lnTo>
                <a:lnTo>
                  <a:pt x="6812788" y="2830194"/>
                </a:lnTo>
                <a:lnTo>
                  <a:pt x="6812788" y="2884424"/>
                </a:lnTo>
              </a:path>
              <a:path w="6953250" h="10085070">
                <a:moveTo>
                  <a:pt x="6834378" y="2884424"/>
                </a:moveTo>
                <a:lnTo>
                  <a:pt x="6834378" y="2906394"/>
                </a:lnTo>
                <a:lnTo>
                  <a:pt x="6953250" y="2906394"/>
                </a:lnTo>
                <a:lnTo>
                  <a:pt x="6953250" y="3004311"/>
                </a:lnTo>
                <a:lnTo>
                  <a:pt x="6834378" y="3004311"/>
                </a:lnTo>
                <a:lnTo>
                  <a:pt x="6834378" y="3026155"/>
                </a:lnTo>
                <a:lnTo>
                  <a:pt x="6834378" y="3037204"/>
                </a:lnTo>
              </a:path>
              <a:path w="6953250" h="10085070">
                <a:moveTo>
                  <a:pt x="6812788" y="2884424"/>
                </a:moveTo>
                <a:lnTo>
                  <a:pt x="6812788" y="2928111"/>
                </a:lnTo>
                <a:lnTo>
                  <a:pt x="6931659" y="2928111"/>
                </a:lnTo>
                <a:lnTo>
                  <a:pt x="6931659" y="2982594"/>
                </a:lnTo>
                <a:lnTo>
                  <a:pt x="6812788" y="2982594"/>
                </a:lnTo>
                <a:lnTo>
                  <a:pt x="6812788" y="3037204"/>
                </a:lnTo>
              </a:path>
              <a:path w="6953250" h="10085070">
                <a:moveTo>
                  <a:pt x="6834378" y="3037204"/>
                </a:moveTo>
                <a:lnTo>
                  <a:pt x="6834378" y="3058794"/>
                </a:lnTo>
                <a:lnTo>
                  <a:pt x="6953250" y="3058794"/>
                </a:lnTo>
                <a:lnTo>
                  <a:pt x="6953250" y="3156711"/>
                </a:lnTo>
                <a:lnTo>
                  <a:pt x="6834378" y="3156711"/>
                </a:lnTo>
                <a:lnTo>
                  <a:pt x="6834378" y="3178555"/>
                </a:lnTo>
                <a:lnTo>
                  <a:pt x="6834378" y="3189604"/>
                </a:lnTo>
              </a:path>
              <a:path w="6953250" h="10085070">
                <a:moveTo>
                  <a:pt x="6812788" y="3037204"/>
                </a:moveTo>
                <a:lnTo>
                  <a:pt x="6812788" y="3080511"/>
                </a:lnTo>
                <a:lnTo>
                  <a:pt x="6931659" y="3080511"/>
                </a:lnTo>
                <a:lnTo>
                  <a:pt x="6931659" y="3134994"/>
                </a:lnTo>
                <a:lnTo>
                  <a:pt x="6812788" y="3134994"/>
                </a:lnTo>
                <a:lnTo>
                  <a:pt x="6812788" y="3189604"/>
                </a:lnTo>
              </a:path>
              <a:path w="6953250" h="10085070">
                <a:moveTo>
                  <a:pt x="6834378" y="3189604"/>
                </a:moveTo>
                <a:lnTo>
                  <a:pt x="6834378" y="3211194"/>
                </a:lnTo>
                <a:lnTo>
                  <a:pt x="6953250" y="3211194"/>
                </a:lnTo>
                <a:lnTo>
                  <a:pt x="6953250" y="3309365"/>
                </a:lnTo>
                <a:lnTo>
                  <a:pt x="6834378" y="3309365"/>
                </a:lnTo>
                <a:lnTo>
                  <a:pt x="6834378" y="3330955"/>
                </a:lnTo>
                <a:lnTo>
                  <a:pt x="6834378" y="3342004"/>
                </a:lnTo>
              </a:path>
              <a:path w="6953250" h="10085070">
                <a:moveTo>
                  <a:pt x="6812788" y="3189604"/>
                </a:moveTo>
                <a:lnTo>
                  <a:pt x="6812788" y="3232911"/>
                </a:lnTo>
                <a:lnTo>
                  <a:pt x="6931659" y="3232911"/>
                </a:lnTo>
                <a:lnTo>
                  <a:pt x="6931659" y="3287394"/>
                </a:lnTo>
                <a:lnTo>
                  <a:pt x="6812788" y="3287394"/>
                </a:lnTo>
                <a:lnTo>
                  <a:pt x="6812788" y="3342004"/>
                </a:lnTo>
              </a:path>
              <a:path w="6953250" h="10085070">
                <a:moveTo>
                  <a:pt x="6834378" y="3342004"/>
                </a:moveTo>
                <a:lnTo>
                  <a:pt x="6834378" y="3363594"/>
                </a:lnTo>
                <a:lnTo>
                  <a:pt x="6953250" y="3363594"/>
                </a:lnTo>
                <a:lnTo>
                  <a:pt x="6953250" y="3461765"/>
                </a:lnTo>
                <a:lnTo>
                  <a:pt x="6834378" y="3461765"/>
                </a:lnTo>
                <a:lnTo>
                  <a:pt x="6834378" y="3483355"/>
                </a:lnTo>
                <a:lnTo>
                  <a:pt x="6834378" y="3494404"/>
                </a:lnTo>
              </a:path>
              <a:path w="6953250" h="10085070">
                <a:moveTo>
                  <a:pt x="6812788" y="3342004"/>
                </a:moveTo>
                <a:lnTo>
                  <a:pt x="6812788" y="3385565"/>
                </a:lnTo>
                <a:lnTo>
                  <a:pt x="6931659" y="3385565"/>
                </a:lnTo>
                <a:lnTo>
                  <a:pt x="6931659" y="3439794"/>
                </a:lnTo>
                <a:lnTo>
                  <a:pt x="6812788" y="3439794"/>
                </a:lnTo>
                <a:lnTo>
                  <a:pt x="6812788" y="3494404"/>
                </a:lnTo>
              </a:path>
              <a:path w="6953250" h="10085070">
                <a:moveTo>
                  <a:pt x="6834378" y="3494404"/>
                </a:moveTo>
                <a:lnTo>
                  <a:pt x="6834378" y="3515994"/>
                </a:lnTo>
                <a:lnTo>
                  <a:pt x="6953250" y="3515994"/>
                </a:lnTo>
                <a:lnTo>
                  <a:pt x="6953250" y="3614165"/>
                </a:lnTo>
                <a:lnTo>
                  <a:pt x="6834378" y="3614165"/>
                </a:lnTo>
                <a:lnTo>
                  <a:pt x="6834378" y="3635755"/>
                </a:lnTo>
                <a:lnTo>
                  <a:pt x="6834378" y="3646804"/>
                </a:lnTo>
              </a:path>
              <a:path w="6953250" h="10085070">
                <a:moveTo>
                  <a:pt x="6812788" y="3494404"/>
                </a:moveTo>
                <a:lnTo>
                  <a:pt x="6812788" y="3537965"/>
                </a:lnTo>
                <a:lnTo>
                  <a:pt x="6931659" y="3537965"/>
                </a:lnTo>
                <a:lnTo>
                  <a:pt x="6931659" y="3592194"/>
                </a:lnTo>
                <a:lnTo>
                  <a:pt x="6812788" y="3592194"/>
                </a:lnTo>
                <a:lnTo>
                  <a:pt x="6812788" y="3646804"/>
                </a:lnTo>
              </a:path>
              <a:path w="6953250" h="10085070">
                <a:moveTo>
                  <a:pt x="6834378" y="3646804"/>
                </a:moveTo>
                <a:lnTo>
                  <a:pt x="6834378" y="3668394"/>
                </a:lnTo>
                <a:lnTo>
                  <a:pt x="6953250" y="3668394"/>
                </a:lnTo>
                <a:lnTo>
                  <a:pt x="6953250" y="3766565"/>
                </a:lnTo>
                <a:lnTo>
                  <a:pt x="6834378" y="3766565"/>
                </a:lnTo>
                <a:lnTo>
                  <a:pt x="6834378" y="3788155"/>
                </a:lnTo>
                <a:lnTo>
                  <a:pt x="6834378" y="3799204"/>
                </a:lnTo>
              </a:path>
              <a:path w="6953250" h="10085070">
                <a:moveTo>
                  <a:pt x="6812788" y="3646804"/>
                </a:moveTo>
                <a:lnTo>
                  <a:pt x="6812788" y="3690365"/>
                </a:lnTo>
                <a:lnTo>
                  <a:pt x="6931659" y="3690365"/>
                </a:lnTo>
                <a:lnTo>
                  <a:pt x="6931659" y="3744594"/>
                </a:lnTo>
                <a:lnTo>
                  <a:pt x="6812788" y="3744594"/>
                </a:lnTo>
                <a:lnTo>
                  <a:pt x="6812788" y="3799204"/>
                </a:lnTo>
              </a:path>
              <a:path w="6953250" h="10085070">
                <a:moveTo>
                  <a:pt x="6834378" y="3799204"/>
                </a:moveTo>
                <a:lnTo>
                  <a:pt x="6834378" y="3820794"/>
                </a:lnTo>
                <a:lnTo>
                  <a:pt x="6953250" y="3820794"/>
                </a:lnTo>
                <a:lnTo>
                  <a:pt x="6953250" y="3918966"/>
                </a:lnTo>
                <a:lnTo>
                  <a:pt x="6834378" y="3918966"/>
                </a:lnTo>
                <a:lnTo>
                  <a:pt x="6834378" y="3940555"/>
                </a:lnTo>
                <a:lnTo>
                  <a:pt x="6834378" y="3951604"/>
                </a:lnTo>
              </a:path>
              <a:path w="6953250" h="10085070">
                <a:moveTo>
                  <a:pt x="6812788" y="3799204"/>
                </a:moveTo>
                <a:lnTo>
                  <a:pt x="6812788" y="3842765"/>
                </a:lnTo>
                <a:lnTo>
                  <a:pt x="6931659" y="3842765"/>
                </a:lnTo>
                <a:lnTo>
                  <a:pt x="6931659" y="3896994"/>
                </a:lnTo>
                <a:lnTo>
                  <a:pt x="6812788" y="3896994"/>
                </a:lnTo>
                <a:lnTo>
                  <a:pt x="6812788" y="3951604"/>
                </a:lnTo>
              </a:path>
              <a:path w="6953250" h="10085070">
                <a:moveTo>
                  <a:pt x="6834378" y="3951604"/>
                </a:moveTo>
                <a:lnTo>
                  <a:pt x="6834378" y="3973194"/>
                </a:lnTo>
                <a:lnTo>
                  <a:pt x="6953250" y="3973194"/>
                </a:lnTo>
                <a:lnTo>
                  <a:pt x="6953250" y="4071366"/>
                </a:lnTo>
                <a:lnTo>
                  <a:pt x="6834378" y="4071366"/>
                </a:lnTo>
                <a:lnTo>
                  <a:pt x="6834378" y="4092955"/>
                </a:lnTo>
                <a:lnTo>
                  <a:pt x="6834378" y="4104004"/>
                </a:lnTo>
              </a:path>
              <a:path w="6953250" h="10085070">
                <a:moveTo>
                  <a:pt x="6812788" y="3951604"/>
                </a:moveTo>
                <a:lnTo>
                  <a:pt x="6812788" y="3995166"/>
                </a:lnTo>
                <a:lnTo>
                  <a:pt x="6931659" y="3995166"/>
                </a:lnTo>
                <a:lnTo>
                  <a:pt x="6931659" y="4049394"/>
                </a:lnTo>
                <a:lnTo>
                  <a:pt x="6812788" y="4049394"/>
                </a:lnTo>
                <a:lnTo>
                  <a:pt x="6812788" y="4104004"/>
                </a:lnTo>
              </a:path>
              <a:path w="6953250" h="10085070">
                <a:moveTo>
                  <a:pt x="6834378" y="4104004"/>
                </a:moveTo>
                <a:lnTo>
                  <a:pt x="6834378" y="4125594"/>
                </a:lnTo>
                <a:lnTo>
                  <a:pt x="6953250" y="4125594"/>
                </a:lnTo>
                <a:lnTo>
                  <a:pt x="6953250" y="4223766"/>
                </a:lnTo>
                <a:lnTo>
                  <a:pt x="6834378" y="4223766"/>
                </a:lnTo>
                <a:lnTo>
                  <a:pt x="6834378" y="4245356"/>
                </a:lnTo>
                <a:lnTo>
                  <a:pt x="6834378" y="4256405"/>
                </a:lnTo>
              </a:path>
              <a:path w="6953250" h="10085070">
                <a:moveTo>
                  <a:pt x="6812788" y="4104004"/>
                </a:moveTo>
                <a:lnTo>
                  <a:pt x="6812788" y="4147566"/>
                </a:lnTo>
                <a:lnTo>
                  <a:pt x="6931659" y="4147566"/>
                </a:lnTo>
                <a:lnTo>
                  <a:pt x="6931659" y="4201795"/>
                </a:lnTo>
                <a:lnTo>
                  <a:pt x="6812788" y="4201795"/>
                </a:lnTo>
                <a:lnTo>
                  <a:pt x="6812788" y="4256405"/>
                </a:lnTo>
              </a:path>
              <a:path w="6953250" h="10085070">
                <a:moveTo>
                  <a:pt x="6834378" y="4256405"/>
                </a:moveTo>
                <a:lnTo>
                  <a:pt x="6834378" y="4277995"/>
                </a:lnTo>
                <a:lnTo>
                  <a:pt x="6953250" y="4277995"/>
                </a:lnTo>
                <a:lnTo>
                  <a:pt x="6953250" y="4376166"/>
                </a:lnTo>
                <a:lnTo>
                  <a:pt x="6834378" y="4376166"/>
                </a:lnTo>
                <a:lnTo>
                  <a:pt x="6834378" y="4397756"/>
                </a:lnTo>
                <a:lnTo>
                  <a:pt x="6834378" y="4408805"/>
                </a:lnTo>
              </a:path>
              <a:path w="6953250" h="10085070">
                <a:moveTo>
                  <a:pt x="6812788" y="4256405"/>
                </a:moveTo>
                <a:lnTo>
                  <a:pt x="6812788" y="4299966"/>
                </a:lnTo>
                <a:lnTo>
                  <a:pt x="6931659" y="4299966"/>
                </a:lnTo>
                <a:lnTo>
                  <a:pt x="6931659" y="4354575"/>
                </a:lnTo>
                <a:lnTo>
                  <a:pt x="6812788" y="4354575"/>
                </a:lnTo>
                <a:lnTo>
                  <a:pt x="6812788" y="4408805"/>
                </a:lnTo>
              </a:path>
              <a:path w="6953250" h="10085070">
                <a:moveTo>
                  <a:pt x="6834378" y="4408805"/>
                </a:moveTo>
                <a:lnTo>
                  <a:pt x="6834378" y="4430775"/>
                </a:lnTo>
                <a:lnTo>
                  <a:pt x="6953250" y="4430775"/>
                </a:lnTo>
                <a:lnTo>
                  <a:pt x="6953250" y="4528566"/>
                </a:lnTo>
                <a:lnTo>
                  <a:pt x="6834378" y="4528566"/>
                </a:lnTo>
                <a:lnTo>
                  <a:pt x="6834378" y="4550156"/>
                </a:lnTo>
                <a:lnTo>
                  <a:pt x="6834378" y="4561205"/>
                </a:lnTo>
              </a:path>
              <a:path w="6953250" h="10085070">
                <a:moveTo>
                  <a:pt x="6812788" y="4408805"/>
                </a:moveTo>
                <a:lnTo>
                  <a:pt x="6812788" y="4452366"/>
                </a:lnTo>
                <a:lnTo>
                  <a:pt x="6931659" y="4452366"/>
                </a:lnTo>
                <a:lnTo>
                  <a:pt x="6931659" y="4506975"/>
                </a:lnTo>
                <a:lnTo>
                  <a:pt x="6812788" y="4506975"/>
                </a:lnTo>
                <a:lnTo>
                  <a:pt x="6812788" y="4561205"/>
                </a:lnTo>
              </a:path>
              <a:path w="6953250" h="10085070">
                <a:moveTo>
                  <a:pt x="6834378" y="4561205"/>
                </a:moveTo>
                <a:lnTo>
                  <a:pt x="6834378" y="4583175"/>
                </a:lnTo>
                <a:lnTo>
                  <a:pt x="6953250" y="4583175"/>
                </a:lnTo>
                <a:lnTo>
                  <a:pt x="6953250" y="4680966"/>
                </a:lnTo>
                <a:lnTo>
                  <a:pt x="6834378" y="4680966"/>
                </a:lnTo>
                <a:lnTo>
                  <a:pt x="6834378" y="4702936"/>
                </a:lnTo>
                <a:lnTo>
                  <a:pt x="6834378" y="4713605"/>
                </a:lnTo>
              </a:path>
              <a:path w="6953250" h="10085070">
                <a:moveTo>
                  <a:pt x="6812788" y="4561205"/>
                </a:moveTo>
                <a:lnTo>
                  <a:pt x="6812788" y="4604766"/>
                </a:lnTo>
                <a:lnTo>
                  <a:pt x="6931659" y="4604766"/>
                </a:lnTo>
                <a:lnTo>
                  <a:pt x="6931659" y="4659375"/>
                </a:lnTo>
                <a:lnTo>
                  <a:pt x="6812788" y="4659375"/>
                </a:lnTo>
                <a:lnTo>
                  <a:pt x="6812788" y="4713605"/>
                </a:lnTo>
              </a:path>
              <a:path w="6953250" h="10085070">
                <a:moveTo>
                  <a:pt x="6834378" y="4713605"/>
                </a:moveTo>
                <a:lnTo>
                  <a:pt x="6834378" y="4735575"/>
                </a:lnTo>
                <a:lnTo>
                  <a:pt x="6953250" y="4735575"/>
                </a:lnTo>
                <a:lnTo>
                  <a:pt x="6953250" y="4833366"/>
                </a:lnTo>
                <a:lnTo>
                  <a:pt x="6834378" y="4833366"/>
                </a:lnTo>
                <a:lnTo>
                  <a:pt x="6834378" y="4855336"/>
                </a:lnTo>
                <a:lnTo>
                  <a:pt x="6834378" y="4866005"/>
                </a:lnTo>
              </a:path>
              <a:path w="6953250" h="10085070">
                <a:moveTo>
                  <a:pt x="6812788" y="4713605"/>
                </a:moveTo>
                <a:lnTo>
                  <a:pt x="6812788" y="4757166"/>
                </a:lnTo>
                <a:lnTo>
                  <a:pt x="6931659" y="4757166"/>
                </a:lnTo>
                <a:lnTo>
                  <a:pt x="6931659" y="4811775"/>
                </a:lnTo>
                <a:lnTo>
                  <a:pt x="6812788" y="4811775"/>
                </a:lnTo>
                <a:lnTo>
                  <a:pt x="6812788" y="4866005"/>
                </a:lnTo>
              </a:path>
              <a:path w="6953250" h="10085070">
                <a:moveTo>
                  <a:pt x="6834378" y="4866005"/>
                </a:moveTo>
                <a:lnTo>
                  <a:pt x="6834378" y="4887975"/>
                </a:lnTo>
                <a:lnTo>
                  <a:pt x="6953250" y="4887975"/>
                </a:lnTo>
                <a:lnTo>
                  <a:pt x="6953250" y="4985766"/>
                </a:lnTo>
                <a:lnTo>
                  <a:pt x="6834378" y="4985766"/>
                </a:lnTo>
                <a:lnTo>
                  <a:pt x="6834378" y="5007736"/>
                </a:lnTo>
                <a:lnTo>
                  <a:pt x="6834378" y="5018405"/>
                </a:lnTo>
              </a:path>
              <a:path w="6953250" h="10085070">
                <a:moveTo>
                  <a:pt x="6812788" y="4866005"/>
                </a:moveTo>
                <a:lnTo>
                  <a:pt x="6812788" y="4909566"/>
                </a:lnTo>
                <a:lnTo>
                  <a:pt x="6931659" y="4909566"/>
                </a:lnTo>
                <a:lnTo>
                  <a:pt x="6931659" y="4964175"/>
                </a:lnTo>
                <a:lnTo>
                  <a:pt x="6812788" y="4964175"/>
                </a:lnTo>
                <a:lnTo>
                  <a:pt x="6812788" y="5018405"/>
                </a:lnTo>
              </a:path>
              <a:path w="6953250" h="10085070">
                <a:moveTo>
                  <a:pt x="6834378" y="5018405"/>
                </a:moveTo>
                <a:lnTo>
                  <a:pt x="6834378" y="5040630"/>
                </a:lnTo>
                <a:lnTo>
                  <a:pt x="6953250" y="5040630"/>
                </a:lnTo>
                <a:lnTo>
                  <a:pt x="6953250" y="5139435"/>
                </a:lnTo>
                <a:lnTo>
                  <a:pt x="6834378" y="5139435"/>
                </a:lnTo>
                <a:lnTo>
                  <a:pt x="6834378" y="5161280"/>
                </a:lnTo>
                <a:lnTo>
                  <a:pt x="6834378" y="5172329"/>
                </a:lnTo>
              </a:path>
              <a:path w="6953250" h="10085070">
                <a:moveTo>
                  <a:pt x="6812788" y="5018405"/>
                </a:moveTo>
                <a:lnTo>
                  <a:pt x="6812788" y="5062600"/>
                </a:lnTo>
                <a:lnTo>
                  <a:pt x="6931659" y="5062600"/>
                </a:lnTo>
                <a:lnTo>
                  <a:pt x="6931659" y="5117464"/>
                </a:lnTo>
                <a:lnTo>
                  <a:pt x="6812788" y="5117464"/>
                </a:lnTo>
                <a:lnTo>
                  <a:pt x="6812788" y="5172329"/>
                </a:lnTo>
              </a:path>
              <a:path w="6953250" h="10085070">
                <a:moveTo>
                  <a:pt x="6834378" y="5172329"/>
                </a:moveTo>
                <a:lnTo>
                  <a:pt x="6834378" y="5194554"/>
                </a:lnTo>
                <a:lnTo>
                  <a:pt x="6953250" y="5194554"/>
                </a:lnTo>
                <a:lnTo>
                  <a:pt x="6953250" y="5293359"/>
                </a:lnTo>
                <a:lnTo>
                  <a:pt x="6834378" y="5293359"/>
                </a:lnTo>
                <a:lnTo>
                  <a:pt x="6834378" y="5315204"/>
                </a:lnTo>
                <a:lnTo>
                  <a:pt x="6834378" y="5326507"/>
                </a:lnTo>
              </a:path>
              <a:path w="6953250" h="10085070">
                <a:moveTo>
                  <a:pt x="6812788" y="5172329"/>
                </a:moveTo>
                <a:lnTo>
                  <a:pt x="6812788" y="5216524"/>
                </a:lnTo>
                <a:lnTo>
                  <a:pt x="6931659" y="5216524"/>
                </a:lnTo>
                <a:lnTo>
                  <a:pt x="6931659" y="5271388"/>
                </a:lnTo>
                <a:lnTo>
                  <a:pt x="6812788" y="5271388"/>
                </a:lnTo>
                <a:lnTo>
                  <a:pt x="6812788" y="5326507"/>
                </a:lnTo>
              </a:path>
              <a:path w="6953250" h="10085070">
                <a:moveTo>
                  <a:pt x="6834378" y="5326507"/>
                </a:moveTo>
                <a:lnTo>
                  <a:pt x="6834378" y="5348478"/>
                </a:lnTo>
                <a:lnTo>
                  <a:pt x="6953250" y="5348478"/>
                </a:lnTo>
                <a:lnTo>
                  <a:pt x="6953250" y="5447283"/>
                </a:lnTo>
                <a:lnTo>
                  <a:pt x="6834378" y="5447283"/>
                </a:lnTo>
                <a:lnTo>
                  <a:pt x="6834378" y="5469508"/>
                </a:lnTo>
                <a:lnTo>
                  <a:pt x="6834378" y="5480431"/>
                </a:lnTo>
              </a:path>
              <a:path w="6953250" h="10085070">
                <a:moveTo>
                  <a:pt x="6812788" y="5326507"/>
                </a:moveTo>
                <a:lnTo>
                  <a:pt x="6812788" y="5370448"/>
                </a:lnTo>
                <a:lnTo>
                  <a:pt x="6931659" y="5370448"/>
                </a:lnTo>
                <a:lnTo>
                  <a:pt x="6931659" y="5425312"/>
                </a:lnTo>
                <a:lnTo>
                  <a:pt x="6812788" y="5425312"/>
                </a:lnTo>
                <a:lnTo>
                  <a:pt x="6812788" y="5480431"/>
                </a:lnTo>
              </a:path>
              <a:path w="6953250" h="10085070">
                <a:moveTo>
                  <a:pt x="6834378" y="5480431"/>
                </a:moveTo>
                <a:lnTo>
                  <a:pt x="6834378" y="5502401"/>
                </a:lnTo>
                <a:lnTo>
                  <a:pt x="6953250" y="5502401"/>
                </a:lnTo>
                <a:lnTo>
                  <a:pt x="6953250" y="5601208"/>
                </a:lnTo>
                <a:lnTo>
                  <a:pt x="6834378" y="5601208"/>
                </a:lnTo>
                <a:lnTo>
                  <a:pt x="6834378" y="5623433"/>
                </a:lnTo>
                <a:lnTo>
                  <a:pt x="6834378" y="5634355"/>
                </a:lnTo>
              </a:path>
              <a:path w="6953250" h="10085070">
                <a:moveTo>
                  <a:pt x="6812788" y="5480431"/>
                </a:moveTo>
                <a:lnTo>
                  <a:pt x="6812788" y="5524372"/>
                </a:lnTo>
                <a:lnTo>
                  <a:pt x="6931659" y="5524372"/>
                </a:lnTo>
                <a:lnTo>
                  <a:pt x="6931659" y="5579236"/>
                </a:lnTo>
                <a:lnTo>
                  <a:pt x="6812788" y="5579236"/>
                </a:lnTo>
                <a:lnTo>
                  <a:pt x="6812788" y="5634355"/>
                </a:lnTo>
              </a:path>
              <a:path w="6953250" h="10085070">
                <a:moveTo>
                  <a:pt x="6834378" y="5634355"/>
                </a:moveTo>
                <a:lnTo>
                  <a:pt x="6834378" y="5656325"/>
                </a:lnTo>
                <a:lnTo>
                  <a:pt x="6953250" y="5656325"/>
                </a:lnTo>
                <a:lnTo>
                  <a:pt x="6953250" y="5755132"/>
                </a:lnTo>
                <a:lnTo>
                  <a:pt x="6834378" y="5755132"/>
                </a:lnTo>
                <a:lnTo>
                  <a:pt x="6834378" y="5777357"/>
                </a:lnTo>
                <a:lnTo>
                  <a:pt x="6834378" y="5788279"/>
                </a:lnTo>
              </a:path>
              <a:path w="6953250" h="10085070">
                <a:moveTo>
                  <a:pt x="6812788" y="5634355"/>
                </a:moveTo>
                <a:lnTo>
                  <a:pt x="6812788" y="5678296"/>
                </a:lnTo>
                <a:lnTo>
                  <a:pt x="6931659" y="5678296"/>
                </a:lnTo>
                <a:lnTo>
                  <a:pt x="6931659" y="5733160"/>
                </a:lnTo>
                <a:lnTo>
                  <a:pt x="6812788" y="5733160"/>
                </a:lnTo>
                <a:lnTo>
                  <a:pt x="6812788" y="5788279"/>
                </a:lnTo>
              </a:path>
              <a:path w="6953250" h="10085070">
                <a:moveTo>
                  <a:pt x="6834378" y="5788279"/>
                </a:moveTo>
                <a:lnTo>
                  <a:pt x="6834378" y="5810249"/>
                </a:lnTo>
                <a:lnTo>
                  <a:pt x="6953250" y="5810249"/>
                </a:lnTo>
                <a:lnTo>
                  <a:pt x="6953250" y="5909309"/>
                </a:lnTo>
                <a:lnTo>
                  <a:pt x="6834378" y="5909309"/>
                </a:lnTo>
                <a:lnTo>
                  <a:pt x="6834378" y="5931281"/>
                </a:lnTo>
                <a:lnTo>
                  <a:pt x="6834378" y="5942203"/>
                </a:lnTo>
              </a:path>
              <a:path w="6953250" h="10085070">
                <a:moveTo>
                  <a:pt x="6812788" y="5788279"/>
                </a:moveTo>
                <a:lnTo>
                  <a:pt x="6812788" y="5832220"/>
                </a:lnTo>
                <a:lnTo>
                  <a:pt x="6931659" y="5832220"/>
                </a:lnTo>
                <a:lnTo>
                  <a:pt x="6931659" y="5887084"/>
                </a:lnTo>
                <a:lnTo>
                  <a:pt x="6812788" y="5887084"/>
                </a:lnTo>
                <a:lnTo>
                  <a:pt x="6812788" y="5942203"/>
                </a:lnTo>
              </a:path>
              <a:path w="6953250" h="10085070">
                <a:moveTo>
                  <a:pt x="6834378" y="5942203"/>
                </a:moveTo>
                <a:lnTo>
                  <a:pt x="6834378" y="5964173"/>
                </a:lnTo>
                <a:lnTo>
                  <a:pt x="6953250" y="5964173"/>
                </a:lnTo>
                <a:lnTo>
                  <a:pt x="6953250" y="6063233"/>
                </a:lnTo>
                <a:lnTo>
                  <a:pt x="6834378" y="6063233"/>
                </a:lnTo>
                <a:lnTo>
                  <a:pt x="6834378" y="6085205"/>
                </a:lnTo>
                <a:lnTo>
                  <a:pt x="6834378" y="6096126"/>
                </a:lnTo>
              </a:path>
              <a:path w="6953250" h="10085070">
                <a:moveTo>
                  <a:pt x="6812788" y="5942203"/>
                </a:moveTo>
                <a:lnTo>
                  <a:pt x="6812788" y="5986145"/>
                </a:lnTo>
                <a:lnTo>
                  <a:pt x="6931659" y="5986145"/>
                </a:lnTo>
                <a:lnTo>
                  <a:pt x="6931659" y="6041008"/>
                </a:lnTo>
                <a:lnTo>
                  <a:pt x="6812788" y="6041008"/>
                </a:lnTo>
                <a:lnTo>
                  <a:pt x="6812788" y="6096126"/>
                </a:lnTo>
              </a:path>
              <a:path w="6953250" h="10085070">
                <a:moveTo>
                  <a:pt x="6834378" y="6096126"/>
                </a:moveTo>
                <a:lnTo>
                  <a:pt x="6834378" y="6118097"/>
                </a:lnTo>
                <a:lnTo>
                  <a:pt x="6953250" y="6118097"/>
                </a:lnTo>
                <a:lnTo>
                  <a:pt x="6953250" y="6217158"/>
                </a:lnTo>
                <a:lnTo>
                  <a:pt x="6834378" y="6217158"/>
                </a:lnTo>
                <a:lnTo>
                  <a:pt x="6834378" y="6239129"/>
                </a:lnTo>
                <a:lnTo>
                  <a:pt x="6834378" y="6250050"/>
                </a:lnTo>
              </a:path>
              <a:path w="6953250" h="10085070">
                <a:moveTo>
                  <a:pt x="6812788" y="6096126"/>
                </a:moveTo>
                <a:lnTo>
                  <a:pt x="6812788" y="6140069"/>
                </a:lnTo>
                <a:lnTo>
                  <a:pt x="6931659" y="6140069"/>
                </a:lnTo>
                <a:lnTo>
                  <a:pt x="6931659" y="6195186"/>
                </a:lnTo>
                <a:lnTo>
                  <a:pt x="6812788" y="6195186"/>
                </a:lnTo>
                <a:lnTo>
                  <a:pt x="6812788" y="6250050"/>
                </a:lnTo>
              </a:path>
              <a:path w="6953250" h="10085070">
                <a:moveTo>
                  <a:pt x="6834378" y="6250050"/>
                </a:moveTo>
                <a:lnTo>
                  <a:pt x="6834378" y="6272021"/>
                </a:lnTo>
                <a:lnTo>
                  <a:pt x="6953250" y="6272021"/>
                </a:lnTo>
                <a:lnTo>
                  <a:pt x="6953250" y="6371082"/>
                </a:lnTo>
                <a:lnTo>
                  <a:pt x="6834378" y="6371082"/>
                </a:lnTo>
                <a:lnTo>
                  <a:pt x="6834378" y="6393053"/>
                </a:lnTo>
                <a:lnTo>
                  <a:pt x="6834378" y="6403974"/>
                </a:lnTo>
              </a:path>
              <a:path w="6953250" h="10085070">
                <a:moveTo>
                  <a:pt x="6812788" y="6250050"/>
                </a:moveTo>
                <a:lnTo>
                  <a:pt x="6812788" y="6293993"/>
                </a:lnTo>
                <a:lnTo>
                  <a:pt x="6931659" y="6293993"/>
                </a:lnTo>
                <a:lnTo>
                  <a:pt x="6931659" y="6349110"/>
                </a:lnTo>
                <a:lnTo>
                  <a:pt x="6812788" y="6349110"/>
                </a:lnTo>
                <a:lnTo>
                  <a:pt x="6812788" y="6403974"/>
                </a:lnTo>
              </a:path>
              <a:path w="6953250" h="10085070">
                <a:moveTo>
                  <a:pt x="6834378" y="6403974"/>
                </a:moveTo>
                <a:lnTo>
                  <a:pt x="6834378" y="6425945"/>
                </a:lnTo>
                <a:lnTo>
                  <a:pt x="6953250" y="6425945"/>
                </a:lnTo>
                <a:lnTo>
                  <a:pt x="6953250" y="6525006"/>
                </a:lnTo>
                <a:lnTo>
                  <a:pt x="6834378" y="6525006"/>
                </a:lnTo>
                <a:lnTo>
                  <a:pt x="6834378" y="6546977"/>
                </a:lnTo>
                <a:lnTo>
                  <a:pt x="6834378" y="6557898"/>
                </a:lnTo>
              </a:path>
              <a:path w="6953250" h="10085070">
                <a:moveTo>
                  <a:pt x="6812788" y="6403974"/>
                </a:moveTo>
                <a:lnTo>
                  <a:pt x="6812788" y="6447917"/>
                </a:lnTo>
                <a:lnTo>
                  <a:pt x="6931659" y="6447917"/>
                </a:lnTo>
                <a:lnTo>
                  <a:pt x="6931659" y="6503034"/>
                </a:lnTo>
                <a:lnTo>
                  <a:pt x="6812788" y="6503034"/>
                </a:lnTo>
                <a:lnTo>
                  <a:pt x="6812788" y="6557898"/>
                </a:lnTo>
              </a:path>
              <a:path w="6953250" h="10085070">
                <a:moveTo>
                  <a:pt x="6834378" y="6557898"/>
                </a:moveTo>
                <a:lnTo>
                  <a:pt x="6834378" y="6579869"/>
                </a:lnTo>
                <a:lnTo>
                  <a:pt x="6953250" y="6579869"/>
                </a:lnTo>
                <a:lnTo>
                  <a:pt x="6953250" y="6678930"/>
                </a:lnTo>
                <a:lnTo>
                  <a:pt x="6834378" y="6678930"/>
                </a:lnTo>
                <a:lnTo>
                  <a:pt x="6834378" y="6700900"/>
                </a:lnTo>
                <a:lnTo>
                  <a:pt x="6834378" y="6711823"/>
                </a:lnTo>
              </a:path>
              <a:path w="6953250" h="10085070">
                <a:moveTo>
                  <a:pt x="6812788" y="6557898"/>
                </a:moveTo>
                <a:lnTo>
                  <a:pt x="6812788" y="6601840"/>
                </a:lnTo>
                <a:lnTo>
                  <a:pt x="6931659" y="6601840"/>
                </a:lnTo>
                <a:lnTo>
                  <a:pt x="6931659" y="6656958"/>
                </a:lnTo>
                <a:lnTo>
                  <a:pt x="6812788" y="6656958"/>
                </a:lnTo>
                <a:lnTo>
                  <a:pt x="6812788" y="6711823"/>
                </a:lnTo>
              </a:path>
              <a:path w="6953250" h="10085070">
                <a:moveTo>
                  <a:pt x="6834378" y="6711823"/>
                </a:moveTo>
                <a:lnTo>
                  <a:pt x="6834378" y="6733794"/>
                </a:lnTo>
                <a:lnTo>
                  <a:pt x="6953250" y="6733794"/>
                </a:lnTo>
                <a:lnTo>
                  <a:pt x="6953250" y="6832854"/>
                </a:lnTo>
                <a:lnTo>
                  <a:pt x="6834378" y="6832854"/>
                </a:lnTo>
                <a:lnTo>
                  <a:pt x="6834378" y="6854825"/>
                </a:lnTo>
                <a:lnTo>
                  <a:pt x="6834378" y="6865746"/>
                </a:lnTo>
              </a:path>
              <a:path w="6953250" h="10085070">
                <a:moveTo>
                  <a:pt x="6812788" y="6711823"/>
                </a:moveTo>
                <a:lnTo>
                  <a:pt x="6812788" y="6755764"/>
                </a:lnTo>
                <a:lnTo>
                  <a:pt x="6931659" y="6755764"/>
                </a:lnTo>
                <a:lnTo>
                  <a:pt x="6931659" y="6810883"/>
                </a:lnTo>
                <a:lnTo>
                  <a:pt x="6812788" y="6810883"/>
                </a:lnTo>
                <a:lnTo>
                  <a:pt x="6812788" y="6865746"/>
                </a:lnTo>
              </a:path>
              <a:path w="6953250" h="10085070">
                <a:moveTo>
                  <a:pt x="6834378" y="6865746"/>
                </a:moveTo>
                <a:lnTo>
                  <a:pt x="6834378" y="6887717"/>
                </a:lnTo>
                <a:lnTo>
                  <a:pt x="6953250" y="6887717"/>
                </a:lnTo>
                <a:lnTo>
                  <a:pt x="6953250" y="6986778"/>
                </a:lnTo>
                <a:lnTo>
                  <a:pt x="6834378" y="6986778"/>
                </a:lnTo>
                <a:lnTo>
                  <a:pt x="6834378" y="7008748"/>
                </a:lnTo>
                <a:lnTo>
                  <a:pt x="6834378" y="7019671"/>
                </a:lnTo>
              </a:path>
              <a:path w="6953250" h="10085070">
                <a:moveTo>
                  <a:pt x="6812788" y="6865746"/>
                </a:moveTo>
                <a:lnTo>
                  <a:pt x="6812788" y="6909942"/>
                </a:lnTo>
                <a:lnTo>
                  <a:pt x="6931659" y="6909942"/>
                </a:lnTo>
                <a:lnTo>
                  <a:pt x="6931659" y="6964807"/>
                </a:lnTo>
                <a:lnTo>
                  <a:pt x="6812788" y="6964807"/>
                </a:lnTo>
                <a:lnTo>
                  <a:pt x="6812788" y="7019671"/>
                </a:lnTo>
              </a:path>
              <a:path w="6953250" h="10085070">
                <a:moveTo>
                  <a:pt x="6834378" y="7019671"/>
                </a:moveTo>
                <a:lnTo>
                  <a:pt x="6834378" y="7041642"/>
                </a:lnTo>
                <a:lnTo>
                  <a:pt x="6953250" y="7041642"/>
                </a:lnTo>
                <a:lnTo>
                  <a:pt x="6953250" y="7140702"/>
                </a:lnTo>
                <a:lnTo>
                  <a:pt x="6834378" y="7140702"/>
                </a:lnTo>
                <a:lnTo>
                  <a:pt x="6834378" y="7162673"/>
                </a:lnTo>
                <a:lnTo>
                  <a:pt x="6834378" y="7173594"/>
                </a:lnTo>
              </a:path>
              <a:path w="6953250" h="10085070">
                <a:moveTo>
                  <a:pt x="6812788" y="7019671"/>
                </a:moveTo>
                <a:lnTo>
                  <a:pt x="6812788" y="7063867"/>
                </a:lnTo>
                <a:lnTo>
                  <a:pt x="6931659" y="7063867"/>
                </a:lnTo>
                <a:lnTo>
                  <a:pt x="6931659" y="7118731"/>
                </a:lnTo>
                <a:lnTo>
                  <a:pt x="6812788" y="7118731"/>
                </a:lnTo>
                <a:lnTo>
                  <a:pt x="6812788" y="7173594"/>
                </a:lnTo>
              </a:path>
              <a:path w="6953250" h="10085070">
                <a:moveTo>
                  <a:pt x="6834378" y="7173594"/>
                </a:moveTo>
                <a:lnTo>
                  <a:pt x="6834378" y="7195565"/>
                </a:lnTo>
                <a:lnTo>
                  <a:pt x="6953250" y="7195565"/>
                </a:lnTo>
                <a:lnTo>
                  <a:pt x="6953250" y="7294626"/>
                </a:lnTo>
                <a:lnTo>
                  <a:pt x="6834378" y="7294626"/>
                </a:lnTo>
                <a:lnTo>
                  <a:pt x="6834378" y="7316596"/>
                </a:lnTo>
                <a:lnTo>
                  <a:pt x="6834378" y="7327519"/>
                </a:lnTo>
              </a:path>
              <a:path w="6953250" h="10085070">
                <a:moveTo>
                  <a:pt x="6812788" y="7173594"/>
                </a:moveTo>
                <a:lnTo>
                  <a:pt x="6812788" y="7217790"/>
                </a:lnTo>
                <a:lnTo>
                  <a:pt x="6931659" y="7217790"/>
                </a:lnTo>
                <a:lnTo>
                  <a:pt x="6931659" y="7272655"/>
                </a:lnTo>
                <a:lnTo>
                  <a:pt x="6812788" y="7272655"/>
                </a:lnTo>
                <a:lnTo>
                  <a:pt x="6812788" y="7327519"/>
                </a:lnTo>
              </a:path>
              <a:path w="6953250" h="10085070">
                <a:moveTo>
                  <a:pt x="6834378" y="7327519"/>
                </a:moveTo>
                <a:lnTo>
                  <a:pt x="6834378" y="7349744"/>
                </a:lnTo>
                <a:lnTo>
                  <a:pt x="6953250" y="7349744"/>
                </a:lnTo>
                <a:lnTo>
                  <a:pt x="6953250" y="7448550"/>
                </a:lnTo>
                <a:lnTo>
                  <a:pt x="6834378" y="7448550"/>
                </a:lnTo>
                <a:lnTo>
                  <a:pt x="6834378" y="7470521"/>
                </a:lnTo>
                <a:lnTo>
                  <a:pt x="6834378" y="7481442"/>
                </a:lnTo>
              </a:path>
              <a:path w="6953250" h="10085070">
                <a:moveTo>
                  <a:pt x="6812788" y="7327519"/>
                </a:moveTo>
                <a:lnTo>
                  <a:pt x="6812788" y="7371714"/>
                </a:lnTo>
                <a:lnTo>
                  <a:pt x="6931659" y="7371714"/>
                </a:lnTo>
                <a:lnTo>
                  <a:pt x="6931659" y="7426579"/>
                </a:lnTo>
                <a:lnTo>
                  <a:pt x="6812788" y="7426579"/>
                </a:lnTo>
                <a:lnTo>
                  <a:pt x="6812788" y="7481442"/>
                </a:lnTo>
              </a:path>
              <a:path w="6953250" h="10085070">
                <a:moveTo>
                  <a:pt x="6834378" y="7481442"/>
                </a:moveTo>
                <a:lnTo>
                  <a:pt x="6834378" y="7503667"/>
                </a:lnTo>
                <a:lnTo>
                  <a:pt x="6953250" y="7503667"/>
                </a:lnTo>
                <a:lnTo>
                  <a:pt x="6953250" y="7602473"/>
                </a:lnTo>
                <a:lnTo>
                  <a:pt x="6834378" y="7602473"/>
                </a:lnTo>
                <a:lnTo>
                  <a:pt x="6834378" y="7624444"/>
                </a:lnTo>
                <a:lnTo>
                  <a:pt x="6834378" y="7635748"/>
                </a:lnTo>
              </a:path>
              <a:path w="6953250" h="10085070">
                <a:moveTo>
                  <a:pt x="6812788" y="7481442"/>
                </a:moveTo>
                <a:lnTo>
                  <a:pt x="6812788" y="7525638"/>
                </a:lnTo>
                <a:lnTo>
                  <a:pt x="6931659" y="7525638"/>
                </a:lnTo>
                <a:lnTo>
                  <a:pt x="6931659" y="7580503"/>
                </a:lnTo>
                <a:lnTo>
                  <a:pt x="6812788" y="7580503"/>
                </a:lnTo>
                <a:lnTo>
                  <a:pt x="6812788" y="7635748"/>
                </a:lnTo>
              </a:path>
              <a:path w="6953250" h="10085070">
                <a:moveTo>
                  <a:pt x="6834378" y="7635748"/>
                </a:moveTo>
                <a:lnTo>
                  <a:pt x="6834378" y="7657591"/>
                </a:lnTo>
                <a:lnTo>
                  <a:pt x="6953250" y="7657591"/>
                </a:lnTo>
                <a:lnTo>
                  <a:pt x="6953250" y="7756398"/>
                </a:lnTo>
                <a:lnTo>
                  <a:pt x="6834378" y="7756398"/>
                </a:lnTo>
                <a:lnTo>
                  <a:pt x="6834378" y="7778623"/>
                </a:lnTo>
                <a:lnTo>
                  <a:pt x="6834378" y="7789671"/>
                </a:lnTo>
              </a:path>
              <a:path w="6953250" h="10085070">
                <a:moveTo>
                  <a:pt x="6812788" y="7635748"/>
                </a:moveTo>
                <a:lnTo>
                  <a:pt x="6812788" y="7679562"/>
                </a:lnTo>
                <a:lnTo>
                  <a:pt x="6931659" y="7679562"/>
                </a:lnTo>
                <a:lnTo>
                  <a:pt x="6931659" y="7734427"/>
                </a:lnTo>
                <a:lnTo>
                  <a:pt x="6812788" y="7734427"/>
                </a:lnTo>
                <a:lnTo>
                  <a:pt x="6812788" y="7789671"/>
                </a:lnTo>
              </a:path>
              <a:path w="6953250" h="10085070">
                <a:moveTo>
                  <a:pt x="6834378" y="7789671"/>
                </a:moveTo>
                <a:lnTo>
                  <a:pt x="6834378" y="7811515"/>
                </a:lnTo>
                <a:lnTo>
                  <a:pt x="6953250" y="7811515"/>
                </a:lnTo>
                <a:lnTo>
                  <a:pt x="6953250" y="7910321"/>
                </a:lnTo>
                <a:lnTo>
                  <a:pt x="6834378" y="7910321"/>
                </a:lnTo>
                <a:lnTo>
                  <a:pt x="6834378" y="7932546"/>
                </a:lnTo>
                <a:lnTo>
                  <a:pt x="6834378" y="7943596"/>
                </a:lnTo>
              </a:path>
              <a:path w="6953250" h="10085070">
                <a:moveTo>
                  <a:pt x="6812788" y="7789671"/>
                </a:moveTo>
                <a:lnTo>
                  <a:pt x="6812788" y="7833486"/>
                </a:lnTo>
                <a:lnTo>
                  <a:pt x="6931659" y="7833486"/>
                </a:lnTo>
                <a:lnTo>
                  <a:pt x="6931659" y="7888351"/>
                </a:lnTo>
                <a:lnTo>
                  <a:pt x="6812788" y="7888351"/>
                </a:lnTo>
                <a:lnTo>
                  <a:pt x="6812788" y="7943596"/>
                </a:lnTo>
              </a:path>
              <a:path w="6953250" h="10085070">
                <a:moveTo>
                  <a:pt x="6834378" y="7943596"/>
                </a:moveTo>
                <a:lnTo>
                  <a:pt x="6834378" y="7965439"/>
                </a:lnTo>
                <a:lnTo>
                  <a:pt x="6953250" y="7965439"/>
                </a:lnTo>
                <a:lnTo>
                  <a:pt x="6953250" y="8064246"/>
                </a:lnTo>
                <a:lnTo>
                  <a:pt x="6834378" y="8064246"/>
                </a:lnTo>
                <a:lnTo>
                  <a:pt x="6834378" y="8086471"/>
                </a:lnTo>
                <a:lnTo>
                  <a:pt x="6834378" y="8097519"/>
                </a:lnTo>
              </a:path>
              <a:path w="6953250" h="10085070">
                <a:moveTo>
                  <a:pt x="6812788" y="7943596"/>
                </a:moveTo>
                <a:lnTo>
                  <a:pt x="6812788" y="7987410"/>
                </a:lnTo>
                <a:lnTo>
                  <a:pt x="6931659" y="7987410"/>
                </a:lnTo>
                <a:lnTo>
                  <a:pt x="6931659" y="8042275"/>
                </a:lnTo>
                <a:lnTo>
                  <a:pt x="6812788" y="8042275"/>
                </a:lnTo>
                <a:lnTo>
                  <a:pt x="6812788" y="8097519"/>
                </a:lnTo>
              </a:path>
              <a:path w="6953250" h="10085070">
                <a:moveTo>
                  <a:pt x="6834378" y="8097519"/>
                </a:moveTo>
                <a:lnTo>
                  <a:pt x="6834378" y="8119363"/>
                </a:lnTo>
                <a:lnTo>
                  <a:pt x="6953250" y="8119363"/>
                </a:lnTo>
                <a:lnTo>
                  <a:pt x="6953250" y="8218423"/>
                </a:lnTo>
                <a:lnTo>
                  <a:pt x="6834378" y="8218423"/>
                </a:lnTo>
                <a:lnTo>
                  <a:pt x="6834378" y="8240394"/>
                </a:lnTo>
                <a:lnTo>
                  <a:pt x="6834378" y="8251444"/>
                </a:lnTo>
              </a:path>
              <a:path w="6953250" h="10085070">
                <a:moveTo>
                  <a:pt x="6812788" y="8097519"/>
                </a:moveTo>
                <a:lnTo>
                  <a:pt x="6812788" y="8141334"/>
                </a:lnTo>
                <a:lnTo>
                  <a:pt x="6931659" y="8141334"/>
                </a:lnTo>
                <a:lnTo>
                  <a:pt x="6931659" y="8196198"/>
                </a:lnTo>
                <a:lnTo>
                  <a:pt x="6812788" y="8196198"/>
                </a:lnTo>
                <a:lnTo>
                  <a:pt x="6812788" y="8251444"/>
                </a:lnTo>
              </a:path>
              <a:path w="6953250" h="10085070">
                <a:moveTo>
                  <a:pt x="6834378" y="8251444"/>
                </a:moveTo>
                <a:lnTo>
                  <a:pt x="6834378" y="8273287"/>
                </a:lnTo>
                <a:lnTo>
                  <a:pt x="6953250" y="8273287"/>
                </a:lnTo>
                <a:lnTo>
                  <a:pt x="6953250" y="8372348"/>
                </a:lnTo>
                <a:lnTo>
                  <a:pt x="6834378" y="8372348"/>
                </a:lnTo>
                <a:lnTo>
                  <a:pt x="6834378" y="8394319"/>
                </a:lnTo>
                <a:lnTo>
                  <a:pt x="6834378" y="8405367"/>
                </a:lnTo>
              </a:path>
              <a:path w="6953250" h="10085070">
                <a:moveTo>
                  <a:pt x="6812788" y="8251444"/>
                </a:moveTo>
                <a:lnTo>
                  <a:pt x="6812788" y="8295258"/>
                </a:lnTo>
                <a:lnTo>
                  <a:pt x="6931659" y="8295258"/>
                </a:lnTo>
                <a:lnTo>
                  <a:pt x="6931659" y="8350504"/>
                </a:lnTo>
                <a:lnTo>
                  <a:pt x="6812788" y="8350504"/>
                </a:lnTo>
                <a:lnTo>
                  <a:pt x="6812788" y="8405367"/>
                </a:lnTo>
              </a:path>
              <a:path w="6953250" h="10085070">
                <a:moveTo>
                  <a:pt x="6834378" y="8405367"/>
                </a:moveTo>
                <a:lnTo>
                  <a:pt x="6834378" y="8427212"/>
                </a:lnTo>
                <a:lnTo>
                  <a:pt x="6953250" y="8427212"/>
                </a:lnTo>
                <a:lnTo>
                  <a:pt x="6953250" y="8526271"/>
                </a:lnTo>
                <a:lnTo>
                  <a:pt x="6834378" y="8526271"/>
                </a:lnTo>
                <a:lnTo>
                  <a:pt x="6834378" y="8548242"/>
                </a:lnTo>
                <a:lnTo>
                  <a:pt x="6834378" y="8559291"/>
                </a:lnTo>
              </a:path>
              <a:path w="6953250" h="10085070">
                <a:moveTo>
                  <a:pt x="6812788" y="8405367"/>
                </a:moveTo>
                <a:lnTo>
                  <a:pt x="6812788" y="8449183"/>
                </a:lnTo>
                <a:lnTo>
                  <a:pt x="6931659" y="8449183"/>
                </a:lnTo>
                <a:lnTo>
                  <a:pt x="6931659" y="8504428"/>
                </a:lnTo>
                <a:lnTo>
                  <a:pt x="6812788" y="8504428"/>
                </a:lnTo>
                <a:lnTo>
                  <a:pt x="6812788" y="8559291"/>
                </a:lnTo>
              </a:path>
              <a:path w="6953250" h="10085070">
                <a:moveTo>
                  <a:pt x="6834378" y="8559291"/>
                </a:moveTo>
                <a:lnTo>
                  <a:pt x="6834378" y="8581136"/>
                </a:lnTo>
                <a:lnTo>
                  <a:pt x="6953250" y="8581136"/>
                </a:lnTo>
                <a:lnTo>
                  <a:pt x="6953250" y="8680196"/>
                </a:lnTo>
                <a:lnTo>
                  <a:pt x="6834378" y="8680196"/>
                </a:lnTo>
                <a:lnTo>
                  <a:pt x="6834378" y="8702166"/>
                </a:lnTo>
                <a:lnTo>
                  <a:pt x="6834378" y="8713216"/>
                </a:lnTo>
              </a:path>
              <a:path w="6953250" h="10085070">
                <a:moveTo>
                  <a:pt x="6812788" y="8559291"/>
                </a:moveTo>
                <a:lnTo>
                  <a:pt x="6812788" y="8603107"/>
                </a:lnTo>
                <a:lnTo>
                  <a:pt x="6931659" y="8603107"/>
                </a:lnTo>
                <a:lnTo>
                  <a:pt x="6931659" y="8658352"/>
                </a:lnTo>
                <a:lnTo>
                  <a:pt x="6812788" y="8658352"/>
                </a:lnTo>
                <a:lnTo>
                  <a:pt x="6812788" y="8713216"/>
                </a:lnTo>
              </a:path>
              <a:path w="6953250" h="10085070">
                <a:moveTo>
                  <a:pt x="6834378" y="8713216"/>
                </a:moveTo>
                <a:lnTo>
                  <a:pt x="6834378" y="8735060"/>
                </a:lnTo>
                <a:lnTo>
                  <a:pt x="6953250" y="8735060"/>
                </a:lnTo>
                <a:lnTo>
                  <a:pt x="6953250" y="8834119"/>
                </a:lnTo>
                <a:lnTo>
                  <a:pt x="6834378" y="8834119"/>
                </a:lnTo>
                <a:lnTo>
                  <a:pt x="6834378" y="8856091"/>
                </a:lnTo>
                <a:lnTo>
                  <a:pt x="6834378" y="8867140"/>
                </a:lnTo>
              </a:path>
              <a:path w="6953250" h="10085070">
                <a:moveTo>
                  <a:pt x="6812788" y="8713216"/>
                </a:moveTo>
                <a:lnTo>
                  <a:pt x="6812788" y="8757031"/>
                </a:lnTo>
                <a:lnTo>
                  <a:pt x="6931659" y="8757031"/>
                </a:lnTo>
                <a:lnTo>
                  <a:pt x="6931659" y="8812276"/>
                </a:lnTo>
                <a:lnTo>
                  <a:pt x="6812788" y="8812276"/>
                </a:lnTo>
                <a:lnTo>
                  <a:pt x="6812788" y="8867140"/>
                </a:lnTo>
              </a:path>
              <a:path w="6953250" h="10085070">
                <a:moveTo>
                  <a:pt x="6834378" y="8867140"/>
                </a:moveTo>
                <a:lnTo>
                  <a:pt x="6834378" y="8888984"/>
                </a:lnTo>
                <a:lnTo>
                  <a:pt x="6953250" y="8888984"/>
                </a:lnTo>
                <a:lnTo>
                  <a:pt x="6953250" y="8988043"/>
                </a:lnTo>
                <a:lnTo>
                  <a:pt x="6834378" y="8988043"/>
                </a:lnTo>
                <a:lnTo>
                  <a:pt x="6834378" y="9010015"/>
                </a:lnTo>
                <a:lnTo>
                  <a:pt x="6834378" y="9021064"/>
                </a:lnTo>
              </a:path>
              <a:path w="6953250" h="10085070">
                <a:moveTo>
                  <a:pt x="6812788" y="8867140"/>
                </a:moveTo>
                <a:lnTo>
                  <a:pt x="6812788" y="8910955"/>
                </a:lnTo>
                <a:lnTo>
                  <a:pt x="6931659" y="8910955"/>
                </a:lnTo>
                <a:lnTo>
                  <a:pt x="6931659" y="8966200"/>
                </a:lnTo>
                <a:lnTo>
                  <a:pt x="6812788" y="8966200"/>
                </a:lnTo>
                <a:lnTo>
                  <a:pt x="6812788" y="9021064"/>
                </a:lnTo>
              </a:path>
              <a:path w="6953250" h="10085070">
                <a:moveTo>
                  <a:pt x="6834378" y="9021064"/>
                </a:moveTo>
                <a:lnTo>
                  <a:pt x="6834378" y="9042908"/>
                </a:lnTo>
                <a:lnTo>
                  <a:pt x="6953250" y="9042908"/>
                </a:lnTo>
                <a:lnTo>
                  <a:pt x="6953250" y="9142018"/>
                </a:lnTo>
                <a:lnTo>
                  <a:pt x="6834378" y="9142018"/>
                </a:lnTo>
                <a:lnTo>
                  <a:pt x="6834378" y="9163964"/>
                </a:lnTo>
                <a:lnTo>
                  <a:pt x="6834378" y="9174937"/>
                </a:lnTo>
              </a:path>
              <a:path w="6953250" h="10085070">
                <a:moveTo>
                  <a:pt x="6812788" y="9021064"/>
                </a:moveTo>
                <a:lnTo>
                  <a:pt x="6812788" y="9064879"/>
                </a:lnTo>
                <a:lnTo>
                  <a:pt x="6931659" y="9064879"/>
                </a:lnTo>
                <a:lnTo>
                  <a:pt x="6931659" y="9120073"/>
                </a:lnTo>
                <a:lnTo>
                  <a:pt x="6812788" y="9120073"/>
                </a:lnTo>
                <a:lnTo>
                  <a:pt x="6812788" y="9174937"/>
                </a:lnTo>
              </a:path>
              <a:path w="6953250" h="10085070">
                <a:moveTo>
                  <a:pt x="6834378" y="9174937"/>
                </a:moveTo>
                <a:lnTo>
                  <a:pt x="6834378" y="9196882"/>
                </a:lnTo>
                <a:lnTo>
                  <a:pt x="6953250" y="9196882"/>
                </a:lnTo>
                <a:lnTo>
                  <a:pt x="6953250" y="9295942"/>
                </a:lnTo>
                <a:lnTo>
                  <a:pt x="6834378" y="9295942"/>
                </a:lnTo>
                <a:lnTo>
                  <a:pt x="6834378" y="9317888"/>
                </a:lnTo>
                <a:lnTo>
                  <a:pt x="6834378" y="9328861"/>
                </a:lnTo>
              </a:path>
              <a:path w="6953250" h="10085070">
                <a:moveTo>
                  <a:pt x="6812788" y="9174937"/>
                </a:moveTo>
                <a:lnTo>
                  <a:pt x="6812788" y="9219133"/>
                </a:lnTo>
                <a:lnTo>
                  <a:pt x="6931659" y="9219133"/>
                </a:lnTo>
                <a:lnTo>
                  <a:pt x="6931659" y="9273997"/>
                </a:lnTo>
                <a:lnTo>
                  <a:pt x="6812788" y="9273997"/>
                </a:lnTo>
                <a:lnTo>
                  <a:pt x="6812788" y="9328861"/>
                </a:lnTo>
              </a:path>
              <a:path w="6953250" h="10085070">
                <a:moveTo>
                  <a:pt x="6834378" y="9328861"/>
                </a:moveTo>
                <a:lnTo>
                  <a:pt x="6834378" y="9350806"/>
                </a:lnTo>
                <a:lnTo>
                  <a:pt x="6953250" y="9350806"/>
                </a:lnTo>
                <a:lnTo>
                  <a:pt x="6953250" y="9449866"/>
                </a:lnTo>
                <a:lnTo>
                  <a:pt x="6834378" y="9449866"/>
                </a:lnTo>
                <a:lnTo>
                  <a:pt x="6834378" y="9471812"/>
                </a:lnTo>
                <a:lnTo>
                  <a:pt x="6834378" y="9482785"/>
                </a:lnTo>
              </a:path>
              <a:path w="6953250" h="10085070">
                <a:moveTo>
                  <a:pt x="6812788" y="9328861"/>
                </a:moveTo>
                <a:lnTo>
                  <a:pt x="6812788" y="9373057"/>
                </a:lnTo>
                <a:lnTo>
                  <a:pt x="6931659" y="9373057"/>
                </a:lnTo>
                <a:lnTo>
                  <a:pt x="6931659" y="9427921"/>
                </a:lnTo>
                <a:lnTo>
                  <a:pt x="6812788" y="9427921"/>
                </a:lnTo>
                <a:lnTo>
                  <a:pt x="6812788" y="9482785"/>
                </a:lnTo>
              </a:path>
              <a:path w="6953250" h="10085070">
                <a:moveTo>
                  <a:pt x="6834378" y="9482785"/>
                </a:moveTo>
                <a:lnTo>
                  <a:pt x="6834378" y="9504730"/>
                </a:lnTo>
                <a:lnTo>
                  <a:pt x="6953250" y="9504730"/>
                </a:lnTo>
                <a:lnTo>
                  <a:pt x="6953250" y="9603790"/>
                </a:lnTo>
                <a:lnTo>
                  <a:pt x="6834378" y="9603790"/>
                </a:lnTo>
                <a:lnTo>
                  <a:pt x="6834378" y="9625736"/>
                </a:lnTo>
                <a:lnTo>
                  <a:pt x="6834378" y="9636709"/>
                </a:lnTo>
              </a:path>
              <a:path w="6953250" h="10085070">
                <a:moveTo>
                  <a:pt x="6812788" y="9482785"/>
                </a:moveTo>
                <a:lnTo>
                  <a:pt x="6812788" y="9526981"/>
                </a:lnTo>
                <a:lnTo>
                  <a:pt x="6931659" y="9526981"/>
                </a:lnTo>
                <a:lnTo>
                  <a:pt x="6931659" y="9581845"/>
                </a:lnTo>
                <a:lnTo>
                  <a:pt x="6812788" y="9581845"/>
                </a:lnTo>
                <a:lnTo>
                  <a:pt x="6812788" y="9636709"/>
                </a:lnTo>
              </a:path>
              <a:path w="6953250" h="10085070">
                <a:moveTo>
                  <a:pt x="6834378" y="9636709"/>
                </a:moveTo>
                <a:lnTo>
                  <a:pt x="6834378" y="9658959"/>
                </a:lnTo>
                <a:lnTo>
                  <a:pt x="6953250" y="9658959"/>
                </a:lnTo>
                <a:lnTo>
                  <a:pt x="6953250" y="9757714"/>
                </a:lnTo>
                <a:lnTo>
                  <a:pt x="6834378" y="9757714"/>
                </a:lnTo>
                <a:lnTo>
                  <a:pt x="6834378" y="9779660"/>
                </a:lnTo>
                <a:lnTo>
                  <a:pt x="6834378" y="9790633"/>
                </a:lnTo>
              </a:path>
              <a:path w="6953250" h="10085070">
                <a:moveTo>
                  <a:pt x="6812788" y="9636709"/>
                </a:moveTo>
                <a:lnTo>
                  <a:pt x="6812788" y="9680905"/>
                </a:lnTo>
                <a:lnTo>
                  <a:pt x="6931659" y="9680905"/>
                </a:lnTo>
                <a:lnTo>
                  <a:pt x="6931659" y="9735769"/>
                </a:lnTo>
                <a:lnTo>
                  <a:pt x="6812788" y="9735769"/>
                </a:lnTo>
                <a:lnTo>
                  <a:pt x="6812788" y="9790633"/>
                </a:lnTo>
              </a:path>
              <a:path w="6953250" h="10085070">
                <a:moveTo>
                  <a:pt x="6834378" y="9790633"/>
                </a:moveTo>
                <a:lnTo>
                  <a:pt x="6834378" y="9812883"/>
                </a:lnTo>
                <a:lnTo>
                  <a:pt x="6953250" y="9812883"/>
                </a:lnTo>
                <a:lnTo>
                  <a:pt x="6953250" y="9911638"/>
                </a:lnTo>
                <a:lnTo>
                  <a:pt x="6834378" y="9911638"/>
                </a:lnTo>
                <a:lnTo>
                  <a:pt x="6834378" y="9933584"/>
                </a:lnTo>
                <a:lnTo>
                  <a:pt x="6834378" y="9944862"/>
                </a:lnTo>
              </a:path>
              <a:path w="6953250" h="10085070">
                <a:moveTo>
                  <a:pt x="6812788" y="9790633"/>
                </a:moveTo>
                <a:lnTo>
                  <a:pt x="6812788" y="9834829"/>
                </a:lnTo>
                <a:lnTo>
                  <a:pt x="6931659" y="9834829"/>
                </a:lnTo>
                <a:lnTo>
                  <a:pt x="6931659" y="9889693"/>
                </a:lnTo>
                <a:lnTo>
                  <a:pt x="6812788" y="9889693"/>
                </a:lnTo>
                <a:lnTo>
                  <a:pt x="6812788" y="9944862"/>
                </a:lnTo>
              </a:path>
              <a:path w="6953250" h="10085070">
                <a:moveTo>
                  <a:pt x="119634" y="293369"/>
                </a:moveTo>
                <a:lnTo>
                  <a:pt x="119634" y="271779"/>
                </a:lnTo>
                <a:lnTo>
                  <a:pt x="761" y="271779"/>
                </a:lnTo>
                <a:lnTo>
                  <a:pt x="761" y="173608"/>
                </a:lnTo>
                <a:lnTo>
                  <a:pt x="119634" y="173608"/>
                </a:lnTo>
                <a:lnTo>
                  <a:pt x="119634" y="151891"/>
                </a:lnTo>
                <a:lnTo>
                  <a:pt x="119634" y="140969"/>
                </a:lnTo>
              </a:path>
              <a:path w="6953250" h="10085070">
                <a:moveTo>
                  <a:pt x="140970" y="293369"/>
                </a:moveTo>
                <a:lnTo>
                  <a:pt x="140970" y="249808"/>
                </a:lnTo>
                <a:lnTo>
                  <a:pt x="22402" y="249808"/>
                </a:lnTo>
                <a:lnTo>
                  <a:pt x="22402" y="195579"/>
                </a:lnTo>
                <a:lnTo>
                  <a:pt x="140970" y="195579"/>
                </a:lnTo>
                <a:lnTo>
                  <a:pt x="140970" y="140969"/>
                </a:lnTo>
              </a:path>
              <a:path w="6953250" h="10085070">
                <a:moveTo>
                  <a:pt x="119634" y="445769"/>
                </a:moveTo>
                <a:lnTo>
                  <a:pt x="119634" y="424179"/>
                </a:lnTo>
                <a:lnTo>
                  <a:pt x="761" y="424179"/>
                </a:lnTo>
                <a:lnTo>
                  <a:pt x="761" y="326008"/>
                </a:lnTo>
                <a:lnTo>
                  <a:pt x="119634" y="326008"/>
                </a:lnTo>
                <a:lnTo>
                  <a:pt x="119634" y="304291"/>
                </a:lnTo>
                <a:lnTo>
                  <a:pt x="119634" y="293369"/>
                </a:lnTo>
              </a:path>
              <a:path w="6953250" h="10085070">
                <a:moveTo>
                  <a:pt x="140970" y="445769"/>
                </a:moveTo>
                <a:lnTo>
                  <a:pt x="140970" y="402208"/>
                </a:lnTo>
                <a:lnTo>
                  <a:pt x="22402" y="402208"/>
                </a:lnTo>
                <a:lnTo>
                  <a:pt x="22402" y="347979"/>
                </a:lnTo>
                <a:lnTo>
                  <a:pt x="140970" y="347979"/>
                </a:lnTo>
                <a:lnTo>
                  <a:pt x="140970" y="293369"/>
                </a:lnTo>
              </a:path>
              <a:path w="6953250" h="10085070">
                <a:moveTo>
                  <a:pt x="119634" y="598169"/>
                </a:moveTo>
                <a:lnTo>
                  <a:pt x="119634" y="576579"/>
                </a:lnTo>
                <a:lnTo>
                  <a:pt x="761" y="576579"/>
                </a:lnTo>
                <a:lnTo>
                  <a:pt x="761" y="478662"/>
                </a:lnTo>
                <a:lnTo>
                  <a:pt x="119634" y="478662"/>
                </a:lnTo>
                <a:lnTo>
                  <a:pt x="119634" y="456691"/>
                </a:lnTo>
                <a:lnTo>
                  <a:pt x="119634" y="445769"/>
                </a:lnTo>
              </a:path>
              <a:path w="6953250" h="10085070">
                <a:moveTo>
                  <a:pt x="140970" y="598169"/>
                </a:moveTo>
                <a:lnTo>
                  <a:pt x="140970" y="554862"/>
                </a:lnTo>
                <a:lnTo>
                  <a:pt x="22402" y="554862"/>
                </a:lnTo>
                <a:lnTo>
                  <a:pt x="22402" y="500379"/>
                </a:lnTo>
                <a:lnTo>
                  <a:pt x="140970" y="500379"/>
                </a:lnTo>
                <a:lnTo>
                  <a:pt x="140970" y="445769"/>
                </a:lnTo>
              </a:path>
              <a:path w="6953250" h="10085070">
                <a:moveTo>
                  <a:pt x="119634" y="750569"/>
                </a:moveTo>
                <a:lnTo>
                  <a:pt x="119634" y="728979"/>
                </a:lnTo>
                <a:lnTo>
                  <a:pt x="761" y="728979"/>
                </a:lnTo>
                <a:lnTo>
                  <a:pt x="761" y="631062"/>
                </a:lnTo>
                <a:lnTo>
                  <a:pt x="119634" y="631062"/>
                </a:lnTo>
                <a:lnTo>
                  <a:pt x="119634" y="609091"/>
                </a:lnTo>
                <a:lnTo>
                  <a:pt x="119634" y="598169"/>
                </a:lnTo>
              </a:path>
              <a:path w="6953250" h="10085070">
                <a:moveTo>
                  <a:pt x="140970" y="750569"/>
                </a:moveTo>
                <a:lnTo>
                  <a:pt x="140970" y="707262"/>
                </a:lnTo>
                <a:lnTo>
                  <a:pt x="22402" y="707262"/>
                </a:lnTo>
                <a:lnTo>
                  <a:pt x="22402" y="652779"/>
                </a:lnTo>
                <a:lnTo>
                  <a:pt x="140970" y="652779"/>
                </a:lnTo>
                <a:lnTo>
                  <a:pt x="140970" y="598169"/>
                </a:lnTo>
              </a:path>
              <a:path w="6953250" h="10085070">
                <a:moveTo>
                  <a:pt x="119634" y="903224"/>
                </a:moveTo>
                <a:lnTo>
                  <a:pt x="119634" y="881379"/>
                </a:lnTo>
                <a:lnTo>
                  <a:pt x="761" y="881379"/>
                </a:lnTo>
                <a:lnTo>
                  <a:pt x="761" y="783462"/>
                </a:lnTo>
                <a:lnTo>
                  <a:pt x="119634" y="783462"/>
                </a:lnTo>
                <a:lnTo>
                  <a:pt x="119634" y="761491"/>
                </a:lnTo>
                <a:lnTo>
                  <a:pt x="119634" y="750569"/>
                </a:lnTo>
              </a:path>
              <a:path w="6953250" h="10085070">
                <a:moveTo>
                  <a:pt x="140970" y="903224"/>
                </a:moveTo>
                <a:lnTo>
                  <a:pt x="140970" y="859662"/>
                </a:lnTo>
                <a:lnTo>
                  <a:pt x="22402" y="859662"/>
                </a:lnTo>
                <a:lnTo>
                  <a:pt x="22402" y="805179"/>
                </a:lnTo>
                <a:lnTo>
                  <a:pt x="140970" y="805179"/>
                </a:lnTo>
                <a:lnTo>
                  <a:pt x="140970" y="750569"/>
                </a:lnTo>
              </a:path>
              <a:path w="6953250" h="10085070">
                <a:moveTo>
                  <a:pt x="119634" y="1055624"/>
                </a:moveTo>
                <a:lnTo>
                  <a:pt x="119634" y="1033779"/>
                </a:lnTo>
                <a:lnTo>
                  <a:pt x="761" y="1033779"/>
                </a:lnTo>
                <a:lnTo>
                  <a:pt x="761" y="935862"/>
                </a:lnTo>
                <a:lnTo>
                  <a:pt x="119634" y="935862"/>
                </a:lnTo>
                <a:lnTo>
                  <a:pt x="119634" y="913891"/>
                </a:lnTo>
                <a:lnTo>
                  <a:pt x="119634" y="903224"/>
                </a:lnTo>
              </a:path>
              <a:path w="6953250" h="10085070">
                <a:moveTo>
                  <a:pt x="140970" y="1055624"/>
                </a:moveTo>
                <a:lnTo>
                  <a:pt x="140970" y="1012062"/>
                </a:lnTo>
                <a:lnTo>
                  <a:pt x="22402" y="1012062"/>
                </a:lnTo>
                <a:lnTo>
                  <a:pt x="22402" y="957579"/>
                </a:lnTo>
                <a:lnTo>
                  <a:pt x="140970" y="957579"/>
                </a:lnTo>
                <a:lnTo>
                  <a:pt x="140970" y="903224"/>
                </a:lnTo>
              </a:path>
              <a:path w="6953250" h="10085070">
                <a:moveTo>
                  <a:pt x="119634" y="1208024"/>
                </a:moveTo>
                <a:lnTo>
                  <a:pt x="119634" y="1186179"/>
                </a:lnTo>
                <a:lnTo>
                  <a:pt x="761" y="1186179"/>
                </a:lnTo>
                <a:lnTo>
                  <a:pt x="761" y="1088262"/>
                </a:lnTo>
                <a:lnTo>
                  <a:pt x="119634" y="1088262"/>
                </a:lnTo>
                <a:lnTo>
                  <a:pt x="119634" y="1066291"/>
                </a:lnTo>
                <a:lnTo>
                  <a:pt x="119634" y="1055624"/>
                </a:lnTo>
              </a:path>
              <a:path w="6953250" h="10085070">
                <a:moveTo>
                  <a:pt x="140970" y="1208024"/>
                </a:moveTo>
                <a:lnTo>
                  <a:pt x="140970" y="1164462"/>
                </a:lnTo>
                <a:lnTo>
                  <a:pt x="22402" y="1164462"/>
                </a:lnTo>
                <a:lnTo>
                  <a:pt x="22402" y="1109979"/>
                </a:lnTo>
                <a:lnTo>
                  <a:pt x="140970" y="1109979"/>
                </a:lnTo>
                <a:lnTo>
                  <a:pt x="140970" y="1055624"/>
                </a:lnTo>
              </a:path>
              <a:path w="6953250" h="10085070">
                <a:moveTo>
                  <a:pt x="119634" y="1360424"/>
                </a:moveTo>
                <a:lnTo>
                  <a:pt x="119634" y="1338579"/>
                </a:lnTo>
                <a:lnTo>
                  <a:pt x="761" y="1338579"/>
                </a:lnTo>
                <a:lnTo>
                  <a:pt x="761" y="1240662"/>
                </a:lnTo>
                <a:lnTo>
                  <a:pt x="119634" y="1240662"/>
                </a:lnTo>
                <a:lnTo>
                  <a:pt x="119634" y="1218691"/>
                </a:lnTo>
                <a:lnTo>
                  <a:pt x="119634" y="1208024"/>
                </a:lnTo>
              </a:path>
              <a:path w="6953250" h="10085070">
                <a:moveTo>
                  <a:pt x="140970" y="1360424"/>
                </a:moveTo>
                <a:lnTo>
                  <a:pt x="140970" y="1316862"/>
                </a:lnTo>
                <a:lnTo>
                  <a:pt x="22402" y="1316862"/>
                </a:lnTo>
                <a:lnTo>
                  <a:pt x="22402" y="1262379"/>
                </a:lnTo>
                <a:lnTo>
                  <a:pt x="140970" y="1262379"/>
                </a:lnTo>
                <a:lnTo>
                  <a:pt x="140970" y="1208024"/>
                </a:lnTo>
              </a:path>
              <a:path w="6953250" h="10085070">
                <a:moveTo>
                  <a:pt x="119634" y="1512824"/>
                </a:moveTo>
                <a:lnTo>
                  <a:pt x="119634" y="1490979"/>
                </a:lnTo>
                <a:lnTo>
                  <a:pt x="761" y="1490979"/>
                </a:lnTo>
                <a:lnTo>
                  <a:pt x="761" y="1393062"/>
                </a:lnTo>
                <a:lnTo>
                  <a:pt x="119634" y="1393062"/>
                </a:lnTo>
                <a:lnTo>
                  <a:pt x="119634" y="1371473"/>
                </a:lnTo>
                <a:lnTo>
                  <a:pt x="119634" y="1360424"/>
                </a:lnTo>
              </a:path>
              <a:path w="6953250" h="10085070">
                <a:moveTo>
                  <a:pt x="140970" y="1512824"/>
                </a:moveTo>
                <a:lnTo>
                  <a:pt x="140970" y="1469262"/>
                </a:lnTo>
                <a:lnTo>
                  <a:pt x="22402" y="1469262"/>
                </a:lnTo>
                <a:lnTo>
                  <a:pt x="22402" y="1414779"/>
                </a:lnTo>
                <a:lnTo>
                  <a:pt x="140970" y="1414779"/>
                </a:lnTo>
                <a:lnTo>
                  <a:pt x="140970" y="1360424"/>
                </a:lnTo>
              </a:path>
              <a:path w="6953250" h="10085070">
                <a:moveTo>
                  <a:pt x="119634" y="1665224"/>
                </a:moveTo>
                <a:lnTo>
                  <a:pt x="119634" y="1643379"/>
                </a:lnTo>
                <a:lnTo>
                  <a:pt x="761" y="1643379"/>
                </a:lnTo>
                <a:lnTo>
                  <a:pt x="761" y="1545462"/>
                </a:lnTo>
                <a:lnTo>
                  <a:pt x="119634" y="1545462"/>
                </a:lnTo>
                <a:lnTo>
                  <a:pt x="119634" y="1523873"/>
                </a:lnTo>
                <a:lnTo>
                  <a:pt x="119634" y="1512824"/>
                </a:lnTo>
              </a:path>
              <a:path w="6953250" h="10085070">
                <a:moveTo>
                  <a:pt x="140970" y="1665224"/>
                </a:moveTo>
                <a:lnTo>
                  <a:pt x="140970" y="1621662"/>
                </a:lnTo>
                <a:lnTo>
                  <a:pt x="22402" y="1621662"/>
                </a:lnTo>
                <a:lnTo>
                  <a:pt x="22402" y="1567179"/>
                </a:lnTo>
                <a:lnTo>
                  <a:pt x="140970" y="1567179"/>
                </a:lnTo>
                <a:lnTo>
                  <a:pt x="140970" y="1512824"/>
                </a:lnTo>
              </a:path>
              <a:path w="6953250" h="10085070">
                <a:moveTo>
                  <a:pt x="119634" y="1817624"/>
                </a:moveTo>
                <a:lnTo>
                  <a:pt x="119634" y="1796033"/>
                </a:lnTo>
                <a:lnTo>
                  <a:pt x="761" y="1796033"/>
                </a:lnTo>
                <a:lnTo>
                  <a:pt x="761" y="1697862"/>
                </a:lnTo>
                <a:lnTo>
                  <a:pt x="119634" y="1697862"/>
                </a:lnTo>
                <a:lnTo>
                  <a:pt x="119634" y="1676273"/>
                </a:lnTo>
                <a:lnTo>
                  <a:pt x="119634" y="1665224"/>
                </a:lnTo>
              </a:path>
              <a:path w="6953250" h="10085070">
                <a:moveTo>
                  <a:pt x="140970" y="1817624"/>
                </a:moveTo>
                <a:lnTo>
                  <a:pt x="140970" y="1774062"/>
                </a:lnTo>
                <a:lnTo>
                  <a:pt x="22402" y="1774062"/>
                </a:lnTo>
                <a:lnTo>
                  <a:pt x="22402" y="1719833"/>
                </a:lnTo>
                <a:lnTo>
                  <a:pt x="140970" y="1719833"/>
                </a:lnTo>
                <a:lnTo>
                  <a:pt x="140970" y="1665224"/>
                </a:lnTo>
              </a:path>
              <a:path w="6953250" h="10085070">
                <a:moveTo>
                  <a:pt x="119634" y="1970024"/>
                </a:moveTo>
                <a:lnTo>
                  <a:pt x="119634" y="1948433"/>
                </a:lnTo>
                <a:lnTo>
                  <a:pt x="761" y="1948433"/>
                </a:lnTo>
                <a:lnTo>
                  <a:pt x="761" y="1850262"/>
                </a:lnTo>
                <a:lnTo>
                  <a:pt x="119634" y="1850262"/>
                </a:lnTo>
                <a:lnTo>
                  <a:pt x="119634" y="1828673"/>
                </a:lnTo>
                <a:lnTo>
                  <a:pt x="119634" y="1817624"/>
                </a:lnTo>
              </a:path>
              <a:path w="6953250" h="10085070">
                <a:moveTo>
                  <a:pt x="140970" y="1970024"/>
                </a:moveTo>
                <a:lnTo>
                  <a:pt x="140970" y="1926462"/>
                </a:lnTo>
                <a:lnTo>
                  <a:pt x="22402" y="1926462"/>
                </a:lnTo>
                <a:lnTo>
                  <a:pt x="22402" y="1872233"/>
                </a:lnTo>
                <a:lnTo>
                  <a:pt x="140970" y="1872233"/>
                </a:lnTo>
                <a:lnTo>
                  <a:pt x="140970" y="1817624"/>
                </a:lnTo>
              </a:path>
              <a:path w="6953250" h="10085070">
                <a:moveTo>
                  <a:pt x="119634" y="2122424"/>
                </a:moveTo>
                <a:lnTo>
                  <a:pt x="119634" y="2100833"/>
                </a:lnTo>
                <a:lnTo>
                  <a:pt x="761" y="2100833"/>
                </a:lnTo>
                <a:lnTo>
                  <a:pt x="761" y="2002662"/>
                </a:lnTo>
                <a:lnTo>
                  <a:pt x="119634" y="2002662"/>
                </a:lnTo>
                <a:lnTo>
                  <a:pt x="119634" y="1981073"/>
                </a:lnTo>
                <a:lnTo>
                  <a:pt x="119634" y="1970024"/>
                </a:lnTo>
              </a:path>
              <a:path w="6953250" h="10085070">
                <a:moveTo>
                  <a:pt x="140970" y="2122424"/>
                </a:moveTo>
                <a:lnTo>
                  <a:pt x="140970" y="2078862"/>
                </a:lnTo>
                <a:lnTo>
                  <a:pt x="22402" y="2078862"/>
                </a:lnTo>
                <a:lnTo>
                  <a:pt x="22402" y="2024633"/>
                </a:lnTo>
                <a:lnTo>
                  <a:pt x="140970" y="2024633"/>
                </a:lnTo>
                <a:lnTo>
                  <a:pt x="140970" y="1970024"/>
                </a:lnTo>
              </a:path>
              <a:path w="6953250" h="10085070">
                <a:moveTo>
                  <a:pt x="119634" y="2274824"/>
                </a:moveTo>
                <a:lnTo>
                  <a:pt x="119634" y="2253233"/>
                </a:lnTo>
                <a:lnTo>
                  <a:pt x="761" y="2253233"/>
                </a:lnTo>
                <a:lnTo>
                  <a:pt x="761" y="2155062"/>
                </a:lnTo>
                <a:lnTo>
                  <a:pt x="119634" y="2155062"/>
                </a:lnTo>
                <a:lnTo>
                  <a:pt x="119634" y="2133473"/>
                </a:lnTo>
                <a:lnTo>
                  <a:pt x="119634" y="2122424"/>
                </a:lnTo>
              </a:path>
              <a:path w="6953250" h="10085070">
                <a:moveTo>
                  <a:pt x="140970" y="2274824"/>
                </a:moveTo>
                <a:lnTo>
                  <a:pt x="140970" y="2231262"/>
                </a:lnTo>
                <a:lnTo>
                  <a:pt x="22402" y="2231262"/>
                </a:lnTo>
                <a:lnTo>
                  <a:pt x="22402" y="2177033"/>
                </a:lnTo>
                <a:lnTo>
                  <a:pt x="140970" y="2177033"/>
                </a:lnTo>
                <a:lnTo>
                  <a:pt x="140970" y="2122424"/>
                </a:lnTo>
              </a:path>
              <a:path w="6953250" h="10085070">
                <a:moveTo>
                  <a:pt x="119634" y="2427224"/>
                </a:moveTo>
                <a:lnTo>
                  <a:pt x="119634" y="2405633"/>
                </a:lnTo>
                <a:lnTo>
                  <a:pt x="761" y="2405633"/>
                </a:lnTo>
                <a:lnTo>
                  <a:pt x="761" y="2307462"/>
                </a:lnTo>
                <a:lnTo>
                  <a:pt x="119634" y="2307462"/>
                </a:lnTo>
                <a:lnTo>
                  <a:pt x="119634" y="2285873"/>
                </a:lnTo>
                <a:lnTo>
                  <a:pt x="119634" y="2274824"/>
                </a:lnTo>
              </a:path>
              <a:path w="6953250" h="10085070">
                <a:moveTo>
                  <a:pt x="140970" y="2427224"/>
                </a:moveTo>
                <a:lnTo>
                  <a:pt x="140970" y="2383662"/>
                </a:lnTo>
                <a:lnTo>
                  <a:pt x="22402" y="2383662"/>
                </a:lnTo>
                <a:lnTo>
                  <a:pt x="22402" y="2329433"/>
                </a:lnTo>
                <a:lnTo>
                  <a:pt x="140970" y="2329433"/>
                </a:lnTo>
                <a:lnTo>
                  <a:pt x="140970" y="2274824"/>
                </a:lnTo>
              </a:path>
              <a:path w="6953250" h="10085070">
                <a:moveTo>
                  <a:pt x="119634" y="2579624"/>
                </a:moveTo>
                <a:lnTo>
                  <a:pt x="119634" y="2558033"/>
                </a:lnTo>
                <a:lnTo>
                  <a:pt x="761" y="2558033"/>
                </a:lnTo>
                <a:lnTo>
                  <a:pt x="761" y="2459862"/>
                </a:lnTo>
                <a:lnTo>
                  <a:pt x="119634" y="2459862"/>
                </a:lnTo>
                <a:lnTo>
                  <a:pt x="119634" y="2438273"/>
                </a:lnTo>
                <a:lnTo>
                  <a:pt x="119634" y="2427224"/>
                </a:lnTo>
              </a:path>
              <a:path w="6953250" h="10085070">
                <a:moveTo>
                  <a:pt x="140970" y="2579624"/>
                </a:moveTo>
                <a:lnTo>
                  <a:pt x="140970" y="2536062"/>
                </a:lnTo>
                <a:lnTo>
                  <a:pt x="22402" y="2536062"/>
                </a:lnTo>
                <a:lnTo>
                  <a:pt x="22402" y="2481833"/>
                </a:lnTo>
                <a:lnTo>
                  <a:pt x="140970" y="2481833"/>
                </a:lnTo>
                <a:lnTo>
                  <a:pt x="140970" y="2427224"/>
                </a:lnTo>
              </a:path>
              <a:path w="6953250" h="10085070">
                <a:moveTo>
                  <a:pt x="119634" y="2732024"/>
                </a:moveTo>
                <a:lnTo>
                  <a:pt x="119634" y="2710433"/>
                </a:lnTo>
                <a:lnTo>
                  <a:pt x="761" y="2710433"/>
                </a:lnTo>
                <a:lnTo>
                  <a:pt x="761" y="2612262"/>
                </a:lnTo>
                <a:lnTo>
                  <a:pt x="119634" y="2612262"/>
                </a:lnTo>
                <a:lnTo>
                  <a:pt x="119634" y="2590673"/>
                </a:lnTo>
                <a:lnTo>
                  <a:pt x="119634" y="2579624"/>
                </a:lnTo>
              </a:path>
              <a:path w="6953250" h="10085070">
                <a:moveTo>
                  <a:pt x="140970" y="2732024"/>
                </a:moveTo>
                <a:lnTo>
                  <a:pt x="140970" y="2688462"/>
                </a:lnTo>
                <a:lnTo>
                  <a:pt x="22402" y="2688462"/>
                </a:lnTo>
                <a:lnTo>
                  <a:pt x="22402" y="2634233"/>
                </a:lnTo>
                <a:lnTo>
                  <a:pt x="140970" y="2634233"/>
                </a:lnTo>
                <a:lnTo>
                  <a:pt x="140970" y="2579624"/>
                </a:lnTo>
              </a:path>
              <a:path w="6953250" h="10085070">
                <a:moveTo>
                  <a:pt x="119634" y="2884424"/>
                </a:moveTo>
                <a:lnTo>
                  <a:pt x="119634" y="2862833"/>
                </a:lnTo>
                <a:lnTo>
                  <a:pt x="761" y="2862833"/>
                </a:lnTo>
                <a:lnTo>
                  <a:pt x="761" y="2765043"/>
                </a:lnTo>
                <a:lnTo>
                  <a:pt x="119634" y="2765043"/>
                </a:lnTo>
                <a:lnTo>
                  <a:pt x="119634" y="2743073"/>
                </a:lnTo>
                <a:lnTo>
                  <a:pt x="119634" y="2732024"/>
                </a:lnTo>
              </a:path>
              <a:path w="6953250" h="10085070">
                <a:moveTo>
                  <a:pt x="140970" y="2884424"/>
                </a:moveTo>
                <a:lnTo>
                  <a:pt x="140970" y="2841243"/>
                </a:lnTo>
                <a:lnTo>
                  <a:pt x="22402" y="2841243"/>
                </a:lnTo>
                <a:lnTo>
                  <a:pt x="22402" y="2786633"/>
                </a:lnTo>
                <a:lnTo>
                  <a:pt x="140970" y="2786633"/>
                </a:lnTo>
                <a:lnTo>
                  <a:pt x="140970" y="2732024"/>
                </a:lnTo>
              </a:path>
              <a:path w="6953250" h="10085070">
                <a:moveTo>
                  <a:pt x="119634" y="3037204"/>
                </a:moveTo>
                <a:lnTo>
                  <a:pt x="119634" y="3015233"/>
                </a:lnTo>
                <a:lnTo>
                  <a:pt x="761" y="3015233"/>
                </a:lnTo>
                <a:lnTo>
                  <a:pt x="761" y="2917443"/>
                </a:lnTo>
                <a:lnTo>
                  <a:pt x="119634" y="2917443"/>
                </a:lnTo>
                <a:lnTo>
                  <a:pt x="119634" y="2895473"/>
                </a:lnTo>
                <a:lnTo>
                  <a:pt x="119634" y="2884424"/>
                </a:lnTo>
              </a:path>
              <a:path w="6953250" h="10085070">
                <a:moveTo>
                  <a:pt x="140970" y="3037204"/>
                </a:moveTo>
                <a:lnTo>
                  <a:pt x="140970" y="2993643"/>
                </a:lnTo>
                <a:lnTo>
                  <a:pt x="22402" y="2993643"/>
                </a:lnTo>
                <a:lnTo>
                  <a:pt x="22402" y="2939033"/>
                </a:lnTo>
                <a:lnTo>
                  <a:pt x="140970" y="2939033"/>
                </a:lnTo>
                <a:lnTo>
                  <a:pt x="140970" y="2884424"/>
                </a:lnTo>
              </a:path>
              <a:path w="6953250" h="10085070">
                <a:moveTo>
                  <a:pt x="119634" y="3189604"/>
                </a:moveTo>
                <a:lnTo>
                  <a:pt x="119634" y="3167633"/>
                </a:lnTo>
                <a:lnTo>
                  <a:pt x="761" y="3167633"/>
                </a:lnTo>
                <a:lnTo>
                  <a:pt x="761" y="3069843"/>
                </a:lnTo>
                <a:lnTo>
                  <a:pt x="119634" y="3069843"/>
                </a:lnTo>
                <a:lnTo>
                  <a:pt x="119634" y="3047873"/>
                </a:lnTo>
                <a:lnTo>
                  <a:pt x="119634" y="3037204"/>
                </a:lnTo>
              </a:path>
              <a:path w="6953250" h="10085070">
                <a:moveTo>
                  <a:pt x="140970" y="3189604"/>
                </a:moveTo>
                <a:lnTo>
                  <a:pt x="140970" y="3146043"/>
                </a:lnTo>
                <a:lnTo>
                  <a:pt x="22402" y="3146043"/>
                </a:lnTo>
                <a:lnTo>
                  <a:pt x="22402" y="3091433"/>
                </a:lnTo>
                <a:lnTo>
                  <a:pt x="140970" y="3091433"/>
                </a:lnTo>
                <a:lnTo>
                  <a:pt x="140970" y="3037204"/>
                </a:lnTo>
              </a:path>
              <a:path w="6953250" h="10085070">
                <a:moveTo>
                  <a:pt x="119634" y="3342004"/>
                </a:moveTo>
                <a:lnTo>
                  <a:pt x="119634" y="3320033"/>
                </a:lnTo>
                <a:lnTo>
                  <a:pt x="761" y="3320033"/>
                </a:lnTo>
                <a:lnTo>
                  <a:pt x="761" y="3222243"/>
                </a:lnTo>
                <a:lnTo>
                  <a:pt x="119634" y="3222243"/>
                </a:lnTo>
                <a:lnTo>
                  <a:pt x="119634" y="3200273"/>
                </a:lnTo>
                <a:lnTo>
                  <a:pt x="119634" y="3189604"/>
                </a:lnTo>
              </a:path>
              <a:path w="6953250" h="10085070">
                <a:moveTo>
                  <a:pt x="140970" y="3342004"/>
                </a:moveTo>
                <a:lnTo>
                  <a:pt x="140970" y="3298443"/>
                </a:lnTo>
                <a:lnTo>
                  <a:pt x="22402" y="3298443"/>
                </a:lnTo>
                <a:lnTo>
                  <a:pt x="22402" y="3243833"/>
                </a:lnTo>
                <a:lnTo>
                  <a:pt x="140970" y="3243833"/>
                </a:lnTo>
                <a:lnTo>
                  <a:pt x="140970" y="3189604"/>
                </a:lnTo>
              </a:path>
              <a:path w="6953250" h="10085070">
                <a:moveTo>
                  <a:pt x="119634" y="3494404"/>
                </a:moveTo>
                <a:lnTo>
                  <a:pt x="119634" y="3472433"/>
                </a:lnTo>
                <a:lnTo>
                  <a:pt x="761" y="3472433"/>
                </a:lnTo>
                <a:lnTo>
                  <a:pt x="761" y="3374643"/>
                </a:lnTo>
                <a:lnTo>
                  <a:pt x="119634" y="3374643"/>
                </a:lnTo>
                <a:lnTo>
                  <a:pt x="119634" y="3352673"/>
                </a:lnTo>
                <a:lnTo>
                  <a:pt x="119634" y="3342004"/>
                </a:lnTo>
              </a:path>
              <a:path w="6953250" h="10085070">
                <a:moveTo>
                  <a:pt x="140970" y="3494404"/>
                </a:moveTo>
                <a:lnTo>
                  <a:pt x="140970" y="3450843"/>
                </a:lnTo>
                <a:lnTo>
                  <a:pt x="22402" y="3450843"/>
                </a:lnTo>
                <a:lnTo>
                  <a:pt x="22402" y="3396233"/>
                </a:lnTo>
                <a:lnTo>
                  <a:pt x="140970" y="3396233"/>
                </a:lnTo>
                <a:lnTo>
                  <a:pt x="140970" y="3342004"/>
                </a:lnTo>
              </a:path>
              <a:path w="6953250" h="10085070">
                <a:moveTo>
                  <a:pt x="119634" y="3646804"/>
                </a:moveTo>
                <a:lnTo>
                  <a:pt x="119634" y="3624833"/>
                </a:lnTo>
                <a:lnTo>
                  <a:pt x="761" y="3624833"/>
                </a:lnTo>
                <a:lnTo>
                  <a:pt x="761" y="3527043"/>
                </a:lnTo>
                <a:lnTo>
                  <a:pt x="119634" y="3527043"/>
                </a:lnTo>
                <a:lnTo>
                  <a:pt x="119634" y="3505073"/>
                </a:lnTo>
                <a:lnTo>
                  <a:pt x="119634" y="3494404"/>
                </a:lnTo>
              </a:path>
              <a:path w="6953250" h="10085070">
                <a:moveTo>
                  <a:pt x="140970" y="3646804"/>
                </a:moveTo>
                <a:lnTo>
                  <a:pt x="140970" y="3603243"/>
                </a:lnTo>
                <a:lnTo>
                  <a:pt x="22402" y="3603243"/>
                </a:lnTo>
                <a:lnTo>
                  <a:pt x="22402" y="3548633"/>
                </a:lnTo>
                <a:lnTo>
                  <a:pt x="140970" y="3548633"/>
                </a:lnTo>
                <a:lnTo>
                  <a:pt x="140970" y="3494404"/>
                </a:lnTo>
              </a:path>
              <a:path w="6953250" h="10085070">
                <a:moveTo>
                  <a:pt x="119634" y="3799204"/>
                </a:moveTo>
                <a:lnTo>
                  <a:pt x="119634" y="3777233"/>
                </a:lnTo>
                <a:lnTo>
                  <a:pt x="761" y="3777233"/>
                </a:lnTo>
                <a:lnTo>
                  <a:pt x="761" y="3679443"/>
                </a:lnTo>
                <a:lnTo>
                  <a:pt x="119634" y="3679443"/>
                </a:lnTo>
                <a:lnTo>
                  <a:pt x="119634" y="3657727"/>
                </a:lnTo>
                <a:lnTo>
                  <a:pt x="119634" y="3646804"/>
                </a:lnTo>
              </a:path>
              <a:path w="6953250" h="10085070">
                <a:moveTo>
                  <a:pt x="140970" y="3799204"/>
                </a:moveTo>
                <a:lnTo>
                  <a:pt x="140970" y="3755643"/>
                </a:lnTo>
                <a:lnTo>
                  <a:pt x="22402" y="3755643"/>
                </a:lnTo>
                <a:lnTo>
                  <a:pt x="22402" y="3701033"/>
                </a:lnTo>
                <a:lnTo>
                  <a:pt x="140970" y="3701033"/>
                </a:lnTo>
                <a:lnTo>
                  <a:pt x="140970" y="3646804"/>
                </a:lnTo>
              </a:path>
              <a:path w="6953250" h="10085070">
                <a:moveTo>
                  <a:pt x="119634" y="3951604"/>
                </a:moveTo>
                <a:lnTo>
                  <a:pt x="119634" y="3929633"/>
                </a:lnTo>
                <a:lnTo>
                  <a:pt x="761" y="3929633"/>
                </a:lnTo>
                <a:lnTo>
                  <a:pt x="761" y="3831843"/>
                </a:lnTo>
                <a:lnTo>
                  <a:pt x="119634" y="3831843"/>
                </a:lnTo>
                <a:lnTo>
                  <a:pt x="119634" y="3810127"/>
                </a:lnTo>
                <a:lnTo>
                  <a:pt x="119634" y="3799204"/>
                </a:lnTo>
              </a:path>
              <a:path w="6953250" h="10085070">
                <a:moveTo>
                  <a:pt x="140970" y="3951604"/>
                </a:moveTo>
                <a:lnTo>
                  <a:pt x="140970" y="3908043"/>
                </a:lnTo>
                <a:lnTo>
                  <a:pt x="22402" y="3908043"/>
                </a:lnTo>
                <a:lnTo>
                  <a:pt x="22402" y="3853433"/>
                </a:lnTo>
                <a:lnTo>
                  <a:pt x="140970" y="3853433"/>
                </a:lnTo>
                <a:lnTo>
                  <a:pt x="140970" y="3799204"/>
                </a:lnTo>
              </a:path>
              <a:path w="6953250" h="10085070">
                <a:moveTo>
                  <a:pt x="119634" y="4104004"/>
                </a:moveTo>
                <a:lnTo>
                  <a:pt x="119634" y="4082287"/>
                </a:lnTo>
                <a:lnTo>
                  <a:pt x="761" y="4082287"/>
                </a:lnTo>
                <a:lnTo>
                  <a:pt x="761" y="3984243"/>
                </a:lnTo>
                <a:lnTo>
                  <a:pt x="119634" y="3984243"/>
                </a:lnTo>
                <a:lnTo>
                  <a:pt x="119634" y="3962526"/>
                </a:lnTo>
                <a:lnTo>
                  <a:pt x="119634" y="3951604"/>
                </a:lnTo>
              </a:path>
              <a:path w="6953250" h="10085070">
                <a:moveTo>
                  <a:pt x="140970" y="4104004"/>
                </a:moveTo>
                <a:lnTo>
                  <a:pt x="140970" y="4060443"/>
                </a:lnTo>
                <a:lnTo>
                  <a:pt x="22402" y="4060443"/>
                </a:lnTo>
                <a:lnTo>
                  <a:pt x="22402" y="4006087"/>
                </a:lnTo>
                <a:lnTo>
                  <a:pt x="140970" y="4006087"/>
                </a:lnTo>
                <a:lnTo>
                  <a:pt x="140970" y="3951604"/>
                </a:lnTo>
              </a:path>
              <a:path w="6953250" h="10085070">
                <a:moveTo>
                  <a:pt x="119634" y="4256405"/>
                </a:moveTo>
                <a:lnTo>
                  <a:pt x="119634" y="4234687"/>
                </a:lnTo>
                <a:lnTo>
                  <a:pt x="761" y="4234687"/>
                </a:lnTo>
                <a:lnTo>
                  <a:pt x="761" y="4136643"/>
                </a:lnTo>
                <a:lnTo>
                  <a:pt x="119634" y="4136643"/>
                </a:lnTo>
                <a:lnTo>
                  <a:pt x="119634" y="4114926"/>
                </a:lnTo>
                <a:lnTo>
                  <a:pt x="119634" y="4104004"/>
                </a:lnTo>
              </a:path>
              <a:path w="6953250" h="10085070">
                <a:moveTo>
                  <a:pt x="140970" y="4256405"/>
                </a:moveTo>
                <a:lnTo>
                  <a:pt x="140970" y="4212844"/>
                </a:lnTo>
                <a:lnTo>
                  <a:pt x="22402" y="4212844"/>
                </a:lnTo>
                <a:lnTo>
                  <a:pt x="22402" y="4158487"/>
                </a:lnTo>
                <a:lnTo>
                  <a:pt x="140970" y="4158487"/>
                </a:lnTo>
                <a:lnTo>
                  <a:pt x="140970" y="4104004"/>
                </a:lnTo>
              </a:path>
              <a:path w="6953250" h="10085070">
                <a:moveTo>
                  <a:pt x="119634" y="4408805"/>
                </a:moveTo>
                <a:lnTo>
                  <a:pt x="119634" y="4387087"/>
                </a:lnTo>
                <a:lnTo>
                  <a:pt x="761" y="4387087"/>
                </a:lnTo>
                <a:lnTo>
                  <a:pt x="761" y="4289044"/>
                </a:lnTo>
                <a:lnTo>
                  <a:pt x="119634" y="4289044"/>
                </a:lnTo>
                <a:lnTo>
                  <a:pt x="119634" y="4267326"/>
                </a:lnTo>
                <a:lnTo>
                  <a:pt x="119634" y="4256405"/>
                </a:lnTo>
              </a:path>
              <a:path w="6953250" h="10085070">
                <a:moveTo>
                  <a:pt x="140970" y="4408805"/>
                </a:moveTo>
                <a:lnTo>
                  <a:pt x="140970" y="4365244"/>
                </a:lnTo>
                <a:lnTo>
                  <a:pt x="22402" y="4365244"/>
                </a:lnTo>
                <a:lnTo>
                  <a:pt x="22402" y="4310887"/>
                </a:lnTo>
                <a:lnTo>
                  <a:pt x="140970" y="4310887"/>
                </a:lnTo>
                <a:lnTo>
                  <a:pt x="140970" y="4256405"/>
                </a:lnTo>
              </a:path>
              <a:path w="6953250" h="10085070">
                <a:moveTo>
                  <a:pt x="119634" y="4561205"/>
                </a:moveTo>
                <a:lnTo>
                  <a:pt x="119634" y="4539487"/>
                </a:lnTo>
                <a:lnTo>
                  <a:pt x="761" y="4539487"/>
                </a:lnTo>
                <a:lnTo>
                  <a:pt x="761" y="4441444"/>
                </a:lnTo>
                <a:lnTo>
                  <a:pt x="119634" y="4441444"/>
                </a:lnTo>
                <a:lnTo>
                  <a:pt x="119634" y="4419726"/>
                </a:lnTo>
                <a:lnTo>
                  <a:pt x="119634" y="4408805"/>
                </a:lnTo>
              </a:path>
              <a:path w="6953250" h="10085070">
                <a:moveTo>
                  <a:pt x="140970" y="4561205"/>
                </a:moveTo>
                <a:lnTo>
                  <a:pt x="140970" y="4517644"/>
                </a:lnTo>
                <a:lnTo>
                  <a:pt x="22402" y="4517644"/>
                </a:lnTo>
                <a:lnTo>
                  <a:pt x="22402" y="4463287"/>
                </a:lnTo>
                <a:lnTo>
                  <a:pt x="140970" y="4463287"/>
                </a:lnTo>
                <a:lnTo>
                  <a:pt x="140970" y="4408805"/>
                </a:lnTo>
              </a:path>
              <a:path w="6953250" h="10085070">
                <a:moveTo>
                  <a:pt x="119634" y="4713605"/>
                </a:moveTo>
                <a:lnTo>
                  <a:pt x="119634" y="4691887"/>
                </a:lnTo>
                <a:lnTo>
                  <a:pt x="761" y="4691887"/>
                </a:lnTo>
                <a:lnTo>
                  <a:pt x="761" y="4593844"/>
                </a:lnTo>
                <a:lnTo>
                  <a:pt x="119634" y="4593844"/>
                </a:lnTo>
                <a:lnTo>
                  <a:pt x="119634" y="4572126"/>
                </a:lnTo>
                <a:lnTo>
                  <a:pt x="119634" y="4561205"/>
                </a:lnTo>
              </a:path>
              <a:path w="6953250" h="10085070">
                <a:moveTo>
                  <a:pt x="140970" y="4713605"/>
                </a:moveTo>
                <a:lnTo>
                  <a:pt x="140970" y="4670044"/>
                </a:lnTo>
                <a:lnTo>
                  <a:pt x="22402" y="4670044"/>
                </a:lnTo>
                <a:lnTo>
                  <a:pt x="22402" y="4615687"/>
                </a:lnTo>
                <a:lnTo>
                  <a:pt x="140970" y="4615687"/>
                </a:lnTo>
                <a:lnTo>
                  <a:pt x="140970" y="4561205"/>
                </a:lnTo>
              </a:path>
              <a:path w="6953250" h="10085070">
                <a:moveTo>
                  <a:pt x="119634" y="4866005"/>
                </a:moveTo>
                <a:lnTo>
                  <a:pt x="119634" y="4844287"/>
                </a:lnTo>
                <a:lnTo>
                  <a:pt x="761" y="4844287"/>
                </a:lnTo>
                <a:lnTo>
                  <a:pt x="761" y="4746244"/>
                </a:lnTo>
                <a:lnTo>
                  <a:pt x="119634" y="4746244"/>
                </a:lnTo>
                <a:lnTo>
                  <a:pt x="119634" y="4724526"/>
                </a:lnTo>
                <a:lnTo>
                  <a:pt x="119634" y="4713605"/>
                </a:lnTo>
              </a:path>
              <a:path w="6953250" h="10085070">
                <a:moveTo>
                  <a:pt x="140970" y="4866005"/>
                </a:moveTo>
                <a:lnTo>
                  <a:pt x="140970" y="4822444"/>
                </a:lnTo>
                <a:lnTo>
                  <a:pt x="22402" y="4822444"/>
                </a:lnTo>
                <a:lnTo>
                  <a:pt x="22402" y="4768087"/>
                </a:lnTo>
                <a:lnTo>
                  <a:pt x="140970" y="4768087"/>
                </a:lnTo>
                <a:lnTo>
                  <a:pt x="140970" y="4713605"/>
                </a:lnTo>
              </a:path>
              <a:path w="6953250" h="10085070">
                <a:moveTo>
                  <a:pt x="119634" y="5018405"/>
                </a:moveTo>
                <a:lnTo>
                  <a:pt x="119634" y="4996687"/>
                </a:lnTo>
                <a:lnTo>
                  <a:pt x="761" y="4996687"/>
                </a:lnTo>
                <a:lnTo>
                  <a:pt x="761" y="4898897"/>
                </a:lnTo>
                <a:lnTo>
                  <a:pt x="119634" y="4898897"/>
                </a:lnTo>
                <a:lnTo>
                  <a:pt x="119634" y="4876926"/>
                </a:lnTo>
                <a:lnTo>
                  <a:pt x="119634" y="4866005"/>
                </a:lnTo>
              </a:path>
              <a:path w="6953250" h="10085070">
                <a:moveTo>
                  <a:pt x="140970" y="5018405"/>
                </a:moveTo>
                <a:lnTo>
                  <a:pt x="140970" y="4975097"/>
                </a:lnTo>
                <a:lnTo>
                  <a:pt x="22402" y="4975097"/>
                </a:lnTo>
                <a:lnTo>
                  <a:pt x="22402" y="4920487"/>
                </a:lnTo>
                <a:lnTo>
                  <a:pt x="140970" y="4920487"/>
                </a:lnTo>
                <a:lnTo>
                  <a:pt x="140970" y="4866005"/>
                </a:lnTo>
              </a:path>
              <a:path w="6953250" h="10085070">
                <a:moveTo>
                  <a:pt x="119634" y="5172329"/>
                </a:moveTo>
                <a:lnTo>
                  <a:pt x="119634" y="5150358"/>
                </a:lnTo>
                <a:lnTo>
                  <a:pt x="761" y="5150358"/>
                </a:lnTo>
                <a:lnTo>
                  <a:pt x="761" y="5051551"/>
                </a:lnTo>
                <a:lnTo>
                  <a:pt x="119634" y="5051551"/>
                </a:lnTo>
                <a:lnTo>
                  <a:pt x="119634" y="5029326"/>
                </a:lnTo>
                <a:lnTo>
                  <a:pt x="119634" y="5018405"/>
                </a:lnTo>
              </a:path>
              <a:path w="6953250" h="10085070">
                <a:moveTo>
                  <a:pt x="140970" y="5172329"/>
                </a:moveTo>
                <a:lnTo>
                  <a:pt x="140970" y="5128386"/>
                </a:lnTo>
                <a:lnTo>
                  <a:pt x="22402" y="5128386"/>
                </a:lnTo>
                <a:lnTo>
                  <a:pt x="22402" y="5073522"/>
                </a:lnTo>
                <a:lnTo>
                  <a:pt x="140970" y="5073522"/>
                </a:lnTo>
                <a:lnTo>
                  <a:pt x="140970" y="5018405"/>
                </a:lnTo>
              </a:path>
              <a:path w="6953250" h="10085070">
                <a:moveTo>
                  <a:pt x="119634" y="5326507"/>
                </a:moveTo>
                <a:lnTo>
                  <a:pt x="119634" y="5304282"/>
                </a:lnTo>
                <a:lnTo>
                  <a:pt x="761" y="5304282"/>
                </a:lnTo>
                <a:lnTo>
                  <a:pt x="761" y="5205475"/>
                </a:lnTo>
                <a:lnTo>
                  <a:pt x="119634" y="5205475"/>
                </a:lnTo>
                <a:lnTo>
                  <a:pt x="119634" y="5183632"/>
                </a:lnTo>
                <a:lnTo>
                  <a:pt x="119634" y="5172329"/>
                </a:lnTo>
              </a:path>
              <a:path w="6953250" h="10085070">
                <a:moveTo>
                  <a:pt x="140970" y="5326507"/>
                </a:moveTo>
                <a:lnTo>
                  <a:pt x="140970" y="5282310"/>
                </a:lnTo>
                <a:lnTo>
                  <a:pt x="22402" y="5282310"/>
                </a:lnTo>
                <a:lnTo>
                  <a:pt x="22402" y="5227446"/>
                </a:lnTo>
                <a:lnTo>
                  <a:pt x="140970" y="5227446"/>
                </a:lnTo>
                <a:lnTo>
                  <a:pt x="140970" y="5172329"/>
                </a:lnTo>
              </a:path>
              <a:path w="6953250" h="10085070">
                <a:moveTo>
                  <a:pt x="119634" y="5480431"/>
                </a:moveTo>
                <a:lnTo>
                  <a:pt x="119634" y="5458206"/>
                </a:lnTo>
                <a:lnTo>
                  <a:pt x="761" y="5458206"/>
                </a:lnTo>
                <a:lnTo>
                  <a:pt x="761" y="5359399"/>
                </a:lnTo>
                <a:lnTo>
                  <a:pt x="119634" y="5359399"/>
                </a:lnTo>
                <a:lnTo>
                  <a:pt x="119634" y="5337556"/>
                </a:lnTo>
                <a:lnTo>
                  <a:pt x="119634" y="5326507"/>
                </a:lnTo>
              </a:path>
              <a:path w="6953250" h="10085070">
                <a:moveTo>
                  <a:pt x="140970" y="5480431"/>
                </a:moveTo>
                <a:lnTo>
                  <a:pt x="140970" y="5436234"/>
                </a:lnTo>
                <a:lnTo>
                  <a:pt x="22402" y="5436234"/>
                </a:lnTo>
                <a:lnTo>
                  <a:pt x="22402" y="5381370"/>
                </a:lnTo>
                <a:lnTo>
                  <a:pt x="140970" y="5381370"/>
                </a:lnTo>
                <a:lnTo>
                  <a:pt x="140970" y="5326507"/>
                </a:lnTo>
              </a:path>
              <a:path w="6953250" h="10085070">
                <a:moveTo>
                  <a:pt x="119634" y="5634355"/>
                </a:moveTo>
                <a:lnTo>
                  <a:pt x="119634" y="5612383"/>
                </a:lnTo>
                <a:lnTo>
                  <a:pt x="761" y="5612383"/>
                </a:lnTo>
                <a:lnTo>
                  <a:pt x="761" y="5513323"/>
                </a:lnTo>
                <a:lnTo>
                  <a:pt x="119634" y="5513323"/>
                </a:lnTo>
                <a:lnTo>
                  <a:pt x="119634" y="5491480"/>
                </a:lnTo>
                <a:lnTo>
                  <a:pt x="119634" y="5480431"/>
                </a:lnTo>
              </a:path>
              <a:path w="6953250" h="10085070">
                <a:moveTo>
                  <a:pt x="140970" y="5634355"/>
                </a:moveTo>
                <a:lnTo>
                  <a:pt x="140970" y="5590158"/>
                </a:lnTo>
                <a:lnTo>
                  <a:pt x="22402" y="5590158"/>
                </a:lnTo>
                <a:lnTo>
                  <a:pt x="22402" y="5535295"/>
                </a:lnTo>
                <a:lnTo>
                  <a:pt x="140970" y="5535295"/>
                </a:lnTo>
                <a:lnTo>
                  <a:pt x="140970" y="5480431"/>
                </a:lnTo>
              </a:path>
              <a:path w="6953250" h="10085070">
                <a:moveTo>
                  <a:pt x="119634" y="5788279"/>
                </a:moveTo>
                <a:lnTo>
                  <a:pt x="119634" y="5766308"/>
                </a:lnTo>
                <a:lnTo>
                  <a:pt x="761" y="5766308"/>
                </a:lnTo>
                <a:lnTo>
                  <a:pt x="761" y="5667247"/>
                </a:lnTo>
                <a:lnTo>
                  <a:pt x="119634" y="5667247"/>
                </a:lnTo>
                <a:lnTo>
                  <a:pt x="119634" y="5645404"/>
                </a:lnTo>
                <a:lnTo>
                  <a:pt x="119634" y="5634355"/>
                </a:lnTo>
              </a:path>
              <a:path w="6953250" h="10085070">
                <a:moveTo>
                  <a:pt x="140970" y="5788279"/>
                </a:moveTo>
                <a:lnTo>
                  <a:pt x="140970" y="5744083"/>
                </a:lnTo>
                <a:lnTo>
                  <a:pt x="22402" y="5744083"/>
                </a:lnTo>
                <a:lnTo>
                  <a:pt x="22402" y="5689219"/>
                </a:lnTo>
                <a:lnTo>
                  <a:pt x="140970" y="5689219"/>
                </a:lnTo>
                <a:lnTo>
                  <a:pt x="140970" y="5634355"/>
                </a:lnTo>
              </a:path>
              <a:path w="6953250" h="10085070">
                <a:moveTo>
                  <a:pt x="119634" y="5942203"/>
                </a:moveTo>
                <a:lnTo>
                  <a:pt x="119634" y="5920232"/>
                </a:lnTo>
                <a:lnTo>
                  <a:pt x="761" y="5920232"/>
                </a:lnTo>
                <a:lnTo>
                  <a:pt x="761" y="5821171"/>
                </a:lnTo>
                <a:lnTo>
                  <a:pt x="119634" y="5821171"/>
                </a:lnTo>
                <a:lnTo>
                  <a:pt x="119634" y="5799328"/>
                </a:lnTo>
                <a:lnTo>
                  <a:pt x="119634" y="5788279"/>
                </a:lnTo>
              </a:path>
              <a:path w="6953250" h="10085070">
                <a:moveTo>
                  <a:pt x="140970" y="5942203"/>
                </a:moveTo>
                <a:lnTo>
                  <a:pt x="140970" y="5898007"/>
                </a:lnTo>
                <a:lnTo>
                  <a:pt x="22402" y="5898007"/>
                </a:lnTo>
                <a:lnTo>
                  <a:pt x="22402" y="5843143"/>
                </a:lnTo>
                <a:lnTo>
                  <a:pt x="140970" y="5843143"/>
                </a:lnTo>
                <a:lnTo>
                  <a:pt x="140970" y="5788279"/>
                </a:lnTo>
              </a:path>
              <a:path w="6953250" h="10085070">
                <a:moveTo>
                  <a:pt x="119634" y="6096126"/>
                </a:moveTo>
                <a:lnTo>
                  <a:pt x="119634" y="6074156"/>
                </a:lnTo>
                <a:lnTo>
                  <a:pt x="761" y="6074156"/>
                </a:lnTo>
                <a:lnTo>
                  <a:pt x="761" y="5975095"/>
                </a:lnTo>
                <a:lnTo>
                  <a:pt x="119634" y="5975095"/>
                </a:lnTo>
                <a:lnTo>
                  <a:pt x="119634" y="5953251"/>
                </a:lnTo>
                <a:lnTo>
                  <a:pt x="119634" y="5942203"/>
                </a:lnTo>
              </a:path>
              <a:path w="6953250" h="10085070">
                <a:moveTo>
                  <a:pt x="140970" y="6096126"/>
                </a:moveTo>
                <a:lnTo>
                  <a:pt x="140970" y="6052311"/>
                </a:lnTo>
                <a:lnTo>
                  <a:pt x="22402" y="6052311"/>
                </a:lnTo>
                <a:lnTo>
                  <a:pt x="22402" y="5997067"/>
                </a:lnTo>
                <a:lnTo>
                  <a:pt x="140970" y="5997067"/>
                </a:lnTo>
                <a:lnTo>
                  <a:pt x="140970" y="5942203"/>
                </a:lnTo>
              </a:path>
              <a:path w="6953250" h="10085070">
                <a:moveTo>
                  <a:pt x="119634" y="6250050"/>
                </a:moveTo>
                <a:lnTo>
                  <a:pt x="119634" y="6228080"/>
                </a:lnTo>
                <a:lnTo>
                  <a:pt x="761" y="6228080"/>
                </a:lnTo>
                <a:lnTo>
                  <a:pt x="761" y="6129020"/>
                </a:lnTo>
                <a:lnTo>
                  <a:pt x="119634" y="6129020"/>
                </a:lnTo>
                <a:lnTo>
                  <a:pt x="119634" y="6107175"/>
                </a:lnTo>
                <a:lnTo>
                  <a:pt x="119634" y="6096126"/>
                </a:lnTo>
              </a:path>
              <a:path w="6953250" h="10085070">
                <a:moveTo>
                  <a:pt x="140970" y="6250050"/>
                </a:moveTo>
                <a:lnTo>
                  <a:pt x="140970" y="6206235"/>
                </a:lnTo>
                <a:lnTo>
                  <a:pt x="22402" y="6206235"/>
                </a:lnTo>
                <a:lnTo>
                  <a:pt x="22402" y="6150991"/>
                </a:lnTo>
                <a:lnTo>
                  <a:pt x="140970" y="6150991"/>
                </a:lnTo>
                <a:lnTo>
                  <a:pt x="140970" y="6096126"/>
                </a:lnTo>
              </a:path>
              <a:path w="6953250" h="10085070">
                <a:moveTo>
                  <a:pt x="119634" y="6403974"/>
                </a:moveTo>
                <a:lnTo>
                  <a:pt x="119634" y="6382004"/>
                </a:lnTo>
                <a:lnTo>
                  <a:pt x="761" y="6382004"/>
                </a:lnTo>
                <a:lnTo>
                  <a:pt x="761" y="6282944"/>
                </a:lnTo>
                <a:lnTo>
                  <a:pt x="119634" y="6282944"/>
                </a:lnTo>
                <a:lnTo>
                  <a:pt x="119634" y="6261099"/>
                </a:lnTo>
                <a:lnTo>
                  <a:pt x="119634" y="6250050"/>
                </a:lnTo>
              </a:path>
              <a:path w="6953250" h="10085070">
                <a:moveTo>
                  <a:pt x="140970" y="6403974"/>
                </a:moveTo>
                <a:lnTo>
                  <a:pt x="140970" y="6360159"/>
                </a:lnTo>
                <a:lnTo>
                  <a:pt x="22402" y="6360159"/>
                </a:lnTo>
                <a:lnTo>
                  <a:pt x="22402" y="6304914"/>
                </a:lnTo>
                <a:lnTo>
                  <a:pt x="140970" y="6304914"/>
                </a:lnTo>
                <a:lnTo>
                  <a:pt x="140970" y="6250050"/>
                </a:lnTo>
              </a:path>
              <a:path w="6953250" h="10085070">
                <a:moveTo>
                  <a:pt x="119634" y="6557898"/>
                </a:moveTo>
                <a:lnTo>
                  <a:pt x="119634" y="6535928"/>
                </a:lnTo>
                <a:lnTo>
                  <a:pt x="761" y="6535928"/>
                </a:lnTo>
                <a:lnTo>
                  <a:pt x="761" y="6436868"/>
                </a:lnTo>
                <a:lnTo>
                  <a:pt x="119634" y="6436868"/>
                </a:lnTo>
                <a:lnTo>
                  <a:pt x="119634" y="6415023"/>
                </a:lnTo>
                <a:lnTo>
                  <a:pt x="119634" y="6403974"/>
                </a:lnTo>
              </a:path>
              <a:path w="6953250" h="10085070">
                <a:moveTo>
                  <a:pt x="140970" y="6557898"/>
                </a:moveTo>
                <a:lnTo>
                  <a:pt x="140970" y="6514083"/>
                </a:lnTo>
                <a:lnTo>
                  <a:pt x="22402" y="6514083"/>
                </a:lnTo>
                <a:lnTo>
                  <a:pt x="22402" y="6458838"/>
                </a:lnTo>
                <a:lnTo>
                  <a:pt x="140970" y="6458838"/>
                </a:lnTo>
                <a:lnTo>
                  <a:pt x="140970" y="6403974"/>
                </a:lnTo>
              </a:path>
              <a:path w="6953250" h="10085070">
                <a:moveTo>
                  <a:pt x="119634" y="6711823"/>
                </a:moveTo>
                <a:lnTo>
                  <a:pt x="119634" y="6689852"/>
                </a:lnTo>
                <a:lnTo>
                  <a:pt x="761" y="6689852"/>
                </a:lnTo>
                <a:lnTo>
                  <a:pt x="761" y="6590792"/>
                </a:lnTo>
                <a:lnTo>
                  <a:pt x="119634" y="6590792"/>
                </a:lnTo>
                <a:lnTo>
                  <a:pt x="119634" y="6568948"/>
                </a:lnTo>
                <a:lnTo>
                  <a:pt x="119634" y="6557898"/>
                </a:lnTo>
              </a:path>
              <a:path w="6953250" h="10085070">
                <a:moveTo>
                  <a:pt x="140970" y="6711823"/>
                </a:moveTo>
                <a:lnTo>
                  <a:pt x="140970" y="6668008"/>
                </a:lnTo>
                <a:lnTo>
                  <a:pt x="22402" y="6668008"/>
                </a:lnTo>
                <a:lnTo>
                  <a:pt x="22402" y="6612762"/>
                </a:lnTo>
                <a:lnTo>
                  <a:pt x="140970" y="6612762"/>
                </a:lnTo>
                <a:lnTo>
                  <a:pt x="140970" y="6557898"/>
                </a:lnTo>
              </a:path>
              <a:path w="6953250" h="10085070">
                <a:moveTo>
                  <a:pt x="119634" y="6865746"/>
                </a:moveTo>
                <a:lnTo>
                  <a:pt x="119634" y="6843775"/>
                </a:lnTo>
                <a:lnTo>
                  <a:pt x="761" y="6843775"/>
                </a:lnTo>
                <a:lnTo>
                  <a:pt x="761" y="6744715"/>
                </a:lnTo>
                <a:lnTo>
                  <a:pt x="119634" y="6744715"/>
                </a:lnTo>
                <a:lnTo>
                  <a:pt x="119634" y="6722871"/>
                </a:lnTo>
                <a:lnTo>
                  <a:pt x="119634" y="6711823"/>
                </a:lnTo>
              </a:path>
              <a:path w="6953250" h="10085070">
                <a:moveTo>
                  <a:pt x="140970" y="6865746"/>
                </a:moveTo>
                <a:lnTo>
                  <a:pt x="140970" y="6821932"/>
                </a:lnTo>
                <a:lnTo>
                  <a:pt x="22402" y="6821932"/>
                </a:lnTo>
                <a:lnTo>
                  <a:pt x="22402" y="6767067"/>
                </a:lnTo>
                <a:lnTo>
                  <a:pt x="140970" y="6767067"/>
                </a:lnTo>
                <a:lnTo>
                  <a:pt x="140970" y="6711823"/>
                </a:lnTo>
              </a:path>
              <a:path w="6953250" h="10085070">
                <a:moveTo>
                  <a:pt x="119634" y="7019671"/>
                </a:moveTo>
                <a:lnTo>
                  <a:pt x="119634" y="6997700"/>
                </a:lnTo>
                <a:lnTo>
                  <a:pt x="761" y="6997700"/>
                </a:lnTo>
                <a:lnTo>
                  <a:pt x="761" y="6898639"/>
                </a:lnTo>
                <a:lnTo>
                  <a:pt x="119634" y="6898639"/>
                </a:lnTo>
                <a:lnTo>
                  <a:pt x="119634" y="6876796"/>
                </a:lnTo>
                <a:lnTo>
                  <a:pt x="119634" y="6865746"/>
                </a:lnTo>
              </a:path>
              <a:path w="6953250" h="10085070">
                <a:moveTo>
                  <a:pt x="140970" y="7019671"/>
                </a:moveTo>
                <a:lnTo>
                  <a:pt x="140970" y="6975856"/>
                </a:lnTo>
                <a:lnTo>
                  <a:pt x="22402" y="6975856"/>
                </a:lnTo>
                <a:lnTo>
                  <a:pt x="22402" y="6920992"/>
                </a:lnTo>
                <a:lnTo>
                  <a:pt x="140970" y="6920992"/>
                </a:lnTo>
                <a:lnTo>
                  <a:pt x="140970" y="6865746"/>
                </a:lnTo>
              </a:path>
              <a:path w="6953250" h="10085070">
                <a:moveTo>
                  <a:pt x="119634" y="7173594"/>
                </a:moveTo>
                <a:lnTo>
                  <a:pt x="119634" y="7151623"/>
                </a:lnTo>
                <a:lnTo>
                  <a:pt x="761" y="7151623"/>
                </a:lnTo>
                <a:lnTo>
                  <a:pt x="761" y="7052944"/>
                </a:lnTo>
                <a:lnTo>
                  <a:pt x="119634" y="7052944"/>
                </a:lnTo>
                <a:lnTo>
                  <a:pt x="119634" y="7030719"/>
                </a:lnTo>
                <a:lnTo>
                  <a:pt x="119634" y="7019671"/>
                </a:lnTo>
              </a:path>
              <a:path w="6953250" h="10085070">
                <a:moveTo>
                  <a:pt x="140970" y="7173594"/>
                </a:moveTo>
                <a:lnTo>
                  <a:pt x="140970" y="7129780"/>
                </a:lnTo>
                <a:lnTo>
                  <a:pt x="22402" y="7129780"/>
                </a:lnTo>
                <a:lnTo>
                  <a:pt x="22402" y="7074915"/>
                </a:lnTo>
                <a:lnTo>
                  <a:pt x="140970" y="7074915"/>
                </a:lnTo>
                <a:lnTo>
                  <a:pt x="140970" y="7019671"/>
                </a:lnTo>
              </a:path>
              <a:path w="6953250" h="10085070">
                <a:moveTo>
                  <a:pt x="119634" y="7327519"/>
                </a:moveTo>
                <a:lnTo>
                  <a:pt x="119634" y="7305548"/>
                </a:lnTo>
                <a:lnTo>
                  <a:pt x="761" y="7305548"/>
                </a:lnTo>
                <a:lnTo>
                  <a:pt x="761" y="7206869"/>
                </a:lnTo>
                <a:lnTo>
                  <a:pt x="119634" y="7206869"/>
                </a:lnTo>
                <a:lnTo>
                  <a:pt x="119634" y="7184644"/>
                </a:lnTo>
                <a:lnTo>
                  <a:pt x="119634" y="7173594"/>
                </a:lnTo>
              </a:path>
              <a:path w="6953250" h="10085070">
                <a:moveTo>
                  <a:pt x="140970" y="7327519"/>
                </a:moveTo>
                <a:lnTo>
                  <a:pt x="140970" y="7283704"/>
                </a:lnTo>
                <a:lnTo>
                  <a:pt x="22402" y="7283704"/>
                </a:lnTo>
                <a:lnTo>
                  <a:pt x="22402" y="7228839"/>
                </a:lnTo>
                <a:lnTo>
                  <a:pt x="140970" y="7228839"/>
                </a:lnTo>
                <a:lnTo>
                  <a:pt x="140970" y="7173594"/>
                </a:lnTo>
              </a:path>
              <a:path w="6953250" h="10085070">
                <a:moveTo>
                  <a:pt x="119634" y="7481442"/>
                </a:moveTo>
                <a:lnTo>
                  <a:pt x="119634" y="7459471"/>
                </a:lnTo>
                <a:lnTo>
                  <a:pt x="761" y="7459471"/>
                </a:lnTo>
                <a:lnTo>
                  <a:pt x="761" y="7360792"/>
                </a:lnTo>
                <a:lnTo>
                  <a:pt x="119634" y="7360792"/>
                </a:lnTo>
                <a:lnTo>
                  <a:pt x="119634" y="7338567"/>
                </a:lnTo>
                <a:lnTo>
                  <a:pt x="119634" y="7327519"/>
                </a:lnTo>
              </a:path>
              <a:path w="6953250" h="10085070">
                <a:moveTo>
                  <a:pt x="140970" y="7481442"/>
                </a:moveTo>
                <a:lnTo>
                  <a:pt x="140970" y="7437628"/>
                </a:lnTo>
                <a:lnTo>
                  <a:pt x="22402" y="7437628"/>
                </a:lnTo>
                <a:lnTo>
                  <a:pt x="22402" y="7382763"/>
                </a:lnTo>
                <a:lnTo>
                  <a:pt x="140970" y="7382763"/>
                </a:lnTo>
                <a:lnTo>
                  <a:pt x="140970" y="7327519"/>
                </a:lnTo>
              </a:path>
              <a:path w="6953250" h="10085070">
                <a:moveTo>
                  <a:pt x="119634" y="7635748"/>
                </a:moveTo>
                <a:lnTo>
                  <a:pt x="119634" y="7613396"/>
                </a:lnTo>
                <a:lnTo>
                  <a:pt x="761" y="7613396"/>
                </a:lnTo>
                <a:lnTo>
                  <a:pt x="761" y="7514716"/>
                </a:lnTo>
                <a:lnTo>
                  <a:pt x="119634" y="7514716"/>
                </a:lnTo>
                <a:lnTo>
                  <a:pt x="119634" y="7492746"/>
                </a:lnTo>
                <a:lnTo>
                  <a:pt x="119634" y="7481442"/>
                </a:lnTo>
              </a:path>
              <a:path w="6953250" h="10085070">
                <a:moveTo>
                  <a:pt x="140970" y="7635748"/>
                </a:moveTo>
                <a:lnTo>
                  <a:pt x="140970" y="7591552"/>
                </a:lnTo>
                <a:lnTo>
                  <a:pt x="22402" y="7591552"/>
                </a:lnTo>
                <a:lnTo>
                  <a:pt x="22402" y="7536687"/>
                </a:lnTo>
                <a:lnTo>
                  <a:pt x="140970" y="7536687"/>
                </a:lnTo>
                <a:lnTo>
                  <a:pt x="140970" y="7481442"/>
                </a:lnTo>
              </a:path>
              <a:path w="6953250" h="10085070">
                <a:moveTo>
                  <a:pt x="119634" y="7789671"/>
                </a:moveTo>
                <a:lnTo>
                  <a:pt x="119634" y="7767319"/>
                </a:lnTo>
                <a:lnTo>
                  <a:pt x="761" y="7767319"/>
                </a:lnTo>
                <a:lnTo>
                  <a:pt x="761" y="7668640"/>
                </a:lnTo>
                <a:lnTo>
                  <a:pt x="119634" y="7668640"/>
                </a:lnTo>
                <a:lnTo>
                  <a:pt x="119634" y="7646669"/>
                </a:lnTo>
                <a:lnTo>
                  <a:pt x="119634" y="7635748"/>
                </a:lnTo>
              </a:path>
              <a:path w="6953250" h="10085070">
                <a:moveTo>
                  <a:pt x="140970" y="7789671"/>
                </a:moveTo>
                <a:lnTo>
                  <a:pt x="140970" y="7745476"/>
                </a:lnTo>
                <a:lnTo>
                  <a:pt x="22402" y="7745476"/>
                </a:lnTo>
                <a:lnTo>
                  <a:pt x="22402" y="7690611"/>
                </a:lnTo>
                <a:lnTo>
                  <a:pt x="140970" y="7690611"/>
                </a:lnTo>
                <a:lnTo>
                  <a:pt x="140970" y="7635748"/>
                </a:lnTo>
              </a:path>
              <a:path w="6953250" h="10085070">
                <a:moveTo>
                  <a:pt x="119634" y="7943596"/>
                </a:moveTo>
                <a:lnTo>
                  <a:pt x="119634" y="7921625"/>
                </a:lnTo>
                <a:lnTo>
                  <a:pt x="761" y="7921625"/>
                </a:lnTo>
                <a:lnTo>
                  <a:pt x="761" y="7822564"/>
                </a:lnTo>
                <a:lnTo>
                  <a:pt x="119634" y="7822564"/>
                </a:lnTo>
                <a:lnTo>
                  <a:pt x="119634" y="7800594"/>
                </a:lnTo>
                <a:lnTo>
                  <a:pt x="119634" y="7789671"/>
                </a:lnTo>
              </a:path>
              <a:path w="6953250" h="10085070">
                <a:moveTo>
                  <a:pt x="140970" y="7943596"/>
                </a:moveTo>
                <a:lnTo>
                  <a:pt x="140970" y="7899400"/>
                </a:lnTo>
                <a:lnTo>
                  <a:pt x="22402" y="7899400"/>
                </a:lnTo>
                <a:lnTo>
                  <a:pt x="22402" y="7844535"/>
                </a:lnTo>
                <a:lnTo>
                  <a:pt x="140970" y="7844535"/>
                </a:lnTo>
                <a:lnTo>
                  <a:pt x="140970" y="7789671"/>
                </a:lnTo>
              </a:path>
              <a:path w="6953250" h="10085070">
                <a:moveTo>
                  <a:pt x="119634" y="8097519"/>
                </a:moveTo>
                <a:lnTo>
                  <a:pt x="119634" y="8075548"/>
                </a:lnTo>
                <a:lnTo>
                  <a:pt x="761" y="8075548"/>
                </a:lnTo>
                <a:lnTo>
                  <a:pt x="761" y="7976488"/>
                </a:lnTo>
                <a:lnTo>
                  <a:pt x="119634" y="7976488"/>
                </a:lnTo>
                <a:lnTo>
                  <a:pt x="119634" y="7954517"/>
                </a:lnTo>
                <a:lnTo>
                  <a:pt x="119634" y="7943596"/>
                </a:lnTo>
              </a:path>
              <a:path w="6953250" h="10085070">
                <a:moveTo>
                  <a:pt x="140970" y="8097519"/>
                </a:moveTo>
                <a:lnTo>
                  <a:pt x="140970" y="8053323"/>
                </a:lnTo>
                <a:lnTo>
                  <a:pt x="22402" y="8053323"/>
                </a:lnTo>
                <a:lnTo>
                  <a:pt x="22402" y="7998459"/>
                </a:lnTo>
                <a:lnTo>
                  <a:pt x="140970" y="7998459"/>
                </a:lnTo>
                <a:lnTo>
                  <a:pt x="140970" y="7943596"/>
                </a:lnTo>
              </a:path>
              <a:path w="6953250" h="10085070">
                <a:moveTo>
                  <a:pt x="119634" y="8251444"/>
                </a:moveTo>
                <a:lnTo>
                  <a:pt x="119634" y="8229473"/>
                </a:lnTo>
                <a:lnTo>
                  <a:pt x="761" y="8229473"/>
                </a:lnTo>
                <a:lnTo>
                  <a:pt x="761" y="8130412"/>
                </a:lnTo>
                <a:lnTo>
                  <a:pt x="119634" y="8130412"/>
                </a:lnTo>
                <a:lnTo>
                  <a:pt x="119634" y="8108441"/>
                </a:lnTo>
                <a:lnTo>
                  <a:pt x="119634" y="8097519"/>
                </a:lnTo>
              </a:path>
              <a:path w="6953250" h="10085070">
                <a:moveTo>
                  <a:pt x="140970" y="8251444"/>
                </a:moveTo>
                <a:lnTo>
                  <a:pt x="140970" y="8207248"/>
                </a:lnTo>
                <a:lnTo>
                  <a:pt x="22402" y="8207248"/>
                </a:lnTo>
                <a:lnTo>
                  <a:pt x="22402" y="8152383"/>
                </a:lnTo>
                <a:lnTo>
                  <a:pt x="140970" y="8152383"/>
                </a:lnTo>
                <a:lnTo>
                  <a:pt x="140970" y="8097519"/>
                </a:lnTo>
              </a:path>
              <a:path w="6953250" h="10085070">
                <a:moveTo>
                  <a:pt x="119634" y="8405367"/>
                </a:moveTo>
                <a:lnTo>
                  <a:pt x="119634" y="8383396"/>
                </a:lnTo>
                <a:lnTo>
                  <a:pt x="761" y="8383396"/>
                </a:lnTo>
                <a:lnTo>
                  <a:pt x="761" y="8284336"/>
                </a:lnTo>
                <a:lnTo>
                  <a:pt x="119634" y="8284336"/>
                </a:lnTo>
                <a:lnTo>
                  <a:pt x="119634" y="8262365"/>
                </a:lnTo>
                <a:lnTo>
                  <a:pt x="119634" y="8251444"/>
                </a:lnTo>
              </a:path>
              <a:path w="6953250" h="10085070">
                <a:moveTo>
                  <a:pt x="140970" y="8405367"/>
                </a:moveTo>
                <a:lnTo>
                  <a:pt x="140970" y="8361426"/>
                </a:lnTo>
                <a:lnTo>
                  <a:pt x="22402" y="8361426"/>
                </a:lnTo>
                <a:lnTo>
                  <a:pt x="22402" y="8306308"/>
                </a:lnTo>
                <a:lnTo>
                  <a:pt x="140970" y="8306308"/>
                </a:lnTo>
                <a:lnTo>
                  <a:pt x="140970" y="8251444"/>
                </a:lnTo>
              </a:path>
              <a:path w="6953250" h="10085070">
                <a:moveTo>
                  <a:pt x="119634" y="8559291"/>
                </a:moveTo>
                <a:lnTo>
                  <a:pt x="119634" y="8537321"/>
                </a:lnTo>
                <a:lnTo>
                  <a:pt x="761" y="8537321"/>
                </a:lnTo>
                <a:lnTo>
                  <a:pt x="761" y="8438261"/>
                </a:lnTo>
                <a:lnTo>
                  <a:pt x="119634" y="8438261"/>
                </a:lnTo>
                <a:lnTo>
                  <a:pt x="119634" y="8416290"/>
                </a:lnTo>
                <a:lnTo>
                  <a:pt x="119634" y="8405367"/>
                </a:lnTo>
              </a:path>
              <a:path w="6953250" h="10085070">
                <a:moveTo>
                  <a:pt x="140970" y="8559291"/>
                </a:moveTo>
                <a:lnTo>
                  <a:pt x="140970" y="8515350"/>
                </a:lnTo>
                <a:lnTo>
                  <a:pt x="22402" y="8515350"/>
                </a:lnTo>
                <a:lnTo>
                  <a:pt x="22402" y="8460232"/>
                </a:lnTo>
                <a:lnTo>
                  <a:pt x="140970" y="8460232"/>
                </a:lnTo>
                <a:lnTo>
                  <a:pt x="140970" y="8405367"/>
                </a:lnTo>
              </a:path>
              <a:path w="6953250" h="10085070">
                <a:moveTo>
                  <a:pt x="119634" y="8713216"/>
                </a:moveTo>
                <a:lnTo>
                  <a:pt x="119634" y="8691244"/>
                </a:lnTo>
                <a:lnTo>
                  <a:pt x="761" y="8691244"/>
                </a:lnTo>
                <a:lnTo>
                  <a:pt x="761" y="8592185"/>
                </a:lnTo>
                <a:lnTo>
                  <a:pt x="119634" y="8592185"/>
                </a:lnTo>
                <a:lnTo>
                  <a:pt x="119634" y="8570214"/>
                </a:lnTo>
                <a:lnTo>
                  <a:pt x="119634" y="8559291"/>
                </a:lnTo>
              </a:path>
              <a:path w="6953250" h="10085070">
                <a:moveTo>
                  <a:pt x="140970" y="8713216"/>
                </a:moveTo>
                <a:lnTo>
                  <a:pt x="140970" y="8669273"/>
                </a:lnTo>
                <a:lnTo>
                  <a:pt x="22402" y="8669273"/>
                </a:lnTo>
                <a:lnTo>
                  <a:pt x="22402" y="8614156"/>
                </a:lnTo>
                <a:lnTo>
                  <a:pt x="140970" y="8614156"/>
                </a:lnTo>
                <a:lnTo>
                  <a:pt x="140970" y="8559291"/>
                </a:lnTo>
              </a:path>
              <a:path w="6953250" h="10085070">
                <a:moveTo>
                  <a:pt x="119634" y="8867140"/>
                </a:moveTo>
                <a:lnTo>
                  <a:pt x="119634" y="8845168"/>
                </a:lnTo>
                <a:lnTo>
                  <a:pt x="761" y="8845168"/>
                </a:lnTo>
                <a:lnTo>
                  <a:pt x="761" y="8746109"/>
                </a:lnTo>
                <a:lnTo>
                  <a:pt x="119634" y="8746109"/>
                </a:lnTo>
                <a:lnTo>
                  <a:pt x="119634" y="8724138"/>
                </a:lnTo>
                <a:lnTo>
                  <a:pt x="119634" y="8713216"/>
                </a:lnTo>
              </a:path>
              <a:path w="6953250" h="10085070">
                <a:moveTo>
                  <a:pt x="140970" y="8867140"/>
                </a:moveTo>
                <a:lnTo>
                  <a:pt x="140970" y="8823198"/>
                </a:lnTo>
                <a:lnTo>
                  <a:pt x="22402" y="8823198"/>
                </a:lnTo>
                <a:lnTo>
                  <a:pt x="22402" y="8768080"/>
                </a:lnTo>
                <a:lnTo>
                  <a:pt x="140970" y="8768080"/>
                </a:lnTo>
                <a:lnTo>
                  <a:pt x="140970" y="8713216"/>
                </a:lnTo>
              </a:path>
              <a:path w="6953250" h="10085070">
                <a:moveTo>
                  <a:pt x="119634" y="9021064"/>
                </a:moveTo>
                <a:lnTo>
                  <a:pt x="119634" y="8999092"/>
                </a:lnTo>
                <a:lnTo>
                  <a:pt x="761" y="8999092"/>
                </a:lnTo>
                <a:lnTo>
                  <a:pt x="761" y="8900033"/>
                </a:lnTo>
                <a:lnTo>
                  <a:pt x="119634" y="8900033"/>
                </a:lnTo>
                <a:lnTo>
                  <a:pt x="119634" y="8878062"/>
                </a:lnTo>
                <a:lnTo>
                  <a:pt x="119634" y="8867140"/>
                </a:lnTo>
              </a:path>
              <a:path w="6953250" h="10085070">
                <a:moveTo>
                  <a:pt x="140970" y="9021064"/>
                </a:moveTo>
                <a:lnTo>
                  <a:pt x="140970" y="8977121"/>
                </a:lnTo>
                <a:lnTo>
                  <a:pt x="22402" y="8977121"/>
                </a:lnTo>
                <a:lnTo>
                  <a:pt x="22402" y="8922004"/>
                </a:lnTo>
                <a:lnTo>
                  <a:pt x="140970" y="8922004"/>
                </a:lnTo>
                <a:lnTo>
                  <a:pt x="140970" y="8867140"/>
                </a:lnTo>
              </a:path>
              <a:path w="6953250" h="10085070">
                <a:moveTo>
                  <a:pt x="119634" y="9174937"/>
                </a:moveTo>
                <a:lnTo>
                  <a:pt x="119634" y="9152991"/>
                </a:lnTo>
                <a:lnTo>
                  <a:pt x="761" y="9152991"/>
                </a:lnTo>
                <a:lnTo>
                  <a:pt x="761" y="9053957"/>
                </a:lnTo>
                <a:lnTo>
                  <a:pt x="119634" y="9053957"/>
                </a:lnTo>
                <a:lnTo>
                  <a:pt x="119634" y="9031986"/>
                </a:lnTo>
                <a:lnTo>
                  <a:pt x="119634" y="9021064"/>
                </a:lnTo>
              </a:path>
              <a:path w="6953250" h="10085070">
                <a:moveTo>
                  <a:pt x="140970" y="9174937"/>
                </a:moveTo>
                <a:lnTo>
                  <a:pt x="140970" y="9131046"/>
                </a:lnTo>
                <a:lnTo>
                  <a:pt x="22402" y="9131046"/>
                </a:lnTo>
                <a:lnTo>
                  <a:pt x="22402" y="9076182"/>
                </a:lnTo>
                <a:lnTo>
                  <a:pt x="140970" y="9076182"/>
                </a:lnTo>
                <a:lnTo>
                  <a:pt x="140970" y="9021064"/>
                </a:lnTo>
              </a:path>
              <a:path w="6953250" h="10085070">
                <a:moveTo>
                  <a:pt x="119634" y="9328861"/>
                </a:moveTo>
                <a:lnTo>
                  <a:pt x="119634" y="9306915"/>
                </a:lnTo>
                <a:lnTo>
                  <a:pt x="761" y="9306915"/>
                </a:lnTo>
                <a:lnTo>
                  <a:pt x="761" y="9207855"/>
                </a:lnTo>
                <a:lnTo>
                  <a:pt x="119634" y="9207855"/>
                </a:lnTo>
                <a:lnTo>
                  <a:pt x="119634" y="9185910"/>
                </a:lnTo>
                <a:lnTo>
                  <a:pt x="119634" y="9174937"/>
                </a:lnTo>
              </a:path>
              <a:path w="6953250" h="10085070">
                <a:moveTo>
                  <a:pt x="140970" y="9328861"/>
                </a:moveTo>
                <a:lnTo>
                  <a:pt x="140970" y="9284969"/>
                </a:lnTo>
                <a:lnTo>
                  <a:pt x="22402" y="9284969"/>
                </a:lnTo>
                <a:lnTo>
                  <a:pt x="22402" y="9230106"/>
                </a:lnTo>
                <a:lnTo>
                  <a:pt x="140970" y="9230106"/>
                </a:lnTo>
                <a:lnTo>
                  <a:pt x="140970" y="9174937"/>
                </a:lnTo>
              </a:path>
              <a:path w="6953250" h="10085070">
                <a:moveTo>
                  <a:pt x="119634" y="9482785"/>
                </a:moveTo>
                <a:lnTo>
                  <a:pt x="119634" y="9460839"/>
                </a:lnTo>
                <a:lnTo>
                  <a:pt x="761" y="9460839"/>
                </a:lnTo>
                <a:lnTo>
                  <a:pt x="761" y="9362084"/>
                </a:lnTo>
                <a:lnTo>
                  <a:pt x="119634" y="9362084"/>
                </a:lnTo>
                <a:lnTo>
                  <a:pt x="119634" y="9339834"/>
                </a:lnTo>
                <a:lnTo>
                  <a:pt x="119634" y="9328861"/>
                </a:lnTo>
              </a:path>
              <a:path w="6953250" h="10085070">
                <a:moveTo>
                  <a:pt x="140970" y="9482785"/>
                </a:moveTo>
                <a:lnTo>
                  <a:pt x="140970" y="9438893"/>
                </a:lnTo>
                <a:lnTo>
                  <a:pt x="22402" y="9438893"/>
                </a:lnTo>
                <a:lnTo>
                  <a:pt x="22402" y="9384030"/>
                </a:lnTo>
                <a:lnTo>
                  <a:pt x="140970" y="9384030"/>
                </a:lnTo>
                <a:lnTo>
                  <a:pt x="140970" y="9328861"/>
                </a:lnTo>
              </a:path>
              <a:path w="6953250" h="10085070">
                <a:moveTo>
                  <a:pt x="119634" y="9636709"/>
                </a:moveTo>
                <a:lnTo>
                  <a:pt x="119634" y="9614763"/>
                </a:lnTo>
                <a:lnTo>
                  <a:pt x="761" y="9614763"/>
                </a:lnTo>
                <a:lnTo>
                  <a:pt x="761" y="9516008"/>
                </a:lnTo>
                <a:lnTo>
                  <a:pt x="119634" y="9516008"/>
                </a:lnTo>
                <a:lnTo>
                  <a:pt x="119634" y="9493758"/>
                </a:lnTo>
                <a:lnTo>
                  <a:pt x="119634" y="9482785"/>
                </a:lnTo>
              </a:path>
              <a:path w="6953250" h="10085070">
                <a:moveTo>
                  <a:pt x="140970" y="9636709"/>
                </a:moveTo>
                <a:lnTo>
                  <a:pt x="140970" y="9592817"/>
                </a:lnTo>
                <a:lnTo>
                  <a:pt x="22402" y="9592817"/>
                </a:lnTo>
                <a:lnTo>
                  <a:pt x="22402" y="9537954"/>
                </a:lnTo>
                <a:lnTo>
                  <a:pt x="140970" y="9537954"/>
                </a:lnTo>
                <a:lnTo>
                  <a:pt x="140970" y="9482785"/>
                </a:lnTo>
              </a:path>
              <a:path w="6953250" h="10085070">
                <a:moveTo>
                  <a:pt x="119634" y="9790633"/>
                </a:moveTo>
                <a:lnTo>
                  <a:pt x="119634" y="9768687"/>
                </a:lnTo>
                <a:lnTo>
                  <a:pt x="761" y="9768687"/>
                </a:lnTo>
                <a:lnTo>
                  <a:pt x="761" y="9669932"/>
                </a:lnTo>
                <a:lnTo>
                  <a:pt x="119634" y="9669932"/>
                </a:lnTo>
                <a:lnTo>
                  <a:pt x="119634" y="9647682"/>
                </a:lnTo>
                <a:lnTo>
                  <a:pt x="119634" y="9636709"/>
                </a:lnTo>
              </a:path>
              <a:path w="6953250" h="10085070">
                <a:moveTo>
                  <a:pt x="140970" y="9790633"/>
                </a:moveTo>
                <a:lnTo>
                  <a:pt x="140970" y="9746741"/>
                </a:lnTo>
                <a:lnTo>
                  <a:pt x="22402" y="9746741"/>
                </a:lnTo>
                <a:lnTo>
                  <a:pt x="22402" y="9691878"/>
                </a:lnTo>
                <a:lnTo>
                  <a:pt x="140970" y="9691878"/>
                </a:lnTo>
                <a:lnTo>
                  <a:pt x="140970" y="9636709"/>
                </a:lnTo>
              </a:path>
              <a:path w="6953250" h="10085070">
                <a:moveTo>
                  <a:pt x="119634" y="9944862"/>
                </a:moveTo>
                <a:lnTo>
                  <a:pt x="119634" y="9922611"/>
                </a:lnTo>
                <a:lnTo>
                  <a:pt x="761" y="9922611"/>
                </a:lnTo>
                <a:lnTo>
                  <a:pt x="761" y="9823856"/>
                </a:lnTo>
                <a:lnTo>
                  <a:pt x="119634" y="9823856"/>
                </a:lnTo>
                <a:lnTo>
                  <a:pt x="119634" y="9801910"/>
                </a:lnTo>
                <a:lnTo>
                  <a:pt x="119634" y="9790633"/>
                </a:lnTo>
              </a:path>
              <a:path w="6953250" h="10085070">
                <a:moveTo>
                  <a:pt x="140970" y="9944862"/>
                </a:moveTo>
                <a:lnTo>
                  <a:pt x="140970" y="9900666"/>
                </a:lnTo>
                <a:lnTo>
                  <a:pt x="22402" y="9900666"/>
                </a:lnTo>
                <a:lnTo>
                  <a:pt x="22402" y="9845802"/>
                </a:lnTo>
                <a:lnTo>
                  <a:pt x="140970" y="9845802"/>
                </a:lnTo>
                <a:lnTo>
                  <a:pt x="140970" y="9790633"/>
                </a:lnTo>
              </a:path>
            </a:pathLst>
          </a:custGeom>
          <a:ln w="31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25"/>
              <a:t>[</a:t>
            </a:r>
            <a:fld id="{81D60167-4931-47E6-BA6A-407CBD079E47}" type="slidenum">
              <a:rPr spc="-25"/>
              <a:pPr marL="12700">
                <a:lnSpc>
                  <a:spcPts val="1150"/>
                </a:lnSpc>
              </a:pPr>
              <a:t>3</a:t>
            </a:fld>
            <a:r>
              <a:rPr spc="-25"/>
              <a:t>]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89761"/>
            <a:ext cx="5304790" cy="24892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6985" algn="just">
              <a:lnSpc>
                <a:spcPts val="1610"/>
              </a:lnSpc>
              <a:spcBef>
                <a:spcPts val="215"/>
              </a:spcBef>
            </a:pPr>
            <a:r>
              <a:rPr sz="1400">
                <a:latin typeface="Arial"/>
                <a:cs typeface="Arial"/>
              </a:rPr>
              <a:t>Ο</a:t>
            </a:r>
            <a:r>
              <a:rPr sz="1400" spc="10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Βασίλειος</a:t>
            </a:r>
            <a:r>
              <a:rPr sz="1400" spc="2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ύστερα</a:t>
            </a:r>
            <a:r>
              <a:rPr sz="1400" spc="2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από</a:t>
            </a:r>
            <a:r>
              <a:rPr sz="1400" spc="2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τις</a:t>
            </a:r>
            <a:r>
              <a:rPr sz="1400" spc="2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λαμπρές</a:t>
            </a:r>
            <a:r>
              <a:rPr sz="1400" spc="2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σπουδές</a:t>
            </a:r>
            <a:r>
              <a:rPr sz="1400" spc="20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2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γύρισε</a:t>
            </a:r>
            <a:r>
              <a:rPr sz="1400" spc="225">
                <a:latin typeface="Arial"/>
                <a:cs typeface="Arial"/>
              </a:rPr>
              <a:t> </a:t>
            </a:r>
            <a:r>
              <a:rPr sz="1400" spc="-20">
                <a:latin typeface="Arial"/>
                <a:cs typeface="Arial"/>
              </a:rPr>
              <a:t>στην </a:t>
            </a:r>
            <a:r>
              <a:rPr sz="1400">
                <a:latin typeface="Arial"/>
                <a:cs typeface="Arial"/>
              </a:rPr>
              <a:t>Καισάρεια.</a:t>
            </a:r>
            <a:r>
              <a:rPr sz="1400" spc="5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Εκεί</a:t>
            </a:r>
            <a:r>
              <a:rPr sz="1400" spc="5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άσκησε</a:t>
            </a:r>
            <a:r>
              <a:rPr sz="1400" spc="5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5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επάγγελμα</a:t>
            </a:r>
            <a:r>
              <a:rPr sz="1400" spc="5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5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ρήτορα</a:t>
            </a:r>
            <a:r>
              <a:rPr sz="1400" spc="5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565">
                <a:latin typeface="Arial"/>
                <a:cs typeface="Arial"/>
              </a:rPr>
              <a:t> </a:t>
            </a:r>
            <a:r>
              <a:rPr sz="1400" spc="-20">
                <a:latin typeface="Arial"/>
                <a:cs typeface="Arial"/>
              </a:rPr>
              <a:t>αφού </a:t>
            </a:r>
            <a:r>
              <a:rPr sz="1400">
                <a:latin typeface="Arial"/>
                <a:cs typeface="Arial"/>
              </a:rPr>
              <a:t>βαφτίστηκε</a:t>
            </a:r>
            <a:r>
              <a:rPr sz="1400" spc="10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σε</a:t>
            </a:r>
            <a:r>
              <a:rPr sz="1400" spc="1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μεγάλη</a:t>
            </a:r>
            <a:r>
              <a:rPr sz="1400" spc="11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ηλικία,</a:t>
            </a:r>
            <a:r>
              <a:rPr sz="1400" spc="11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όπως</a:t>
            </a:r>
            <a:r>
              <a:rPr sz="1400" spc="1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συνηθιζόταν</a:t>
            </a:r>
            <a:r>
              <a:rPr sz="1400" spc="11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τότε,</a:t>
            </a:r>
            <a:r>
              <a:rPr sz="1400" spc="12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αποφάσισε </a:t>
            </a:r>
            <a:r>
              <a:rPr sz="1400">
                <a:latin typeface="Arial"/>
                <a:cs typeface="Arial"/>
              </a:rPr>
              <a:t>να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γίνει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μοναχός.</a:t>
            </a:r>
            <a:endParaRPr sz="1400">
              <a:latin typeface="Arial"/>
              <a:cs typeface="Arial"/>
            </a:endParaRPr>
          </a:p>
          <a:p>
            <a:pPr marL="12700" marR="5715" algn="just">
              <a:lnSpc>
                <a:spcPts val="1610"/>
              </a:lnSpc>
              <a:spcBef>
                <a:spcPts val="5"/>
              </a:spcBef>
            </a:pPr>
            <a:r>
              <a:rPr sz="1400">
                <a:latin typeface="Arial"/>
                <a:cs typeface="Arial"/>
              </a:rPr>
              <a:t>Για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να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γνωρίσει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μεγάλους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ασκητές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της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εποχής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επισκέφτηκε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την </a:t>
            </a:r>
            <a:r>
              <a:rPr sz="1400">
                <a:latin typeface="Arial"/>
                <a:cs typeface="Arial"/>
              </a:rPr>
              <a:t>Αίγυπτο,</a:t>
            </a:r>
            <a:r>
              <a:rPr sz="1400" spc="48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την</a:t>
            </a:r>
            <a:r>
              <a:rPr sz="1400" spc="4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Παλαιστίνη</a:t>
            </a:r>
            <a:r>
              <a:rPr sz="1400" spc="4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αλλά</a:t>
            </a:r>
            <a:r>
              <a:rPr sz="1400" spc="48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4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άλλες</a:t>
            </a:r>
            <a:r>
              <a:rPr sz="1400" spc="48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χώρες.</a:t>
            </a:r>
            <a:r>
              <a:rPr sz="1400" spc="49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Γοητευμένος, </a:t>
            </a:r>
            <a:r>
              <a:rPr sz="1400">
                <a:latin typeface="Arial"/>
                <a:cs typeface="Arial"/>
              </a:rPr>
              <a:t>μοίρασε</a:t>
            </a:r>
            <a:r>
              <a:rPr sz="1400" spc="4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τα</a:t>
            </a:r>
            <a:r>
              <a:rPr sz="1400" spc="4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υπάρχοντά</a:t>
            </a:r>
            <a:r>
              <a:rPr sz="1400" spc="5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4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στους</a:t>
            </a:r>
            <a:r>
              <a:rPr sz="1400" spc="48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φτωχούς</a:t>
            </a:r>
            <a:r>
              <a:rPr sz="1400" spc="4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4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μόνασε</a:t>
            </a:r>
            <a:r>
              <a:rPr sz="1400" spc="49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σ’ένα </a:t>
            </a:r>
            <a:r>
              <a:rPr sz="1400">
                <a:latin typeface="Arial"/>
                <a:cs typeface="Arial"/>
              </a:rPr>
              <a:t>ερημικό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μέρος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Πόντου.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25"/>
              </a:lnSpc>
            </a:pPr>
            <a:r>
              <a:rPr sz="1400">
                <a:latin typeface="Arial"/>
                <a:cs typeface="Arial"/>
              </a:rPr>
              <a:t>Όταν</a:t>
            </a:r>
            <a:r>
              <a:rPr sz="1400" spc="2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είδε</a:t>
            </a:r>
            <a:r>
              <a:rPr sz="1400" spc="2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ότι</a:t>
            </a:r>
            <a:r>
              <a:rPr sz="1400" spc="2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οι</a:t>
            </a:r>
            <a:r>
              <a:rPr sz="1400" spc="2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αιρετικοί</a:t>
            </a:r>
            <a:r>
              <a:rPr sz="1400" spc="25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κατατάραζαν</a:t>
            </a:r>
            <a:r>
              <a:rPr sz="1400" spc="2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την</a:t>
            </a:r>
            <a:r>
              <a:rPr sz="1400" spc="2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Εκκλησία</a:t>
            </a:r>
            <a:r>
              <a:rPr sz="1400" spc="2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δέχτηκε</a:t>
            </a:r>
            <a:r>
              <a:rPr sz="1400" spc="285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το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96200"/>
              </a:lnSpc>
              <a:spcBef>
                <a:spcPts val="25"/>
              </a:spcBef>
              <a:tabLst>
                <a:tab pos="1288415" algn="l"/>
                <a:tab pos="2663190" algn="l"/>
                <a:tab pos="4073525" algn="l"/>
                <a:tab pos="4871720" algn="l"/>
              </a:tabLst>
            </a:pPr>
            <a:r>
              <a:rPr sz="1400">
                <a:latin typeface="Arial"/>
                <a:cs typeface="Arial"/>
              </a:rPr>
              <a:t>μεγάλο</a:t>
            </a:r>
            <a:r>
              <a:rPr sz="1400" spc="229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αξίωμα</a:t>
            </a:r>
            <a:r>
              <a:rPr sz="1400" spc="23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της</a:t>
            </a:r>
            <a:r>
              <a:rPr sz="1400" spc="23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ιεροσύνης.</a:t>
            </a:r>
            <a:r>
              <a:rPr sz="1400" spc="23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Έγινε</a:t>
            </a:r>
            <a:r>
              <a:rPr sz="1400" spc="229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διάκονος,</a:t>
            </a:r>
            <a:r>
              <a:rPr sz="1400" spc="23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ιερέας</a:t>
            </a:r>
            <a:r>
              <a:rPr sz="1400" spc="229">
                <a:latin typeface="Arial"/>
                <a:cs typeface="Arial"/>
              </a:rPr>
              <a:t>  </a:t>
            </a:r>
            <a:r>
              <a:rPr sz="1400" spc="-25">
                <a:latin typeface="Arial"/>
                <a:cs typeface="Arial"/>
              </a:rPr>
              <a:t>και </a:t>
            </a:r>
            <a:r>
              <a:rPr sz="1400" spc="-10">
                <a:latin typeface="Arial"/>
                <a:cs typeface="Arial"/>
              </a:rPr>
              <a:t>αργότερα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10">
                <a:latin typeface="Arial"/>
                <a:cs typeface="Arial"/>
              </a:rPr>
              <a:t>επίσκοπος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10">
                <a:latin typeface="Arial"/>
                <a:cs typeface="Arial"/>
              </a:rPr>
              <a:t>Καισάρειας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25">
                <a:latin typeface="Arial"/>
                <a:cs typeface="Arial"/>
              </a:rPr>
              <a:t>απ’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20">
                <a:latin typeface="Arial"/>
                <a:cs typeface="Arial"/>
              </a:rPr>
              <a:t>όπου </a:t>
            </a:r>
            <a:r>
              <a:rPr sz="1400">
                <a:latin typeface="Arial"/>
                <a:cs typeface="Arial"/>
              </a:rPr>
              <a:t>καταπολέμησε</a:t>
            </a:r>
            <a:r>
              <a:rPr sz="1400" spc="3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σθεναρά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τον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αρειανισμό.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3547998"/>
            <a:ext cx="43846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7770" algn="l"/>
                <a:tab pos="1620520" algn="l"/>
                <a:tab pos="2854325" algn="l"/>
                <a:tab pos="3617595" algn="l"/>
              </a:tabLst>
            </a:pPr>
            <a:r>
              <a:rPr sz="1400" spc="-10">
                <a:latin typeface="Arial"/>
                <a:cs typeface="Arial"/>
              </a:rPr>
              <a:t>απεσταλμένο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25">
                <a:latin typeface="Arial"/>
                <a:cs typeface="Arial"/>
              </a:rPr>
              <a:t>του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10">
                <a:latin typeface="Arial"/>
                <a:cs typeface="Arial"/>
              </a:rPr>
              <a:t>αυτοκράτορα,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10">
                <a:latin typeface="Arial"/>
                <a:cs typeface="Arial"/>
              </a:rPr>
              <a:t>ύπαρχο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10">
                <a:latin typeface="Arial"/>
                <a:cs typeface="Arial"/>
              </a:rPr>
              <a:t>Μόδεστο,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3343782"/>
            <a:ext cx="5300980" cy="44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645"/>
              </a:lnSpc>
              <a:spcBef>
                <a:spcPts val="100"/>
              </a:spcBef>
              <a:tabLst>
                <a:tab pos="841375" algn="l"/>
                <a:tab pos="1494155" algn="l"/>
                <a:tab pos="1778635" algn="l"/>
                <a:tab pos="2758440" algn="l"/>
                <a:tab pos="3262629" algn="l"/>
                <a:tab pos="3954145" algn="l"/>
                <a:tab pos="4417695" algn="l"/>
              </a:tabLst>
            </a:pPr>
            <a:r>
              <a:rPr sz="1400" spc="-10">
                <a:latin typeface="Arial"/>
                <a:cs typeface="Arial"/>
              </a:rPr>
              <a:t>Ιστορική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10">
                <a:latin typeface="Arial"/>
                <a:cs typeface="Arial"/>
              </a:rPr>
              <a:t>έμεινε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50">
                <a:latin typeface="Arial"/>
                <a:cs typeface="Arial"/>
              </a:rPr>
              <a:t>η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10">
                <a:latin typeface="Arial"/>
                <a:cs typeface="Arial"/>
              </a:rPr>
              <a:t>απάντηση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25">
                <a:latin typeface="Arial"/>
                <a:cs typeface="Arial"/>
              </a:rPr>
              <a:t>που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10">
                <a:latin typeface="Arial"/>
                <a:cs typeface="Arial"/>
              </a:rPr>
              <a:t>έδωσε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25">
                <a:latin typeface="Arial"/>
                <a:cs typeface="Arial"/>
              </a:rPr>
              <a:t>στο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10">
                <a:latin typeface="Arial"/>
                <a:cs typeface="Arial"/>
              </a:rPr>
              <a:t>φιλαρειανό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ts val="1645"/>
              </a:lnSpc>
              <a:tabLst>
                <a:tab pos="508634" algn="l"/>
              </a:tabLst>
            </a:pPr>
            <a:r>
              <a:rPr sz="1400" spc="-20">
                <a:latin typeface="Arial"/>
                <a:cs typeface="Arial"/>
              </a:rPr>
              <a:t>όταν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25">
                <a:latin typeface="Arial"/>
                <a:cs typeface="Arial"/>
              </a:rPr>
              <a:t>τον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3752214"/>
            <a:ext cx="5302250" cy="47390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75"/>
              </a:spcBef>
            </a:pPr>
            <a:r>
              <a:rPr sz="1400">
                <a:latin typeface="Arial"/>
                <a:cs typeface="Arial"/>
              </a:rPr>
              <a:t>απείλησε</a:t>
            </a:r>
            <a:r>
              <a:rPr sz="1400" spc="42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αυστηρά</a:t>
            </a:r>
            <a:r>
              <a:rPr sz="1400" spc="434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με</a:t>
            </a:r>
            <a:r>
              <a:rPr sz="1400" spc="42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δήμευση</a:t>
            </a:r>
            <a:r>
              <a:rPr sz="1400" spc="42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της</a:t>
            </a:r>
            <a:r>
              <a:rPr sz="1400" spc="42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περιουσίας,</a:t>
            </a:r>
            <a:r>
              <a:rPr sz="1400" spc="434">
                <a:latin typeface="Arial"/>
                <a:cs typeface="Arial"/>
              </a:rPr>
              <a:t>  </a:t>
            </a:r>
            <a:r>
              <a:rPr sz="1400" spc="-10">
                <a:latin typeface="Arial"/>
                <a:cs typeface="Arial"/>
              </a:rPr>
              <a:t>εξορία, </a:t>
            </a:r>
            <a:r>
              <a:rPr sz="1400">
                <a:latin typeface="Arial"/>
                <a:cs typeface="Arial"/>
              </a:rPr>
              <a:t>βασανιστήρια</a:t>
            </a:r>
            <a:r>
              <a:rPr sz="1400" spc="21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21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θάνατο:</a:t>
            </a:r>
            <a:r>
              <a:rPr sz="1400" spc="22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«Τίποτε</a:t>
            </a:r>
            <a:r>
              <a:rPr sz="1400" spc="22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από</a:t>
            </a:r>
            <a:r>
              <a:rPr sz="1400" spc="21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αυτά</a:t>
            </a:r>
            <a:r>
              <a:rPr sz="1400" spc="22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δε</a:t>
            </a:r>
            <a:r>
              <a:rPr sz="1400" spc="210">
                <a:latin typeface="Arial"/>
                <a:cs typeface="Arial"/>
              </a:rPr>
              <a:t>  </a:t>
            </a:r>
            <a:r>
              <a:rPr sz="1400" spc="-10">
                <a:latin typeface="Arial"/>
                <a:cs typeface="Arial"/>
              </a:rPr>
              <a:t>φοβάμαι» </a:t>
            </a:r>
            <a:r>
              <a:rPr sz="1400">
                <a:latin typeface="Arial"/>
                <a:cs typeface="Arial"/>
              </a:rPr>
              <a:t>απάντησε</a:t>
            </a:r>
            <a:r>
              <a:rPr sz="1400" spc="2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</a:t>
            </a:r>
            <a:r>
              <a:rPr sz="1400" spc="2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Βασίλειος,</a:t>
            </a:r>
            <a:r>
              <a:rPr sz="1400" spc="28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«γιατί</a:t>
            </a:r>
            <a:r>
              <a:rPr sz="1400" spc="2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περιουσία</a:t>
            </a:r>
            <a:r>
              <a:rPr sz="1400" spc="2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δεν</a:t>
            </a:r>
            <a:r>
              <a:rPr sz="1400" spc="2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έχω</a:t>
            </a:r>
            <a:r>
              <a:rPr sz="1400" spc="2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παρά</a:t>
            </a:r>
            <a:r>
              <a:rPr sz="1400" spc="2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μόνο</a:t>
            </a:r>
            <a:r>
              <a:rPr sz="1400" spc="265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τα </a:t>
            </a:r>
            <a:r>
              <a:rPr sz="1400">
                <a:latin typeface="Arial"/>
                <a:cs typeface="Arial"/>
              </a:rPr>
              <a:t>φτωχά</a:t>
            </a:r>
            <a:r>
              <a:rPr sz="1400" spc="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μου</a:t>
            </a:r>
            <a:r>
              <a:rPr sz="1400" spc="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ρούχα</a:t>
            </a:r>
            <a:r>
              <a:rPr sz="1400" spc="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λίγα</a:t>
            </a:r>
            <a:r>
              <a:rPr sz="1400" spc="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βιβλία.</a:t>
            </a:r>
            <a:r>
              <a:rPr sz="1400" spc="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Εξορία</a:t>
            </a:r>
            <a:r>
              <a:rPr sz="1400" spc="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δε</a:t>
            </a:r>
            <a:r>
              <a:rPr sz="1400" spc="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φοβάμαι,</a:t>
            </a:r>
            <a:r>
              <a:rPr sz="1400" spc="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γιατί</a:t>
            </a:r>
            <a:r>
              <a:rPr sz="1400" spc="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όλοι</a:t>
            </a:r>
            <a:r>
              <a:rPr sz="1400" spc="4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σ’ </a:t>
            </a:r>
            <a:r>
              <a:rPr sz="1400">
                <a:latin typeface="Arial"/>
                <a:cs typeface="Arial"/>
              </a:rPr>
              <a:t>αυτή</a:t>
            </a:r>
            <a:r>
              <a:rPr sz="1400" spc="1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</a:t>
            </a:r>
            <a:r>
              <a:rPr sz="1400" spc="1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ζωή</a:t>
            </a:r>
            <a:r>
              <a:rPr sz="1400" spc="1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είμαστε</a:t>
            </a:r>
            <a:r>
              <a:rPr sz="1400" spc="1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σαν</a:t>
            </a:r>
            <a:r>
              <a:rPr sz="1400" spc="1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τα</a:t>
            </a:r>
            <a:r>
              <a:rPr sz="1400" spc="1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πουλιά</a:t>
            </a:r>
            <a:r>
              <a:rPr sz="1400" spc="1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χωρίς</a:t>
            </a:r>
            <a:r>
              <a:rPr sz="1400" spc="1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μόνιμη</a:t>
            </a:r>
            <a:r>
              <a:rPr sz="1400" spc="1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στέγη.</a:t>
            </a:r>
            <a:r>
              <a:rPr sz="1400" spc="15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Βάσανα </a:t>
            </a:r>
            <a:r>
              <a:rPr sz="1400">
                <a:latin typeface="Arial"/>
                <a:cs typeface="Arial"/>
              </a:rPr>
              <a:t>δε</a:t>
            </a:r>
            <a:r>
              <a:rPr sz="1400" spc="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λογαριάζω, γιατί</a:t>
            </a:r>
            <a:r>
              <a:rPr sz="1400" spc="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ασθενικό</a:t>
            </a:r>
            <a:r>
              <a:rPr sz="1400" spc="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μου</a:t>
            </a:r>
            <a:r>
              <a:rPr sz="1400" spc="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σώμα</a:t>
            </a:r>
            <a:r>
              <a:rPr sz="1400" spc="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γρήγορα</a:t>
            </a:r>
            <a:r>
              <a:rPr sz="1400" spc="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θα</a:t>
            </a:r>
            <a:r>
              <a:rPr sz="1400" spc="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πεθάνει.</a:t>
            </a:r>
            <a:r>
              <a:rPr sz="1400" spc="2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Κι </a:t>
            </a:r>
            <a:r>
              <a:rPr sz="1400">
                <a:latin typeface="Arial"/>
                <a:cs typeface="Arial"/>
              </a:rPr>
              <a:t>ο</a:t>
            </a:r>
            <a:r>
              <a:rPr sz="1400" spc="4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θάνατος</a:t>
            </a:r>
            <a:r>
              <a:rPr sz="1400" spc="3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θα</a:t>
            </a:r>
            <a:r>
              <a:rPr sz="1400" spc="4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</a:t>
            </a:r>
            <a:r>
              <a:rPr sz="1400" spc="3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φέρει</a:t>
            </a:r>
            <a:r>
              <a:rPr sz="1400" spc="3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κοντά</a:t>
            </a:r>
            <a:r>
              <a:rPr sz="1400" spc="4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στο</a:t>
            </a:r>
            <a:r>
              <a:rPr sz="1400" spc="3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Θεό,</a:t>
            </a:r>
            <a:r>
              <a:rPr sz="1400" spc="3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για</a:t>
            </a:r>
            <a:r>
              <a:rPr sz="1400" spc="3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τον</a:t>
            </a:r>
            <a:r>
              <a:rPr sz="1400" spc="3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οποίο</a:t>
            </a:r>
            <a:r>
              <a:rPr sz="1400" spc="4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ζω</a:t>
            </a:r>
            <a:r>
              <a:rPr sz="1400" spc="395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και </a:t>
            </a:r>
            <a:r>
              <a:rPr sz="1400" spc="-10">
                <a:latin typeface="Arial"/>
                <a:cs typeface="Arial"/>
              </a:rPr>
              <a:t>εργάζομαι».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80"/>
              </a:lnSpc>
            </a:pPr>
            <a:r>
              <a:rPr sz="1400">
                <a:latin typeface="Arial"/>
                <a:cs typeface="Arial"/>
              </a:rPr>
              <a:t>Ο</a:t>
            </a:r>
            <a:r>
              <a:rPr sz="1400" spc="5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Μέγας</a:t>
            </a:r>
            <a:r>
              <a:rPr sz="1400" spc="5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Βασίλειος</a:t>
            </a:r>
            <a:r>
              <a:rPr sz="1400" spc="5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θεμελίωσε</a:t>
            </a:r>
            <a:r>
              <a:rPr sz="1400" spc="29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τη</a:t>
            </a:r>
            <a:r>
              <a:rPr sz="1400" spc="5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Χριστιανική</a:t>
            </a:r>
            <a:r>
              <a:rPr sz="1400" spc="5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55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Θεολογία,</a:t>
            </a:r>
            <a:endParaRPr sz="1400">
              <a:latin typeface="Arial"/>
              <a:cs typeface="Arial"/>
            </a:endParaRPr>
          </a:p>
          <a:p>
            <a:pPr marL="12700" marR="10795" algn="just">
              <a:lnSpc>
                <a:spcPts val="1610"/>
              </a:lnSpc>
              <a:spcBef>
                <a:spcPts val="80"/>
              </a:spcBef>
            </a:pPr>
            <a:r>
              <a:rPr sz="1400">
                <a:latin typeface="Arial"/>
                <a:cs typeface="Arial"/>
              </a:rPr>
              <a:t>αντλώντας</a:t>
            </a:r>
            <a:r>
              <a:rPr sz="1400" spc="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επιλεκτικά</a:t>
            </a:r>
            <a:r>
              <a:rPr sz="1400" spc="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από</a:t>
            </a:r>
            <a:r>
              <a:rPr sz="1400" spc="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την</a:t>
            </a:r>
            <a:r>
              <a:rPr sz="1400" spc="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αρχαιοελληνική</a:t>
            </a:r>
            <a:r>
              <a:rPr sz="1400" spc="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κυρίως</a:t>
            </a:r>
            <a:r>
              <a:rPr sz="1400" spc="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από</a:t>
            </a:r>
            <a:r>
              <a:rPr sz="1400" spc="6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την </a:t>
            </a:r>
            <a:r>
              <a:rPr sz="1400">
                <a:latin typeface="Arial"/>
                <a:cs typeface="Arial"/>
              </a:rPr>
              <a:t>πλατωνική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φιλοσοφία.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30"/>
              </a:lnSpc>
            </a:pPr>
            <a:r>
              <a:rPr sz="1400">
                <a:latin typeface="Arial"/>
                <a:cs typeface="Arial"/>
              </a:rPr>
              <a:t>Καθημερινά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δίδασκε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τους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ανθρώπους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εξηγώντας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Ευαγγέλιο.</a:t>
            </a:r>
            <a:endParaRPr sz="1400">
              <a:latin typeface="Arial"/>
              <a:cs typeface="Arial"/>
            </a:endParaRPr>
          </a:p>
          <a:p>
            <a:pPr marL="12700" marR="8890" algn="just">
              <a:lnSpc>
                <a:spcPts val="1610"/>
              </a:lnSpc>
              <a:spcBef>
                <a:spcPts val="75"/>
              </a:spcBef>
            </a:pPr>
            <a:r>
              <a:rPr sz="1400">
                <a:latin typeface="Arial"/>
                <a:cs typeface="Arial"/>
              </a:rPr>
              <a:t>Συμβούλευε</a:t>
            </a:r>
            <a:r>
              <a:rPr sz="1400" spc="25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τη</a:t>
            </a:r>
            <a:r>
              <a:rPr sz="1400" spc="254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νεολαία</a:t>
            </a:r>
            <a:r>
              <a:rPr sz="1400" spc="254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να</a:t>
            </a:r>
            <a:r>
              <a:rPr sz="1400" spc="26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διαβάζει</a:t>
            </a:r>
            <a:r>
              <a:rPr sz="1400" spc="26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την</a:t>
            </a:r>
            <a:r>
              <a:rPr sz="1400" spc="254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ελληνική</a:t>
            </a:r>
            <a:r>
              <a:rPr sz="1400" spc="254">
                <a:latin typeface="Arial"/>
                <a:cs typeface="Arial"/>
              </a:rPr>
              <a:t>  </a:t>
            </a:r>
            <a:r>
              <a:rPr sz="1400" spc="-10">
                <a:latin typeface="Arial"/>
                <a:cs typeface="Arial"/>
              </a:rPr>
              <a:t>ιστορία, </a:t>
            </a:r>
            <a:r>
              <a:rPr sz="1400">
                <a:latin typeface="Arial"/>
                <a:cs typeface="Arial"/>
              </a:rPr>
              <a:t>μυθολογία,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ποίηση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φιλοσοφία.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35"/>
              </a:lnSpc>
            </a:pPr>
            <a:r>
              <a:rPr sz="1400">
                <a:latin typeface="Arial"/>
                <a:cs typeface="Arial"/>
              </a:rPr>
              <a:t>Έγραψε</a:t>
            </a:r>
            <a:r>
              <a:rPr sz="1400" spc="1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πολλά</a:t>
            </a:r>
            <a:r>
              <a:rPr sz="1400" spc="1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βιβλία,</a:t>
            </a:r>
            <a:r>
              <a:rPr sz="1400" spc="1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επιστολές,</a:t>
            </a:r>
            <a:r>
              <a:rPr sz="1400" spc="1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κηρύγματα,</a:t>
            </a:r>
            <a:r>
              <a:rPr sz="1400" spc="1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ομιλίες,</a:t>
            </a:r>
            <a:r>
              <a:rPr sz="1400" spc="14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προσευχές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614"/>
              </a:lnSpc>
            </a:pPr>
            <a:r>
              <a:rPr sz="1400">
                <a:latin typeface="Arial"/>
                <a:cs typeface="Arial"/>
              </a:rPr>
              <a:t>και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Θεία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Λειτουργία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που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φέρει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όνομά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 spc="-20">
                <a:latin typeface="Arial"/>
                <a:cs typeface="Arial"/>
              </a:rPr>
              <a:t>του.</a:t>
            </a:r>
            <a:endParaRPr sz="1400">
              <a:latin typeface="Arial"/>
              <a:cs typeface="Arial"/>
            </a:endParaRPr>
          </a:p>
          <a:p>
            <a:pPr marL="12700" marR="6350" algn="just">
              <a:lnSpc>
                <a:spcPts val="1610"/>
              </a:lnSpc>
              <a:spcBef>
                <a:spcPts val="80"/>
              </a:spcBef>
            </a:pPr>
            <a:r>
              <a:rPr sz="1400">
                <a:latin typeface="Arial"/>
                <a:cs typeface="Arial"/>
              </a:rPr>
              <a:t>Ολόκληρη</a:t>
            </a:r>
            <a:r>
              <a:rPr sz="1400" spc="27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πόλη,</a:t>
            </a:r>
            <a:r>
              <a:rPr sz="1400" spc="28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την</a:t>
            </a:r>
            <a:r>
              <a:rPr sz="1400" spc="28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περίφημη</a:t>
            </a:r>
            <a:r>
              <a:rPr sz="1400" spc="27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Βασιλειάδα,</a:t>
            </a:r>
            <a:r>
              <a:rPr sz="1400" spc="27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αποτελούν</a:t>
            </a:r>
            <a:r>
              <a:rPr sz="1400" spc="290">
                <a:latin typeface="Arial"/>
                <a:cs typeface="Arial"/>
              </a:rPr>
              <a:t>  </a:t>
            </a:r>
            <a:r>
              <a:rPr sz="1400" spc="-25">
                <a:latin typeface="Arial"/>
                <a:cs typeface="Arial"/>
              </a:rPr>
              <a:t>τα </a:t>
            </a:r>
            <a:r>
              <a:rPr sz="1400">
                <a:latin typeface="Arial"/>
                <a:cs typeface="Arial"/>
              </a:rPr>
              <a:t>φιλανθρωπικά</a:t>
            </a:r>
            <a:r>
              <a:rPr sz="1400" spc="459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459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ιδρύματα:</a:t>
            </a:r>
            <a:r>
              <a:rPr sz="1400" spc="46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νοσοκομεία,</a:t>
            </a:r>
            <a:r>
              <a:rPr sz="1400" spc="465">
                <a:latin typeface="Arial"/>
                <a:cs typeface="Arial"/>
              </a:rPr>
              <a:t>  </a:t>
            </a:r>
            <a:r>
              <a:rPr sz="1400" spc="-10">
                <a:latin typeface="Arial"/>
                <a:cs typeface="Arial"/>
              </a:rPr>
              <a:t>ορφανοτροφεία, </a:t>
            </a:r>
            <a:r>
              <a:rPr sz="1400">
                <a:latin typeface="Arial"/>
                <a:cs typeface="Arial"/>
              </a:rPr>
              <a:t>ξενώνες,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εργαστήρια,</a:t>
            </a:r>
            <a:r>
              <a:rPr sz="1400" spc="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σχολεία</a:t>
            </a:r>
            <a:r>
              <a:rPr sz="1400" spc="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κ.α.</a:t>
            </a:r>
            <a:r>
              <a:rPr sz="1400" spc="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για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τα</a:t>
            </a:r>
            <a:r>
              <a:rPr sz="1400" spc="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οποία</a:t>
            </a:r>
            <a:r>
              <a:rPr sz="1400" spc="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διέθεσε</a:t>
            </a:r>
            <a:r>
              <a:rPr sz="1400" spc="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όλα</a:t>
            </a:r>
            <a:r>
              <a:rPr sz="1400" spc="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35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τα </a:t>
            </a:r>
            <a:r>
              <a:rPr sz="1400" spc="-10">
                <a:latin typeface="Arial"/>
                <a:cs typeface="Arial"/>
              </a:rPr>
              <a:t>υπάρχοντα.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25"/>
              </a:lnSpc>
            </a:pPr>
            <a:r>
              <a:rPr sz="1400">
                <a:latin typeface="Arial"/>
                <a:cs typeface="Arial"/>
              </a:rPr>
              <a:t>Πέθανε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379, σε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ηλικία</a:t>
            </a:r>
            <a:r>
              <a:rPr sz="1400" spc="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49</a:t>
            </a:r>
            <a:r>
              <a:rPr sz="1400" spc="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χρονών.</a:t>
            </a:r>
            <a:r>
              <a:rPr sz="1400" spc="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Η</a:t>
            </a:r>
            <a:r>
              <a:rPr sz="1400" spc="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Εκκλησία</a:t>
            </a:r>
            <a:r>
              <a:rPr sz="1400" spc="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μας</a:t>
            </a:r>
            <a:r>
              <a:rPr sz="1400" spc="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τον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ονόμασε</a:t>
            </a:r>
            <a:endParaRPr sz="1400">
              <a:latin typeface="Arial"/>
              <a:cs typeface="Arial"/>
            </a:endParaRPr>
          </a:p>
          <a:p>
            <a:pPr marL="12700" marR="8890" algn="just">
              <a:lnSpc>
                <a:spcPts val="1620"/>
              </a:lnSpc>
              <a:spcBef>
                <a:spcPts val="65"/>
              </a:spcBef>
            </a:pPr>
            <a:r>
              <a:rPr sz="1400">
                <a:latin typeface="Arial"/>
                <a:cs typeface="Arial"/>
              </a:rPr>
              <a:t>«</a:t>
            </a:r>
            <a:r>
              <a:rPr sz="1400" spc="25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Οικουμενικό</a:t>
            </a:r>
            <a:r>
              <a:rPr sz="1400" spc="2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2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Μέγα</a:t>
            </a:r>
            <a:r>
              <a:rPr sz="1400" spc="2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διδάσκαλο».</a:t>
            </a:r>
            <a:r>
              <a:rPr sz="1400" spc="25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Τον</a:t>
            </a:r>
            <a:r>
              <a:rPr sz="1400" spc="2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τιμάει</a:t>
            </a:r>
            <a:r>
              <a:rPr sz="1400" spc="2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ως</a:t>
            </a:r>
            <a:r>
              <a:rPr sz="1400" spc="2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άγιο</a:t>
            </a:r>
            <a:r>
              <a:rPr sz="1400" spc="2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την</a:t>
            </a:r>
            <a:r>
              <a:rPr sz="1400" spc="25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1η </a:t>
            </a:r>
            <a:r>
              <a:rPr sz="1400" spc="-10">
                <a:latin typeface="Arial"/>
                <a:cs typeface="Arial"/>
              </a:rPr>
              <a:t>Ιανουαρίου.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304799"/>
            <a:ext cx="6953250" cy="10085070"/>
          </a:xfrm>
          <a:custGeom>
            <a:avLst/>
            <a:gdLst/>
            <a:ahLst/>
            <a:cxnLst/>
            <a:rect l="l" t="t" r="r" b="b"/>
            <a:pathLst>
              <a:path w="6953250" h="10085070">
                <a:moveTo>
                  <a:pt x="0" y="10082784"/>
                </a:moveTo>
                <a:lnTo>
                  <a:pt x="138988" y="10082784"/>
                </a:lnTo>
                <a:lnTo>
                  <a:pt x="138988" y="9944100"/>
                </a:lnTo>
                <a:lnTo>
                  <a:pt x="0" y="9944100"/>
                </a:lnTo>
                <a:lnTo>
                  <a:pt x="0" y="10082784"/>
                </a:lnTo>
                <a:close/>
              </a:path>
              <a:path w="6953250" h="10085070">
                <a:moveTo>
                  <a:pt x="21640" y="10061143"/>
                </a:moveTo>
                <a:lnTo>
                  <a:pt x="117348" y="10061143"/>
                </a:lnTo>
                <a:lnTo>
                  <a:pt x="117348" y="9965436"/>
                </a:lnTo>
                <a:lnTo>
                  <a:pt x="21640" y="9965436"/>
                </a:lnTo>
                <a:lnTo>
                  <a:pt x="21640" y="10061143"/>
                </a:lnTo>
                <a:close/>
              </a:path>
              <a:path w="6953250" h="10085070">
                <a:moveTo>
                  <a:pt x="140970" y="9966198"/>
                </a:moveTo>
                <a:lnTo>
                  <a:pt x="162915" y="9966198"/>
                </a:lnTo>
                <a:lnTo>
                  <a:pt x="162915" y="10085069"/>
                </a:lnTo>
                <a:lnTo>
                  <a:pt x="261975" y="10085069"/>
                </a:lnTo>
                <a:lnTo>
                  <a:pt x="261975" y="9966198"/>
                </a:lnTo>
                <a:lnTo>
                  <a:pt x="283921" y="9966198"/>
                </a:lnTo>
                <a:lnTo>
                  <a:pt x="294894" y="9966198"/>
                </a:lnTo>
              </a:path>
              <a:path w="6953250" h="10085070">
                <a:moveTo>
                  <a:pt x="140970" y="9944862"/>
                </a:moveTo>
                <a:lnTo>
                  <a:pt x="185165" y="9944862"/>
                </a:lnTo>
                <a:lnTo>
                  <a:pt x="185165" y="10063429"/>
                </a:lnTo>
                <a:lnTo>
                  <a:pt x="240029" y="10063429"/>
                </a:lnTo>
                <a:lnTo>
                  <a:pt x="240029" y="9944862"/>
                </a:lnTo>
                <a:lnTo>
                  <a:pt x="294894" y="9944862"/>
                </a:lnTo>
              </a:path>
              <a:path w="6953250" h="10085070">
                <a:moveTo>
                  <a:pt x="294894" y="9966198"/>
                </a:moveTo>
                <a:lnTo>
                  <a:pt x="317144" y="9966198"/>
                </a:lnTo>
                <a:lnTo>
                  <a:pt x="317144" y="10085069"/>
                </a:lnTo>
                <a:lnTo>
                  <a:pt x="415899" y="10085069"/>
                </a:lnTo>
                <a:lnTo>
                  <a:pt x="415899" y="9966198"/>
                </a:lnTo>
                <a:lnTo>
                  <a:pt x="437845" y="9966198"/>
                </a:lnTo>
                <a:lnTo>
                  <a:pt x="449122" y="9966198"/>
                </a:lnTo>
              </a:path>
              <a:path w="6953250" h="10085070">
                <a:moveTo>
                  <a:pt x="294894" y="9944862"/>
                </a:moveTo>
                <a:lnTo>
                  <a:pt x="339090" y="9944862"/>
                </a:lnTo>
                <a:lnTo>
                  <a:pt x="339090" y="10063429"/>
                </a:lnTo>
                <a:lnTo>
                  <a:pt x="393954" y="10063429"/>
                </a:lnTo>
                <a:lnTo>
                  <a:pt x="393954" y="9944862"/>
                </a:lnTo>
                <a:lnTo>
                  <a:pt x="449122" y="9944862"/>
                </a:lnTo>
              </a:path>
              <a:path w="6953250" h="10085070">
                <a:moveTo>
                  <a:pt x="449122" y="9966198"/>
                </a:moveTo>
                <a:lnTo>
                  <a:pt x="471068" y="9966198"/>
                </a:lnTo>
                <a:lnTo>
                  <a:pt x="471068" y="10085069"/>
                </a:lnTo>
                <a:lnTo>
                  <a:pt x="569823" y="10085069"/>
                </a:lnTo>
                <a:lnTo>
                  <a:pt x="569823" y="9966198"/>
                </a:lnTo>
                <a:lnTo>
                  <a:pt x="592074" y="9966198"/>
                </a:lnTo>
                <a:lnTo>
                  <a:pt x="603046" y="9966198"/>
                </a:lnTo>
              </a:path>
              <a:path w="6953250" h="10085070">
                <a:moveTo>
                  <a:pt x="449122" y="9944862"/>
                </a:moveTo>
                <a:lnTo>
                  <a:pt x="493014" y="9944862"/>
                </a:lnTo>
                <a:lnTo>
                  <a:pt x="493014" y="10063429"/>
                </a:lnTo>
                <a:lnTo>
                  <a:pt x="547878" y="10063429"/>
                </a:lnTo>
                <a:lnTo>
                  <a:pt x="547878" y="9944862"/>
                </a:lnTo>
                <a:lnTo>
                  <a:pt x="603046" y="9944862"/>
                </a:lnTo>
              </a:path>
              <a:path w="6953250" h="10085070">
                <a:moveTo>
                  <a:pt x="603046" y="9966198"/>
                </a:moveTo>
                <a:lnTo>
                  <a:pt x="624992" y="9966198"/>
                </a:lnTo>
                <a:lnTo>
                  <a:pt x="624992" y="10085069"/>
                </a:lnTo>
                <a:lnTo>
                  <a:pt x="723747" y="10085069"/>
                </a:lnTo>
                <a:lnTo>
                  <a:pt x="723747" y="9966198"/>
                </a:lnTo>
                <a:lnTo>
                  <a:pt x="745997" y="9966198"/>
                </a:lnTo>
                <a:lnTo>
                  <a:pt x="756970" y="9966198"/>
                </a:lnTo>
              </a:path>
              <a:path w="6953250" h="10085070">
                <a:moveTo>
                  <a:pt x="603046" y="9944862"/>
                </a:moveTo>
                <a:lnTo>
                  <a:pt x="646938" y="9944862"/>
                </a:lnTo>
                <a:lnTo>
                  <a:pt x="646938" y="10063429"/>
                </a:lnTo>
                <a:lnTo>
                  <a:pt x="701802" y="10063429"/>
                </a:lnTo>
                <a:lnTo>
                  <a:pt x="701802" y="9944862"/>
                </a:lnTo>
                <a:lnTo>
                  <a:pt x="756970" y="9944862"/>
                </a:lnTo>
              </a:path>
              <a:path w="6953250" h="10085070">
                <a:moveTo>
                  <a:pt x="756970" y="9966198"/>
                </a:moveTo>
                <a:lnTo>
                  <a:pt x="778916" y="9966198"/>
                </a:lnTo>
                <a:lnTo>
                  <a:pt x="778916" y="10085069"/>
                </a:lnTo>
                <a:lnTo>
                  <a:pt x="877976" y="10085069"/>
                </a:lnTo>
                <a:lnTo>
                  <a:pt x="877976" y="9966198"/>
                </a:lnTo>
                <a:lnTo>
                  <a:pt x="899922" y="9966198"/>
                </a:lnTo>
                <a:lnTo>
                  <a:pt x="910894" y="9966198"/>
                </a:lnTo>
              </a:path>
              <a:path w="6953250" h="10085070">
                <a:moveTo>
                  <a:pt x="756970" y="9944862"/>
                </a:moveTo>
                <a:lnTo>
                  <a:pt x="800862" y="9944862"/>
                </a:lnTo>
                <a:lnTo>
                  <a:pt x="800862" y="10063429"/>
                </a:lnTo>
                <a:lnTo>
                  <a:pt x="855726" y="10063429"/>
                </a:lnTo>
                <a:lnTo>
                  <a:pt x="855726" y="9944862"/>
                </a:lnTo>
                <a:lnTo>
                  <a:pt x="910894" y="9944862"/>
                </a:lnTo>
              </a:path>
              <a:path w="6953250" h="10085070">
                <a:moveTo>
                  <a:pt x="910894" y="9966198"/>
                </a:moveTo>
                <a:lnTo>
                  <a:pt x="932840" y="9966198"/>
                </a:lnTo>
                <a:lnTo>
                  <a:pt x="932840" y="10085069"/>
                </a:lnTo>
                <a:lnTo>
                  <a:pt x="1031875" y="10085069"/>
                </a:lnTo>
                <a:lnTo>
                  <a:pt x="1031875" y="9966198"/>
                </a:lnTo>
                <a:lnTo>
                  <a:pt x="1053846" y="9966198"/>
                </a:lnTo>
                <a:lnTo>
                  <a:pt x="1064768" y="9966198"/>
                </a:lnTo>
              </a:path>
              <a:path w="6953250" h="10085070">
                <a:moveTo>
                  <a:pt x="910894" y="9944862"/>
                </a:moveTo>
                <a:lnTo>
                  <a:pt x="954786" y="9944862"/>
                </a:lnTo>
                <a:lnTo>
                  <a:pt x="954786" y="10063429"/>
                </a:lnTo>
                <a:lnTo>
                  <a:pt x="1009650" y="10063429"/>
                </a:lnTo>
                <a:lnTo>
                  <a:pt x="1009650" y="9944862"/>
                </a:lnTo>
                <a:lnTo>
                  <a:pt x="1064768" y="9944862"/>
                </a:lnTo>
              </a:path>
              <a:path w="6953250" h="10085070">
                <a:moveTo>
                  <a:pt x="1064768" y="9966198"/>
                </a:moveTo>
                <a:lnTo>
                  <a:pt x="1086739" y="9966198"/>
                </a:lnTo>
                <a:lnTo>
                  <a:pt x="1086739" y="10085069"/>
                </a:lnTo>
                <a:lnTo>
                  <a:pt x="1185799" y="10085069"/>
                </a:lnTo>
                <a:lnTo>
                  <a:pt x="1185799" y="9966198"/>
                </a:lnTo>
                <a:lnTo>
                  <a:pt x="1207770" y="9966198"/>
                </a:lnTo>
                <a:lnTo>
                  <a:pt x="1218692" y="9966198"/>
                </a:lnTo>
              </a:path>
              <a:path w="6953250" h="10085070">
                <a:moveTo>
                  <a:pt x="1064768" y="9944862"/>
                </a:moveTo>
                <a:lnTo>
                  <a:pt x="1108710" y="9944862"/>
                </a:lnTo>
                <a:lnTo>
                  <a:pt x="1108710" y="10063429"/>
                </a:lnTo>
                <a:lnTo>
                  <a:pt x="1163828" y="10063429"/>
                </a:lnTo>
                <a:lnTo>
                  <a:pt x="1163828" y="9944862"/>
                </a:lnTo>
                <a:lnTo>
                  <a:pt x="1218692" y="9944862"/>
                </a:lnTo>
              </a:path>
              <a:path w="6953250" h="10085070">
                <a:moveTo>
                  <a:pt x="1218692" y="9966198"/>
                </a:moveTo>
                <a:lnTo>
                  <a:pt x="1240663" y="9966198"/>
                </a:lnTo>
                <a:lnTo>
                  <a:pt x="1240663" y="10085069"/>
                </a:lnTo>
                <a:lnTo>
                  <a:pt x="1339723" y="10085069"/>
                </a:lnTo>
                <a:lnTo>
                  <a:pt x="1339723" y="9966198"/>
                </a:lnTo>
                <a:lnTo>
                  <a:pt x="1361694" y="9966198"/>
                </a:lnTo>
                <a:lnTo>
                  <a:pt x="1372616" y="9966198"/>
                </a:lnTo>
              </a:path>
              <a:path w="6953250" h="10085070">
                <a:moveTo>
                  <a:pt x="1218692" y="9944862"/>
                </a:moveTo>
                <a:lnTo>
                  <a:pt x="1262634" y="9944862"/>
                </a:lnTo>
                <a:lnTo>
                  <a:pt x="1262634" y="10063429"/>
                </a:lnTo>
                <a:lnTo>
                  <a:pt x="1317752" y="10063429"/>
                </a:lnTo>
                <a:lnTo>
                  <a:pt x="1317752" y="9944862"/>
                </a:lnTo>
                <a:lnTo>
                  <a:pt x="1372616" y="9944862"/>
                </a:lnTo>
              </a:path>
              <a:path w="6953250" h="10085070">
                <a:moveTo>
                  <a:pt x="1372616" y="9966198"/>
                </a:moveTo>
                <a:lnTo>
                  <a:pt x="1394587" y="9966198"/>
                </a:lnTo>
                <a:lnTo>
                  <a:pt x="1394587" y="10085069"/>
                </a:lnTo>
                <a:lnTo>
                  <a:pt x="1493647" y="10085069"/>
                </a:lnTo>
                <a:lnTo>
                  <a:pt x="1493647" y="9966198"/>
                </a:lnTo>
                <a:lnTo>
                  <a:pt x="1515618" y="9966198"/>
                </a:lnTo>
                <a:lnTo>
                  <a:pt x="1526539" y="9966198"/>
                </a:lnTo>
              </a:path>
              <a:path w="6953250" h="10085070">
                <a:moveTo>
                  <a:pt x="1372616" y="9944862"/>
                </a:moveTo>
                <a:lnTo>
                  <a:pt x="1416558" y="9944862"/>
                </a:lnTo>
                <a:lnTo>
                  <a:pt x="1416558" y="10063429"/>
                </a:lnTo>
                <a:lnTo>
                  <a:pt x="1471676" y="10063429"/>
                </a:lnTo>
                <a:lnTo>
                  <a:pt x="1471676" y="9944862"/>
                </a:lnTo>
                <a:lnTo>
                  <a:pt x="1526539" y="9944862"/>
                </a:lnTo>
              </a:path>
              <a:path w="6953250" h="10085070">
                <a:moveTo>
                  <a:pt x="1526539" y="9966198"/>
                </a:moveTo>
                <a:lnTo>
                  <a:pt x="1548892" y="9966198"/>
                </a:lnTo>
                <a:lnTo>
                  <a:pt x="1548892" y="10085069"/>
                </a:lnTo>
                <a:lnTo>
                  <a:pt x="1648841" y="10085069"/>
                </a:lnTo>
                <a:lnTo>
                  <a:pt x="1648841" y="9966198"/>
                </a:lnTo>
                <a:lnTo>
                  <a:pt x="1671066" y="9966198"/>
                </a:lnTo>
                <a:lnTo>
                  <a:pt x="1681988" y="9966198"/>
                </a:lnTo>
              </a:path>
              <a:path w="6953250" h="10085070">
                <a:moveTo>
                  <a:pt x="1526539" y="9944862"/>
                </a:moveTo>
                <a:lnTo>
                  <a:pt x="1571117" y="9944862"/>
                </a:lnTo>
                <a:lnTo>
                  <a:pt x="1571117" y="10063429"/>
                </a:lnTo>
                <a:lnTo>
                  <a:pt x="1626616" y="10063429"/>
                </a:lnTo>
                <a:lnTo>
                  <a:pt x="1626616" y="9944862"/>
                </a:lnTo>
                <a:lnTo>
                  <a:pt x="1681988" y="9944862"/>
                </a:lnTo>
              </a:path>
              <a:path w="6953250" h="10085070">
                <a:moveTo>
                  <a:pt x="1681988" y="9966198"/>
                </a:moveTo>
                <a:lnTo>
                  <a:pt x="1704339" y="9966198"/>
                </a:lnTo>
                <a:lnTo>
                  <a:pt x="1704339" y="10085069"/>
                </a:lnTo>
                <a:lnTo>
                  <a:pt x="1804289" y="10085069"/>
                </a:lnTo>
                <a:lnTo>
                  <a:pt x="1804289" y="9966198"/>
                </a:lnTo>
                <a:lnTo>
                  <a:pt x="1826514" y="9966198"/>
                </a:lnTo>
                <a:lnTo>
                  <a:pt x="1837436" y="9966198"/>
                </a:lnTo>
              </a:path>
              <a:path w="6953250" h="10085070">
                <a:moveTo>
                  <a:pt x="1681988" y="9944862"/>
                </a:moveTo>
                <a:lnTo>
                  <a:pt x="1726564" y="9944862"/>
                </a:lnTo>
                <a:lnTo>
                  <a:pt x="1726564" y="10063429"/>
                </a:lnTo>
                <a:lnTo>
                  <a:pt x="1782064" y="10063429"/>
                </a:lnTo>
                <a:lnTo>
                  <a:pt x="1782064" y="9944862"/>
                </a:lnTo>
                <a:lnTo>
                  <a:pt x="1837436" y="9944862"/>
                </a:lnTo>
              </a:path>
              <a:path w="6953250" h="10085070">
                <a:moveTo>
                  <a:pt x="1837436" y="9966198"/>
                </a:moveTo>
                <a:lnTo>
                  <a:pt x="1859788" y="9966198"/>
                </a:lnTo>
                <a:lnTo>
                  <a:pt x="1859788" y="10085069"/>
                </a:lnTo>
                <a:lnTo>
                  <a:pt x="1959737" y="10085069"/>
                </a:lnTo>
                <a:lnTo>
                  <a:pt x="1959737" y="9966198"/>
                </a:lnTo>
                <a:lnTo>
                  <a:pt x="1981962" y="9966198"/>
                </a:lnTo>
                <a:lnTo>
                  <a:pt x="1992883" y="9966198"/>
                </a:lnTo>
              </a:path>
              <a:path w="6953250" h="10085070">
                <a:moveTo>
                  <a:pt x="1837436" y="9944862"/>
                </a:moveTo>
                <a:lnTo>
                  <a:pt x="1882013" y="9944862"/>
                </a:lnTo>
                <a:lnTo>
                  <a:pt x="1882013" y="10063429"/>
                </a:lnTo>
                <a:lnTo>
                  <a:pt x="1937512" y="10063429"/>
                </a:lnTo>
                <a:lnTo>
                  <a:pt x="1937512" y="9944862"/>
                </a:lnTo>
                <a:lnTo>
                  <a:pt x="1992883" y="9944862"/>
                </a:lnTo>
              </a:path>
              <a:path w="6953250" h="10085070">
                <a:moveTo>
                  <a:pt x="1992883" y="9966198"/>
                </a:moveTo>
                <a:lnTo>
                  <a:pt x="2015236" y="9966198"/>
                </a:lnTo>
                <a:lnTo>
                  <a:pt x="2015236" y="10085069"/>
                </a:lnTo>
                <a:lnTo>
                  <a:pt x="2115185" y="10085069"/>
                </a:lnTo>
                <a:lnTo>
                  <a:pt x="2115185" y="9966198"/>
                </a:lnTo>
                <a:lnTo>
                  <a:pt x="2137410" y="9966198"/>
                </a:lnTo>
                <a:lnTo>
                  <a:pt x="2148713" y="9966198"/>
                </a:lnTo>
              </a:path>
              <a:path w="6953250" h="10085070">
                <a:moveTo>
                  <a:pt x="1992883" y="9944862"/>
                </a:moveTo>
                <a:lnTo>
                  <a:pt x="2037461" y="9944862"/>
                </a:lnTo>
                <a:lnTo>
                  <a:pt x="2037461" y="10063429"/>
                </a:lnTo>
                <a:lnTo>
                  <a:pt x="2092960" y="10063429"/>
                </a:lnTo>
                <a:lnTo>
                  <a:pt x="2092960" y="9944862"/>
                </a:lnTo>
                <a:lnTo>
                  <a:pt x="2148713" y="9944862"/>
                </a:lnTo>
              </a:path>
              <a:path w="6953250" h="10085070">
                <a:moveTo>
                  <a:pt x="2148713" y="9966198"/>
                </a:moveTo>
                <a:lnTo>
                  <a:pt x="2170684" y="9966198"/>
                </a:lnTo>
                <a:lnTo>
                  <a:pt x="2170684" y="10085069"/>
                </a:lnTo>
                <a:lnTo>
                  <a:pt x="2270633" y="10085069"/>
                </a:lnTo>
                <a:lnTo>
                  <a:pt x="2270633" y="9966198"/>
                </a:lnTo>
                <a:lnTo>
                  <a:pt x="2292858" y="9966198"/>
                </a:lnTo>
                <a:lnTo>
                  <a:pt x="2304161" y="9966198"/>
                </a:lnTo>
              </a:path>
              <a:path w="6953250" h="10085070">
                <a:moveTo>
                  <a:pt x="2148713" y="9944862"/>
                </a:moveTo>
                <a:lnTo>
                  <a:pt x="2192909" y="9944862"/>
                </a:lnTo>
                <a:lnTo>
                  <a:pt x="2192909" y="10063429"/>
                </a:lnTo>
                <a:lnTo>
                  <a:pt x="2248662" y="10063429"/>
                </a:lnTo>
                <a:lnTo>
                  <a:pt x="2248662" y="9944862"/>
                </a:lnTo>
                <a:lnTo>
                  <a:pt x="2304161" y="9944862"/>
                </a:lnTo>
              </a:path>
              <a:path w="6953250" h="10085070">
                <a:moveTo>
                  <a:pt x="2304161" y="9966198"/>
                </a:moveTo>
                <a:lnTo>
                  <a:pt x="2326386" y="9966198"/>
                </a:lnTo>
                <a:lnTo>
                  <a:pt x="2326386" y="10085069"/>
                </a:lnTo>
                <a:lnTo>
                  <a:pt x="2426081" y="10085069"/>
                </a:lnTo>
                <a:lnTo>
                  <a:pt x="2426081" y="9966198"/>
                </a:lnTo>
                <a:lnTo>
                  <a:pt x="2448306" y="9966198"/>
                </a:lnTo>
                <a:lnTo>
                  <a:pt x="2459609" y="9966198"/>
                </a:lnTo>
              </a:path>
              <a:path w="6953250" h="10085070">
                <a:moveTo>
                  <a:pt x="2304161" y="9944862"/>
                </a:moveTo>
                <a:lnTo>
                  <a:pt x="2348357" y="9944862"/>
                </a:lnTo>
                <a:lnTo>
                  <a:pt x="2348357" y="10063429"/>
                </a:lnTo>
                <a:lnTo>
                  <a:pt x="2404110" y="10063429"/>
                </a:lnTo>
                <a:lnTo>
                  <a:pt x="2404110" y="9944862"/>
                </a:lnTo>
                <a:lnTo>
                  <a:pt x="2459609" y="9944862"/>
                </a:lnTo>
              </a:path>
              <a:path w="6953250" h="10085070">
                <a:moveTo>
                  <a:pt x="2459609" y="9966198"/>
                </a:moveTo>
                <a:lnTo>
                  <a:pt x="2481834" y="9966198"/>
                </a:lnTo>
                <a:lnTo>
                  <a:pt x="2481834" y="10085069"/>
                </a:lnTo>
                <a:lnTo>
                  <a:pt x="2581783" y="10085069"/>
                </a:lnTo>
                <a:lnTo>
                  <a:pt x="2581783" y="9966198"/>
                </a:lnTo>
                <a:lnTo>
                  <a:pt x="2603754" y="9966198"/>
                </a:lnTo>
                <a:lnTo>
                  <a:pt x="2615057" y="9966198"/>
                </a:lnTo>
              </a:path>
              <a:path w="6953250" h="10085070">
                <a:moveTo>
                  <a:pt x="2459609" y="9944862"/>
                </a:moveTo>
                <a:lnTo>
                  <a:pt x="2504059" y="9944862"/>
                </a:lnTo>
                <a:lnTo>
                  <a:pt x="2504059" y="10063429"/>
                </a:lnTo>
                <a:lnTo>
                  <a:pt x="2559558" y="10063429"/>
                </a:lnTo>
                <a:lnTo>
                  <a:pt x="2559558" y="9944862"/>
                </a:lnTo>
                <a:lnTo>
                  <a:pt x="2615057" y="9944862"/>
                </a:lnTo>
              </a:path>
              <a:path w="6953250" h="10085070">
                <a:moveTo>
                  <a:pt x="2615057" y="9966198"/>
                </a:moveTo>
                <a:lnTo>
                  <a:pt x="2637282" y="9966198"/>
                </a:lnTo>
                <a:lnTo>
                  <a:pt x="2637282" y="10085069"/>
                </a:lnTo>
                <a:lnTo>
                  <a:pt x="2737231" y="10085069"/>
                </a:lnTo>
                <a:lnTo>
                  <a:pt x="2737231" y="9966198"/>
                </a:lnTo>
                <a:lnTo>
                  <a:pt x="2759456" y="9966198"/>
                </a:lnTo>
                <a:lnTo>
                  <a:pt x="2770505" y="9966198"/>
                </a:lnTo>
              </a:path>
              <a:path w="6953250" h="10085070">
                <a:moveTo>
                  <a:pt x="2615057" y="9944862"/>
                </a:moveTo>
                <a:lnTo>
                  <a:pt x="2659507" y="9944862"/>
                </a:lnTo>
                <a:lnTo>
                  <a:pt x="2659507" y="10063429"/>
                </a:lnTo>
                <a:lnTo>
                  <a:pt x="2715006" y="10063429"/>
                </a:lnTo>
                <a:lnTo>
                  <a:pt x="2715006" y="9944862"/>
                </a:lnTo>
                <a:lnTo>
                  <a:pt x="2770505" y="9944862"/>
                </a:lnTo>
              </a:path>
              <a:path w="6953250" h="10085070">
                <a:moveTo>
                  <a:pt x="2770505" y="9966198"/>
                </a:moveTo>
                <a:lnTo>
                  <a:pt x="2792730" y="9966198"/>
                </a:lnTo>
                <a:lnTo>
                  <a:pt x="2792730" y="10085069"/>
                </a:lnTo>
                <a:lnTo>
                  <a:pt x="2892679" y="10085069"/>
                </a:lnTo>
                <a:lnTo>
                  <a:pt x="2892679" y="9966198"/>
                </a:lnTo>
                <a:lnTo>
                  <a:pt x="2914904" y="9966198"/>
                </a:lnTo>
                <a:lnTo>
                  <a:pt x="2925953" y="9966198"/>
                </a:lnTo>
              </a:path>
              <a:path w="6953250" h="10085070">
                <a:moveTo>
                  <a:pt x="2770505" y="9944862"/>
                </a:moveTo>
                <a:lnTo>
                  <a:pt x="2814955" y="9944862"/>
                </a:lnTo>
                <a:lnTo>
                  <a:pt x="2814955" y="10063429"/>
                </a:lnTo>
                <a:lnTo>
                  <a:pt x="2870454" y="10063429"/>
                </a:lnTo>
                <a:lnTo>
                  <a:pt x="2870454" y="9944862"/>
                </a:lnTo>
                <a:lnTo>
                  <a:pt x="2925953" y="9944862"/>
                </a:lnTo>
              </a:path>
              <a:path w="6953250" h="10085070">
                <a:moveTo>
                  <a:pt x="2925953" y="9966198"/>
                </a:moveTo>
                <a:lnTo>
                  <a:pt x="2948178" y="9966198"/>
                </a:lnTo>
                <a:lnTo>
                  <a:pt x="2948178" y="10085069"/>
                </a:lnTo>
                <a:lnTo>
                  <a:pt x="3048127" y="10085069"/>
                </a:lnTo>
                <a:lnTo>
                  <a:pt x="3048127" y="9966198"/>
                </a:lnTo>
                <a:lnTo>
                  <a:pt x="3070352" y="9966198"/>
                </a:lnTo>
                <a:lnTo>
                  <a:pt x="3081401" y="9966198"/>
                </a:lnTo>
              </a:path>
              <a:path w="6953250" h="10085070">
                <a:moveTo>
                  <a:pt x="2925953" y="9944862"/>
                </a:moveTo>
                <a:lnTo>
                  <a:pt x="2970403" y="9944862"/>
                </a:lnTo>
                <a:lnTo>
                  <a:pt x="2970403" y="10063429"/>
                </a:lnTo>
                <a:lnTo>
                  <a:pt x="3025902" y="10063429"/>
                </a:lnTo>
                <a:lnTo>
                  <a:pt x="3025902" y="9944862"/>
                </a:lnTo>
                <a:lnTo>
                  <a:pt x="3081401" y="9944862"/>
                </a:lnTo>
              </a:path>
              <a:path w="6953250" h="10085070">
                <a:moveTo>
                  <a:pt x="3081401" y="9966198"/>
                </a:moveTo>
                <a:lnTo>
                  <a:pt x="3103626" y="9966198"/>
                </a:lnTo>
                <a:lnTo>
                  <a:pt x="3103626" y="10085069"/>
                </a:lnTo>
                <a:lnTo>
                  <a:pt x="3203575" y="10085069"/>
                </a:lnTo>
                <a:lnTo>
                  <a:pt x="3203575" y="9966198"/>
                </a:lnTo>
                <a:lnTo>
                  <a:pt x="3225800" y="9966198"/>
                </a:lnTo>
                <a:lnTo>
                  <a:pt x="3236849" y="9966198"/>
                </a:lnTo>
              </a:path>
              <a:path w="6953250" h="10085070">
                <a:moveTo>
                  <a:pt x="3081401" y="9944862"/>
                </a:moveTo>
                <a:lnTo>
                  <a:pt x="3125851" y="9944862"/>
                </a:lnTo>
                <a:lnTo>
                  <a:pt x="3125851" y="10063429"/>
                </a:lnTo>
                <a:lnTo>
                  <a:pt x="3181350" y="10063429"/>
                </a:lnTo>
                <a:lnTo>
                  <a:pt x="3181350" y="9944862"/>
                </a:lnTo>
                <a:lnTo>
                  <a:pt x="3236849" y="9944862"/>
                </a:lnTo>
              </a:path>
              <a:path w="6953250" h="10085070">
                <a:moveTo>
                  <a:pt x="3236849" y="9966198"/>
                </a:moveTo>
                <a:lnTo>
                  <a:pt x="3259074" y="9966198"/>
                </a:lnTo>
                <a:lnTo>
                  <a:pt x="3259074" y="10085069"/>
                </a:lnTo>
                <a:lnTo>
                  <a:pt x="3359023" y="10085069"/>
                </a:lnTo>
                <a:lnTo>
                  <a:pt x="3359023" y="9966198"/>
                </a:lnTo>
                <a:lnTo>
                  <a:pt x="3381248" y="9966198"/>
                </a:lnTo>
                <a:lnTo>
                  <a:pt x="3392297" y="9966198"/>
                </a:lnTo>
              </a:path>
              <a:path w="6953250" h="10085070">
                <a:moveTo>
                  <a:pt x="3236849" y="9944862"/>
                </a:moveTo>
                <a:lnTo>
                  <a:pt x="3281299" y="9944862"/>
                </a:lnTo>
                <a:lnTo>
                  <a:pt x="3281299" y="10063429"/>
                </a:lnTo>
                <a:lnTo>
                  <a:pt x="3336798" y="10063429"/>
                </a:lnTo>
                <a:lnTo>
                  <a:pt x="3336798" y="9944862"/>
                </a:lnTo>
                <a:lnTo>
                  <a:pt x="3392297" y="9944862"/>
                </a:lnTo>
              </a:path>
              <a:path w="6953250" h="10085070">
                <a:moveTo>
                  <a:pt x="3392297" y="9966198"/>
                </a:moveTo>
                <a:lnTo>
                  <a:pt x="3414522" y="9966198"/>
                </a:lnTo>
                <a:lnTo>
                  <a:pt x="3414522" y="10085069"/>
                </a:lnTo>
                <a:lnTo>
                  <a:pt x="3514471" y="10085069"/>
                </a:lnTo>
                <a:lnTo>
                  <a:pt x="3514471" y="9966198"/>
                </a:lnTo>
                <a:lnTo>
                  <a:pt x="3536696" y="9966198"/>
                </a:lnTo>
                <a:lnTo>
                  <a:pt x="3547745" y="9966198"/>
                </a:lnTo>
              </a:path>
              <a:path w="6953250" h="10085070">
                <a:moveTo>
                  <a:pt x="3392297" y="9944862"/>
                </a:moveTo>
                <a:lnTo>
                  <a:pt x="3436747" y="9944862"/>
                </a:lnTo>
                <a:lnTo>
                  <a:pt x="3436747" y="10063429"/>
                </a:lnTo>
                <a:lnTo>
                  <a:pt x="3492246" y="10063429"/>
                </a:lnTo>
                <a:lnTo>
                  <a:pt x="3492246" y="9944862"/>
                </a:lnTo>
                <a:lnTo>
                  <a:pt x="3547745" y="9944862"/>
                </a:lnTo>
              </a:path>
              <a:path w="6953250" h="10085070">
                <a:moveTo>
                  <a:pt x="3547745" y="9966198"/>
                </a:moveTo>
                <a:lnTo>
                  <a:pt x="3569970" y="9966198"/>
                </a:lnTo>
                <a:lnTo>
                  <a:pt x="3569970" y="10085069"/>
                </a:lnTo>
                <a:lnTo>
                  <a:pt x="3669919" y="10085069"/>
                </a:lnTo>
                <a:lnTo>
                  <a:pt x="3669919" y="9966198"/>
                </a:lnTo>
                <a:lnTo>
                  <a:pt x="3692144" y="9966198"/>
                </a:lnTo>
                <a:lnTo>
                  <a:pt x="3703447" y="9966198"/>
                </a:lnTo>
              </a:path>
              <a:path w="6953250" h="10085070">
                <a:moveTo>
                  <a:pt x="3547745" y="9944862"/>
                </a:moveTo>
                <a:lnTo>
                  <a:pt x="3592195" y="9944862"/>
                </a:lnTo>
                <a:lnTo>
                  <a:pt x="3592195" y="10063429"/>
                </a:lnTo>
                <a:lnTo>
                  <a:pt x="3647694" y="10063429"/>
                </a:lnTo>
                <a:lnTo>
                  <a:pt x="3647694" y="9944862"/>
                </a:lnTo>
                <a:lnTo>
                  <a:pt x="3703447" y="9944862"/>
                </a:lnTo>
              </a:path>
              <a:path w="6953250" h="10085070">
                <a:moveTo>
                  <a:pt x="3703447" y="9966198"/>
                </a:moveTo>
                <a:lnTo>
                  <a:pt x="3725417" y="9966198"/>
                </a:lnTo>
                <a:lnTo>
                  <a:pt x="3725417" y="10085069"/>
                </a:lnTo>
                <a:lnTo>
                  <a:pt x="3825366" y="10085069"/>
                </a:lnTo>
                <a:lnTo>
                  <a:pt x="3825366" y="9966198"/>
                </a:lnTo>
                <a:lnTo>
                  <a:pt x="3847591" y="9966198"/>
                </a:lnTo>
                <a:lnTo>
                  <a:pt x="3858895" y="9966198"/>
                </a:lnTo>
              </a:path>
              <a:path w="6953250" h="10085070">
                <a:moveTo>
                  <a:pt x="3703447" y="9944862"/>
                </a:moveTo>
                <a:lnTo>
                  <a:pt x="3747642" y="9944862"/>
                </a:lnTo>
                <a:lnTo>
                  <a:pt x="3747642" y="10063429"/>
                </a:lnTo>
                <a:lnTo>
                  <a:pt x="3803141" y="10063429"/>
                </a:lnTo>
                <a:lnTo>
                  <a:pt x="3803141" y="9944862"/>
                </a:lnTo>
                <a:lnTo>
                  <a:pt x="3858895" y="9944862"/>
                </a:lnTo>
              </a:path>
              <a:path w="6953250" h="10085070">
                <a:moveTo>
                  <a:pt x="3858895" y="9966198"/>
                </a:moveTo>
                <a:lnTo>
                  <a:pt x="3881120" y="9966198"/>
                </a:lnTo>
                <a:lnTo>
                  <a:pt x="3881120" y="10085069"/>
                </a:lnTo>
                <a:lnTo>
                  <a:pt x="3980815" y="10085069"/>
                </a:lnTo>
                <a:lnTo>
                  <a:pt x="3980815" y="9966198"/>
                </a:lnTo>
                <a:lnTo>
                  <a:pt x="4003040" y="9966198"/>
                </a:lnTo>
                <a:lnTo>
                  <a:pt x="4014342" y="9966198"/>
                </a:lnTo>
              </a:path>
              <a:path w="6953250" h="10085070">
                <a:moveTo>
                  <a:pt x="3858895" y="9944862"/>
                </a:moveTo>
                <a:lnTo>
                  <a:pt x="3903091" y="9944862"/>
                </a:lnTo>
                <a:lnTo>
                  <a:pt x="3903091" y="10063429"/>
                </a:lnTo>
                <a:lnTo>
                  <a:pt x="3958844" y="10063429"/>
                </a:lnTo>
                <a:lnTo>
                  <a:pt x="3958844" y="9944862"/>
                </a:lnTo>
                <a:lnTo>
                  <a:pt x="4014342" y="9944862"/>
                </a:lnTo>
              </a:path>
              <a:path w="6953250" h="10085070">
                <a:moveTo>
                  <a:pt x="4014342" y="9966198"/>
                </a:moveTo>
                <a:lnTo>
                  <a:pt x="4036567" y="9966198"/>
                </a:lnTo>
                <a:lnTo>
                  <a:pt x="4036567" y="10085069"/>
                </a:lnTo>
                <a:lnTo>
                  <a:pt x="4136644" y="10085069"/>
                </a:lnTo>
                <a:lnTo>
                  <a:pt x="4136644" y="9966198"/>
                </a:lnTo>
                <a:lnTo>
                  <a:pt x="4158488" y="9966198"/>
                </a:lnTo>
                <a:lnTo>
                  <a:pt x="4169791" y="9966198"/>
                </a:lnTo>
              </a:path>
              <a:path w="6953250" h="10085070">
                <a:moveTo>
                  <a:pt x="4014342" y="9944862"/>
                </a:moveTo>
                <a:lnTo>
                  <a:pt x="4058539" y="9944862"/>
                </a:lnTo>
                <a:lnTo>
                  <a:pt x="4058539" y="10063429"/>
                </a:lnTo>
                <a:lnTo>
                  <a:pt x="4114291" y="10063429"/>
                </a:lnTo>
                <a:lnTo>
                  <a:pt x="4114291" y="9944862"/>
                </a:lnTo>
                <a:lnTo>
                  <a:pt x="4169791" y="9944862"/>
                </a:lnTo>
              </a:path>
              <a:path w="6953250" h="10085070">
                <a:moveTo>
                  <a:pt x="4169791" y="9966198"/>
                </a:moveTo>
                <a:lnTo>
                  <a:pt x="4192016" y="9966198"/>
                </a:lnTo>
                <a:lnTo>
                  <a:pt x="4192016" y="10085069"/>
                </a:lnTo>
                <a:lnTo>
                  <a:pt x="4292092" y="10085069"/>
                </a:lnTo>
                <a:lnTo>
                  <a:pt x="4292092" y="9966198"/>
                </a:lnTo>
                <a:lnTo>
                  <a:pt x="4314317" y="9966198"/>
                </a:lnTo>
                <a:lnTo>
                  <a:pt x="4325239" y="9966198"/>
                </a:lnTo>
              </a:path>
              <a:path w="6953250" h="10085070">
                <a:moveTo>
                  <a:pt x="4169791" y="9944862"/>
                </a:moveTo>
                <a:lnTo>
                  <a:pt x="4214368" y="9944862"/>
                </a:lnTo>
                <a:lnTo>
                  <a:pt x="4214368" y="10063429"/>
                </a:lnTo>
                <a:lnTo>
                  <a:pt x="4269740" y="10063429"/>
                </a:lnTo>
                <a:lnTo>
                  <a:pt x="4269740" y="9944862"/>
                </a:lnTo>
                <a:lnTo>
                  <a:pt x="4325239" y="9944862"/>
                </a:lnTo>
              </a:path>
              <a:path w="6953250" h="10085070">
                <a:moveTo>
                  <a:pt x="4325239" y="9966198"/>
                </a:moveTo>
                <a:lnTo>
                  <a:pt x="4347464" y="9966198"/>
                </a:lnTo>
                <a:lnTo>
                  <a:pt x="4347464" y="10085069"/>
                </a:lnTo>
                <a:lnTo>
                  <a:pt x="4447540" y="10085069"/>
                </a:lnTo>
                <a:lnTo>
                  <a:pt x="4447540" y="9966198"/>
                </a:lnTo>
                <a:lnTo>
                  <a:pt x="4469765" y="9966198"/>
                </a:lnTo>
                <a:lnTo>
                  <a:pt x="4480687" y="9966198"/>
                </a:lnTo>
              </a:path>
              <a:path w="6953250" h="10085070">
                <a:moveTo>
                  <a:pt x="4325239" y="9944862"/>
                </a:moveTo>
                <a:lnTo>
                  <a:pt x="4369816" y="9944862"/>
                </a:lnTo>
                <a:lnTo>
                  <a:pt x="4369816" y="10063429"/>
                </a:lnTo>
                <a:lnTo>
                  <a:pt x="4425188" y="10063429"/>
                </a:lnTo>
                <a:lnTo>
                  <a:pt x="4425188" y="9944862"/>
                </a:lnTo>
                <a:lnTo>
                  <a:pt x="4480687" y="9944862"/>
                </a:lnTo>
              </a:path>
              <a:path w="6953250" h="10085070">
                <a:moveTo>
                  <a:pt x="4480687" y="9966198"/>
                </a:moveTo>
                <a:lnTo>
                  <a:pt x="4502912" y="9966198"/>
                </a:lnTo>
                <a:lnTo>
                  <a:pt x="4502912" y="10085069"/>
                </a:lnTo>
                <a:lnTo>
                  <a:pt x="4602988" y="10085069"/>
                </a:lnTo>
                <a:lnTo>
                  <a:pt x="4602988" y="9966198"/>
                </a:lnTo>
                <a:lnTo>
                  <a:pt x="4625213" y="9966198"/>
                </a:lnTo>
                <a:lnTo>
                  <a:pt x="4636135" y="9966198"/>
                </a:lnTo>
              </a:path>
              <a:path w="6953250" h="10085070">
                <a:moveTo>
                  <a:pt x="4480687" y="9944862"/>
                </a:moveTo>
                <a:lnTo>
                  <a:pt x="4525264" y="9944862"/>
                </a:lnTo>
                <a:lnTo>
                  <a:pt x="4525264" y="10063429"/>
                </a:lnTo>
                <a:lnTo>
                  <a:pt x="4580636" y="10063429"/>
                </a:lnTo>
                <a:lnTo>
                  <a:pt x="4580636" y="9944862"/>
                </a:lnTo>
                <a:lnTo>
                  <a:pt x="4636135" y="9944862"/>
                </a:lnTo>
              </a:path>
              <a:path w="6953250" h="10085070">
                <a:moveTo>
                  <a:pt x="4636135" y="9966198"/>
                </a:moveTo>
                <a:lnTo>
                  <a:pt x="4658360" y="9966198"/>
                </a:lnTo>
                <a:lnTo>
                  <a:pt x="4658360" y="10085069"/>
                </a:lnTo>
                <a:lnTo>
                  <a:pt x="4758436" y="10085069"/>
                </a:lnTo>
                <a:lnTo>
                  <a:pt x="4758436" y="9966198"/>
                </a:lnTo>
                <a:lnTo>
                  <a:pt x="4780661" y="9966198"/>
                </a:lnTo>
                <a:lnTo>
                  <a:pt x="4791583" y="9966198"/>
                </a:lnTo>
              </a:path>
              <a:path w="6953250" h="10085070">
                <a:moveTo>
                  <a:pt x="4636135" y="9944862"/>
                </a:moveTo>
                <a:lnTo>
                  <a:pt x="4680712" y="9944862"/>
                </a:lnTo>
                <a:lnTo>
                  <a:pt x="4680712" y="10063429"/>
                </a:lnTo>
                <a:lnTo>
                  <a:pt x="4736084" y="10063429"/>
                </a:lnTo>
                <a:lnTo>
                  <a:pt x="4736084" y="9944862"/>
                </a:lnTo>
                <a:lnTo>
                  <a:pt x="4791583" y="9944862"/>
                </a:lnTo>
              </a:path>
              <a:path w="6953250" h="10085070">
                <a:moveTo>
                  <a:pt x="4791583" y="9966198"/>
                </a:moveTo>
                <a:lnTo>
                  <a:pt x="4813808" y="9966198"/>
                </a:lnTo>
                <a:lnTo>
                  <a:pt x="4813808" y="10085069"/>
                </a:lnTo>
                <a:lnTo>
                  <a:pt x="4913884" y="10085069"/>
                </a:lnTo>
                <a:lnTo>
                  <a:pt x="4913884" y="9966198"/>
                </a:lnTo>
                <a:lnTo>
                  <a:pt x="4936109" y="9966198"/>
                </a:lnTo>
                <a:lnTo>
                  <a:pt x="4947031" y="9966198"/>
                </a:lnTo>
              </a:path>
              <a:path w="6953250" h="10085070">
                <a:moveTo>
                  <a:pt x="4791583" y="9944862"/>
                </a:moveTo>
                <a:lnTo>
                  <a:pt x="4836160" y="9944862"/>
                </a:lnTo>
                <a:lnTo>
                  <a:pt x="4836160" y="10063429"/>
                </a:lnTo>
                <a:lnTo>
                  <a:pt x="4891532" y="10063429"/>
                </a:lnTo>
                <a:lnTo>
                  <a:pt x="4891532" y="9944862"/>
                </a:lnTo>
                <a:lnTo>
                  <a:pt x="4947031" y="9944862"/>
                </a:lnTo>
              </a:path>
              <a:path w="6953250" h="10085070">
                <a:moveTo>
                  <a:pt x="4947031" y="9966198"/>
                </a:moveTo>
                <a:lnTo>
                  <a:pt x="4969256" y="9966198"/>
                </a:lnTo>
                <a:lnTo>
                  <a:pt x="4969256" y="10085069"/>
                </a:lnTo>
                <a:lnTo>
                  <a:pt x="5069332" y="10085069"/>
                </a:lnTo>
                <a:lnTo>
                  <a:pt x="5069332" y="9966198"/>
                </a:lnTo>
                <a:lnTo>
                  <a:pt x="5091557" y="9966198"/>
                </a:lnTo>
                <a:lnTo>
                  <a:pt x="5102479" y="9966198"/>
                </a:lnTo>
              </a:path>
              <a:path w="6953250" h="10085070">
                <a:moveTo>
                  <a:pt x="4947031" y="9944862"/>
                </a:moveTo>
                <a:lnTo>
                  <a:pt x="4991608" y="9944862"/>
                </a:lnTo>
                <a:lnTo>
                  <a:pt x="4991608" y="10063429"/>
                </a:lnTo>
                <a:lnTo>
                  <a:pt x="5046980" y="10063429"/>
                </a:lnTo>
                <a:lnTo>
                  <a:pt x="5046980" y="9944862"/>
                </a:lnTo>
                <a:lnTo>
                  <a:pt x="5102479" y="9944862"/>
                </a:lnTo>
              </a:path>
              <a:path w="6953250" h="10085070">
                <a:moveTo>
                  <a:pt x="5102479" y="9966198"/>
                </a:moveTo>
                <a:lnTo>
                  <a:pt x="5124704" y="9966198"/>
                </a:lnTo>
                <a:lnTo>
                  <a:pt x="5124704" y="10085069"/>
                </a:lnTo>
                <a:lnTo>
                  <a:pt x="5224780" y="10085069"/>
                </a:lnTo>
                <a:lnTo>
                  <a:pt x="5224780" y="9966198"/>
                </a:lnTo>
                <a:lnTo>
                  <a:pt x="5247005" y="9966198"/>
                </a:lnTo>
                <a:lnTo>
                  <a:pt x="5258308" y="9966198"/>
                </a:lnTo>
              </a:path>
              <a:path w="6953250" h="10085070">
                <a:moveTo>
                  <a:pt x="5102479" y="9944862"/>
                </a:moveTo>
                <a:lnTo>
                  <a:pt x="5147056" y="9944862"/>
                </a:lnTo>
                <a:lnTo>
                  <a:pt x="5147056" y="10063429"/>
                </a:lnTo>
                <a:lnTo>
                  <a:pt x="5202428" y="10063429"/>
                </a:lnTo>
                <a:lnTo>
                  <a:pt x="5202428" y="9944862"/>
                </a:lnTo>
                <a:lnTo>
                  <a:pt x="5258308" y="9944862"/>
                </a:lnTo>
              </a:path>
              <a:path w="6953250" h="10085070">
                <a:moveTo>
                  <a:pt x="5258308" y="9966198"/>
                </a:moveTo>
                <a:lnTo>
                  <a:pt x="5280152" y="9966198"/>
                </a:lnTo>
                <a:lnTo>
                  <a:pt x="5280152" y="10085069"/>
                </a:lnTo>
                <a:lnTo>
                  <a:pt x="5380228" y="10085069"/>
                </a:lnTo>
                <a:lnTo>
                  <a:pt x="5380228" y="9966198"/>
                </a:lnTo>
                <a:lnTo>
                  <a:pt x="5402453" y="9966198"/>
                </a:lnTo>
                <a:lnTo>
                  <a:pt x="5413756" y="9966198"/>
                </a:lnTo>
              </a:path>
              <a:path w="6953250" h="10085070">
                <a:moveTo>
                  <a:pt x="5258308" y="9944862"/>
                </a:moveTo>
                <a:lnTo>
                  <a:pt x="5302504" y="9944862"/>
                </a:lnTo>
                <a:lnTo>
                  <a:pt x="5302504" y="10063429"/>
                </a:lnTo>
                <a:lnTo>
                  <a:pt x="5357876" y="10063429"/>
                </a:lnTo>
                <a:lnTo>
                  <a:pt x="5357876" y="9944862"/>
                </a:lnTo>
                <a:lnTo>
                  <a:pt x="5413756" y="9944862"/>
                </a:lnTo>
              </a:path>
              <a:path w="6953250" h="10085070">
                <a:moveTo>
                  <a:pt x="5413756" y="9966198"/>
                </a:moveTo>
                <a:lnTo>
                  <a:pt x="5435600" y="9966198"/>
                </a:lnTo>
                <a:lnTo>
                  <a:pt x="5435600" y="10085069"/>
                </a:lnTo>
                <a:lnTo>
                  <a:pt x="5535676" y="10085069"/>
                </a:lnTo>
                <a:lnTo>
                  <a:pt x="5535676" y="9966198"/>
                </a:lnTo>
                <a:lnTo>
                  <a:pt x="5557901" y="9966198"/>
                </a:lnTo>
                <a:lnTo>
                  <a:pt x="5569204" y="9966198"/>
                </a:lnTo>
              </a:path>
              <a:path w="6953250" h="10085070">
                <a:moveTo>
                  <a:pt x="5413756" y="9944862"/>
                </a:moveTo>
                <a:lnTo>
                  <a:pt x="5457952" y="9944862"/>
                </a:lnTo>
                <a:lnTo>
                  <a:pt x="5457952" y="10063429"/>
                </a:lnTo>
                <a:lnTo>
                  <a:pt x="5513705" y="10063429"/>
                </a:lnTo>
                <a:lnTo>
                  <a:pt x="5513705" y="9944862"/>
                </a:lnTo>
                <a:lnTo>
                  <a:pt x="5569204" y="9944862"/>
                </a:lnTo>
              </a:path>
              <a:path w="6953250" h="10085070">
                <a:moveTo>
                  <a:pt x="5569204" y="9966198"/>
                </a:moveTo>
                <a:lnTo>
                  <a:pt x="5591429" y="9966198"/>
                </a:lnTo>
                <a:lnTo>
                  <a:pt x="5591429" y="10085069"/>
                </a:lnTo>
                <a:lnTo>
                  <a:pt x="5691378" y="10085069"/>
                </a:lnTo>
                <a:lnTo>
                  <a:pt x="5691378" y="9966198"/>
                </a:lnTo>
                <a:lnTo>
                  <a:pt x="5713349" y="9966198"/>
                </a:lnTo>
                <a:lnTo>
                  <a:pt x="5724652" y="9966198"/>
                </a:lnTo>
              </a:path>
              <a:path w="6953250" h="10085070">
                <a:moveTo>
                  <a:pt x="5569204" y="9944862"/>
                </a:moveTo>
                <a:lnTo>
                  <a:pt x="5613400" y="9944862"/>
                </a:lnTo>
                <a:lnTo>
                  <a:pt x="5613400" y="10063429"/>
                </a:lnTo>
                <a:lnTo>
                  <a:pt x="5669153" y="10063429"/>
                </a:lnTo>
                <a:lnTo>
                  <a:pt x="5669153" y="9944862"/>
                </a:lnTo>
                <a:lnTo>
                  <a:pt x="5724652" y="9944862"/>
                </a:lnTo>
              </a:path>
              <a:path w="6953250" h="10085070">
                <a:moveTo>
                  <a:pt x="5724652" y="9966198"/>
                </a:moveTo>
                <a:lnTo>
                  <a:pt x="5746877" y="9966198"/>
                </a:lnTo>
                <a:lnTo>
                  <a:pt x="5746877" y="10085069"/>
                </a:lnTo>
                <a:lnTo>
                  <a:pt x="5846826" y="10085069"/>
                </a:lnTo>
                <a:lnTo>
                  <a:pt x="5846826" y="9966198"/>
                </a:lnTo>
                <a:lnTo>
                  <a:pt x="5868797" y="9966198"/>
                </a:lnTo>
                <a:lnTo>
                  <a:pt x="5880100" y="9966198"/>
                </a:lnTo>
              </a:path>
              <a:path w="6953250" h="10085070">
                <a:moveTo>
                  <a:pt x="5724652" y="9944862"/>
                </a:moveTo>
                <a:lnTo>
                  <a:pt x="5769102" y="9944862"/>
                </a:lnTo>
                <a:lnTo>
                  <a:pt x="5769102" y="10063429"/>
                </a:lnTo>
                <a:lnTo>
                  <a:pt x="5824601" y="10063429"/>
                </a:lnTo>
                <a:lnTo>
                  <a:pt x="5824601" y="9944862"/>
                </a:lnTo>
                <a:lnTo>
                  <a:pt x="5880100" y="9944862"/>
                </a:lnTo>
              </a:path>
              <a:path w="6953250" h="10085070">
                <a:moveTo>
                  <a:pt x="5880100" y="9966198"/>
                </a:moveTo>
                <a:lnTo>
                  <a:pt x="5902325" y="9966198"/>
                </a:lnTo>
                <a:lnTo>
                  <a:pt x="5902325" y="10085069"/>
                </a:lnTo>
                <a:lnTo>
                  <a:pt x="6002274" y="10085069"/>
                </a:lnTo>
                <a:lnTo>
                  <a:pt x="6002274" y="9966198"/>
                </a:lnTo>
                <a:lnTo>
                  <a:pt x="6024499" y="9966198"/>
                </a:lnTo>
                <a:lnTo>
                  <a:pt x="6035548" y="9966198"/>
                </a:lnTo>
              </a:path>
              <a:path w="6953250" h="10085070">
                <a:moveTo>
                  <a:pt x="5880100" y="9944862"/>
                </a:moveTo>
                <a:lnTo>
                  <a:pt x="5924550" y="9944862"/>
                </a:lnTo>
                <a:lnTo>
                  <a:pt x="5924550" y="10063429"/>
                </a:lnTo>
                <a:lnTo>
                  <a:pt x="5980049" y="10063429"/>
                </a:lnTo>
                <a:lnTo>
                  <a:pt x="5980049" y="9944862"/>
                </a:lnTo>
                <a:lnTo>
                  <a:pt x="6035548" y="9944862"/>
                </a:lnTo>
              </a:path>
              <a:path w="6953250" h="10085070">
                <a:moveTo>
                  <a:pt x="6035548" y="9966198"/>
                </a:moveTo>
                <a:lnTo>
                  <a:pt x="6057773" y="9966198"/>
                </a:lnTo>
                <a:lnTo>
                  <a:pt x="6057773" y="10085069"/>
                </a:lnTo>
                <a:lnTo>
                  <a:pt x="6157722" y="10085069"/>
                </a:lnTo>
                <a:lnTo>
                  <a:pt x="6157722" y="9966198"/>
                </a:lnTo>
                <a:lnTo>
                  <a:pt x="6179947" y="9966198"/>
                </a:lnTo>
                <a:lnTo>
                  <a:pt x="6190996" y="9966198"/>
                </a:lnTo>
              </a:path>
              <a:path w="6953250" h="10085070">
                <a:moveTo>
                  <a:pt x="6035548" y="9944862"/>
                </a:moveTo>
                <a:lnTo>
                  <a:pt x="6079998" y="9944862"/>
                </a:lnTo>
                <a:lnTo>
                  <a:pt x="6079998" y="10063429"/>
                </a:lnTo>
                <a:lnTo>
                  <a:pt x="6135497" y="10063429"/>
                </a:lnTo>
                <a:lnTo>
                  <a:pt x="6135497" y="9944862"/>
                </a:lnTo>
                <a:lnTo>
                  <a:pt x="6190996" y="9944862"/>
                </a:lnTo>
              </a:path>
              <a:path w="6953250" h="10085070">
                <a:moveTo>
                  <a:pt x="6190996" y="9966198"/>
                </a:moveTo>
                <a:lnTo>
                  <a:pt x="6213221" y="9966198"/>
                </a:lnTo>
                <a:lnTo>
                  <a:pt x="6213221" y="10085069"/>
                </a:lnTo>
                <a:lnTo>
                  <a:pt x="6313170" y="10085069"/>
                </a:lnTo>
                <a:lnTo>
                  <a:pt x="6313170" y="9966198"/>
                </a:lnTo>
                <a:lnTo>
                  <a:pt x="6335395" y="9966198"/>
                </a:lnTo>
                <a:lnTo>
                  <a:pt x="6346444" y="9966198"/>
                </a:lnTo>
              </a:path>
              <a:path w="6953250" h="10085070">
                <a:moveTo>
                  <a:pt x="6190996" y="9944862"/>
                </a:moveTo>
                <a:lnTo>
                  <a:pt x="6235446" y="9944862"/>
                </a:lnTo>
                <a:lnTo>
                  <a:pt x="6235446" y="10063429"/>
                </a:lnTo>
                <a:lnTo>
                  <a:pt x="6290945" y="10063429"/>
                </a:lnTo>
                <a:lnTo>
                  <a:pt x="6290945" y="9944862"/>
                </a:lnTo>
                <a:lnTo>
                  <a:pt x="6346444" y="9944862"/>
                </a:lnTo>
              </a:path>
              <a:path w="6953250" h="10085070">
                <a:moveTo>
                  <a:pt x="6346444" y="9966198"/>
                </a:moveTo>
                <a:lnTo>
                  <a:pt x="6368669" y="9966198"/>
                </a:lnTo>
                <a:lnTo>
                  <a:pt x="6368669" y="10085069"/>
                </a:lnTo>
                <a:lnTo>
                  <a:pt x="6468618" y="10085069"/>
                </a:lnTo>
                <a:lnTo>
                  <a:pt x="6468618" y="9966198"/>
                </a:lnTo>
                <a:lnTo>
                  <a:pt x="6490843" y="9966198"/>
                </a:lnTo>
                <a:lnTo>
                  <a:pt x="6501892" y="9966198"/>
                </a:lnTo>
              </a:path>
              <a:path w="6953250" h="10085070">
                <a:moveTo>
                  <a:pt x="6346444" y="9944862"/>
                </a:moveTo>
                <a:lnTo>
                  <a:pt x="6390894" y="9944862"/>
                </a:lnTo>
                <a:lnTo>
                  <a:pt x="6390894" y="10063429"/>
                </a:lnTo>
                <a:lnTo>
                  <a:pt x="6446393" y="10063429"/>
                </a:lnTo>
                <a:lnTo>
                  <a:pt x="6446393" y="9944862"/>
                </a:lnTo>
                <a:lnTo>
                  <a:pt x="6501892" y="9944862"/>
                </a:lnTo>
              </a:path>
              <a:path w="6953250" h="10085070">
                <a:moveTo>
                  <a:pt x="6501892" y="9966198"/>
                </a:moveTo>
                <a:lnTo>
                  <a:pt x="6524117" y="9966198"/>
                </a:lnTo>
                <a:lnTo>
                  <a:pt x="6524117" y="10085069"/>
                </a:lnTo>
                <a:lnTo>
                  <a:pt x="6624066" y="10085069"/>
                </a:lnTo>
                <a:lnTo>
                  <a:pt x="6624066" y="9966198"/>
                </a:lnTo>
                <a:lnTo>
                  <a:pt x="6646291" y="9966198"/>
                </a:lnTo>
                <a:lnTo>
                  <a:pt x="6657340" y="9966198"/>
                </a:lnTo>
              </a:path>
              <a:path w="6953250" h="10085070">
                <a:moveTo>
                  <a:pt x="6501892" y="9944862"/>
                </a:moveTo>
                <a:lnTo>
                  <a:pt x="6546342" y="9944862"/>
                </a:lnTo>
                <a:lnTo>
                  <a:pt x="6546342" y="10063429"/>
                </a:lnTo>
                <a:lnTo>
                  <a:pt x="6601841" y="10063429"/>
                </a:lnTo>
                <a:lnTo>
                  <a:pt x="6601841" y="9944862"/>
                </a:lnTo>
                <a:lnTo>
                  <a:pt x="6657340" y="9944862"/>
                </a:lnTo>
              </a:path>
              <a:path w="6953250" h="10085070">
                <a:moveTo>
                  <a:pt x="6657340" y="9966198"/>
                </a:moveTo>
                <a:lnTo>
                  <a:pt x="6679565" y="9966198"/>
                </a:lnTo>
                <a:lnTo>
                  <a:pt x="6679565" y="10085069"/>
                </a:lnTo>
                <a:lnTo>
                  <a:pt x="6779514" y="10085069"/>
                </a:lnTo>
                <a:lnTo>
                  <a:pt x="6779514" y="9966198"/>
                </a:lnTo>
                <a:lnTo>
                  <a:pt x="6801739" y="9966198"/>
                </a:lnTo>
                <a:lnTo>
                  <a:pt x="6813042" y="9966198"/>
                </a:lnTo>
              </a:path>
              <a:path w="6953250" h="10085070">
                <a:moveTo>
                  <a:pt x="6657340" y="9944862"/>
                </a:moveTo>
                <a:lnTo>
                  <a:pt x="6701790" y="9944862"/>
                </a:lnTo>
                <a:lnTo>
                  <a:pt x="6701790" y="10063429"/>
                </a:lnTo>
                <a:lnTo>
                  <a:pt x="6757289" y="10063429"/>
                </a:lnTo>
                <a:lnTo>
                  <a:pt x="6757289" y="9944862"/>
                </a:lnTo>
                <a:lnTo>
                  <a:pt x="6813042" y="9944862"/>
                </a:lnTo>
              </a:path>
              <a:path w="6953250" h="10085070">
                <a:moveTo>
                  <a:pt x="6812026" y="10082784"/>
                </a:moveTo>
                <a:lnTo>
                  <a:pt x="6951014" y="10082784"/>
                </a:lnTo>
                <a:lnTo>
                  <a:pt x="6951014" y="9944100"/>
                </a:lnTo>
                <a:lnTo>
                  <a:pt x="6812026" y="9944100"/>
                </a:lnTo>
                <a:lnTo>
                  <a:pt x="6812026" y="10082784"/>
                </a:lnTo>
                <a:close/>
              </a:path>
              <a:path w="6953250" h="10085070">
                <a:moveTo>
                  <a:pt x="6833616" y="10061143"/>
                </a:moveTo>
                <a:lnTo>
                  <a:pt x="6929323" y="10061143"/>
                </a:lnTo>
                <a:lnTo>
                  <a:pt x="6929323" y="9965436"/>
                </a:lnTo>
                <a:lnTo>
                  <a:pt x="6833616" y="9965436"/>
                </a:lnTo>
                <a:lnTo>
                  <a:pt x="6833616" y="10061143"/>
                </a:lnTo>
                <a:close/>
              </a:path>
              <a:path w="6953250" h="10085070">
                <a:moveTo>
                  <a:pt x="0" y="138683"/>
                </a:moveTo>
                <a:lnTo>
                  <a:pt x="138988" y="138683"/>
                </a:lnTo>
                <a:lnTo>
                  <a:pt x="138988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  <a:path w="6953250" h="10085070">
                <a:moveTo>
                  <a:pt x="21640" y="117348"/>
                </a:moveTo>
                <a:lnTo>
                  <a:pt x="117348" y="117348"/>
                </a:lnTo>
                <a:lnTo>
                  <a:pt x="117348" y="21640"/>
                </a:lnTo>
                <a:lnTo>
                  <a:pt x="21640" y="21640"/>
                </a:lnTo>
                <a:lnTo>
                  <a:pt x="21640" y="117348"/>
                </a:lnTo>
                <a:close/>
              </a:path>
              <a:path w="6953250" h="10085070">
                <a:moveTo>
                  <a:pt x="140970" y="119379"/>
                </a:moveTo>
                <a:lnTo>
                  <a:pt x="162915" y="119379"/>
                </a:lnTo>
                <a:lnTo>
                  <a:pt x="162915" y="761"/>
                </a:lnTo>
                <a:lnTo>
                  <a:pt x="261975" y="761"/>
                </a:lnTo>
                <a:lnTo>
                  <a:pt x="261975" y="119379"/>
                </a:lnTo>
                <a:lnTo>
                  <a:pt x="283921" y="119379"/>
                </a:lnTo>
                <a:lnTo>
                  <a:pt x="294894" y="119379"/>
                </a:lnTo>
              </a:path>
              <a:path w="6953250" h="10085070">
                <a:moveTo>
                  <a:pt x="140970" y="140969"/>
                </a:moveTo>
                <a:lnTo>
                  <a:pt x="185165" y="140969"/>
                </a:lnTo>
                <a:lnTo>
                  <a:pt x="185165" y="22351"/>
                </a:lnTo>
                <a:lnTo>
                  <a:pt x="240029" y="22351"/>
                </a:lnTo>
                <a:lnTo>
                  <a:pt x="240029" y="140969"/>
                </a:lnTo>
                <a:lnTo>
                  <a:pt x="294894" y="140969"/>
                </a:lnTo>
              </a:path>
              <a:path w="6953250" h="10085070">
                <a:moveTo>
                  <a:pt x="294894" y="119379"/>
                </a:moveTo>
                <a:lnTo>
                  <a:pt x="317144" y="119379"/>
                </a:lnTo>
                <a:lnTo>
                  <a:pt x="317144" y="761"/>
                </a:lnTo>
                <a:lnTo>
                  <a:pt x="415899" y="761"/>
                </a:lnTo>
                <a:lnTo>
                  <a:pt x="415899" y="119379"/>
                </a:lnTo>
                <a:lnTo>
                  <a:pt x="437845" y="119379"/>
                </a:lnTo>
                <a:lnTo>
                  <a:pt x="449122" y="119379"/>
                </a:lnTo>
              </a:path>
              <a:path w="6953250" h="10085070">
                <a:moveTo>
                  <a:pt x="294894" y="140969"/>
                </a:moveTo>
                <a:lnTo>
                  <a:pt x="339090" y="140969"/>
                </a:lnTo>
                <a:lnTo>
                  <a:pt x="339090" y="22351"/>
                </a:lnTo>
                <a:lnTo>
                  <a:pt x="393954" y="22351"/>
                </a:lnTo>
                <a:lnTo>
                  <a:pt x="393954" y="140969"/>
                </a:lnTo>
                <a:lnTo>
                  <a:pt x="449122" y="140969"/>
                </a:lnTo>
              </a:path>
              <a:path w="6953250" h="10085070">
                <a:moveTo>
                  <a:pt x="449122" y="119379"/>
                </a:moveTo>
                <a:lnTo>
                  <a:pt x="471068" y="119379"/>
                </a:lnTo>
                <a:lnTo>
                  <a:pt x="471068" y="761"/>
                </a:lnTo>
                <a:lnTo>
                  <a:pt x="569823" y="761"/>
                </a:lnTo>
                <a:lnTo>
                  <a:pt x="569823" y="119379"/>
                </a:lnTo>
                <a:lnTo>
                  <a:pt x="592074" y="119379"/>
                </a:lnTo>
                <a:lnTo>
                  <a:pt x="603046" y="119379"/>
                </a:lnTo>
              </a:path>
              <a:path w="6953250" h="10085070">
                <a:moveTo>
                  <a:pt x="449122" y="140969"/>
                </a:moveTo>
                <a:lnTo>
                  <a:pt x="493014" y="140969"/>
                </a:lnTo>
                <a:lnTo>
                  <a:pt x="493014" y="22351"/>
                </a:lnTo>
                <a:lnTo>
                  <a:pt x="547878" y="22351"/>
                </a:lnTo>
                <a:lnTo>
                  <a:pt x="547878" y="140969"/>
                </a:lnTo>
                <a:lnTo>
                  <a:pt x="603046" y="140969"/>
                </a:lnTo>
              </a:path>
              <a:path w="6953250" h="10085070">
                <a:moveTo>
                  <a:pt x="603046" y="119379"/>
                </a:moveTo>
                <a:lnTo>
                  <a:pt x="624992" y="119379"/>
                </a:lnTo>
                <a:lnTo>
                  <a:pt x="624992" y="761"/>
                </a:lnTo>
                <a:lnTo>
                  <a:pt x="723747" y="761"/>
                </a:lnTo>
                <a:lnTo>
                  <a:pt x="723747" y="119379"/>
                </a:lnTo>
                <a:lnTo>
                  <a:pt x="745997" y="119379"/>
                </a:lnTo>
                <a:lnTo>
                  <a:pt x="756970" y="119379"/>
                </a:lnTo>
              </a:path>
              <a:path w="6953250" h="10085070">
                <a:moveTo>
                  <a:pt x="603046" y="140969"/>
                </a:moveTo>
                <a:lnTo>
                  <a:pt x="646938" y="140969"/>
                </a:lnTo>
                <a:lnTo>
                  <a:pt x="646938" y="22351"/>
                </a:lnTo>
                <a:lnTo>
                  <a:pt x="701802" y="22351"/>
                </a:lnTo>
                <a:lnTo>
                  <a:pt x="701802" y="140969"/>
                </a:lnTo>
                <a:lnTo>
                  <a:pt x="756970" y="140969"/>
                </a:lnTo>
              </a:path>
              <a:path w="6953250" h="10085070">
                <a:moveTo>
                  <a:pt x="756970" y="119379"/>
                </a:moveTo>
                <a:lnTo>
                  <a:pt x="778916" y="119379"/>
                </a:lnTo>
                <a:lnTo>
                  <a:pt x="778916" y="761"/>
                </a:lnTo>
                <a:lnTo>
                  <a:pt x="877976" y="761"/>
                </a:lnTo>
                <a:lnTo>
                  <a:pt x="877976" y="119379"/>
                </a:lnTo>
                <a:lnTo>
                  <a:pt x="899922" y="119379"/>
                </a:lnTo>
                <a:lnTo>
                  <a:pt x="910894" y="119379"/>
                </a:lnTo>
              </a:path>
              <a:path w="6953250" h="10085070">
                <a:moveTo>
                  <a:pt x="756970" y="140969"/>
                </a:moveTo>
                <a:lnTo>
                  <a:pt x="800862" y="140969"/>
                </a:lnTo>
                <a:lnTo>
                  <a:pt x="800862" y="22351"/>
                </a:lnTo>
                <a:lnTo>
                  <a:pt x="855726" y="22351"/>
                </a:lnTo>
                <a:lnTo>
                  <a:pt x="855726" y="140969"/>
                </a:lnTo>
                <a:lnTo>
                  <a:pt x="910894" y="140969"/>
                </a:lnTo>
              </a:path>
              <a:path w="6953250" h="10085070">
                <a:moveTo>
                  <a:pt x="910894" y="119379"/>
                </a:moveTo>
                <a:lnTo>
                  <a:pt x="932840" y="119379"/>
                </a:lnTo>
                <a:lnTo>
                  <a:pt x="932840" y="761"/>
                </a:lnTo>
                <a:lnTo>
                  <a:pt x="1031875" y="761"/>
                </a:lnTo>
                <a:lnTo>
                  <a:pt x="1031875" y="119379"/>
                </a:lnTo>
                <a:lnTo>
                  <a:pt x="1053846" y="119379"/>
                </a:lnTo>
                <a:lnTo>
                  <a:pt x="1064768" y="119379"/>
                </a:lnTo>
              </a:path>
              <a:path w="6953250" h="10085070">
                <a:moveTo>
                  <a:pt x="910894" y="140969"/>
                </a:moveTo>
                <a:lnTo>
                  <a:pt x="954786" y="140969"/>
                </a:lnTo>
                <a:lnTo>
                  <a:pt x="954786" y="22351"/>
                </a:lnTo>
                <a:lnTo>
                  <a:pt x="1009650" y="22351"/>
                </a:lnTo>
                <a:lnTo>
                  <a:pt x="1009650" y="140969"/>
                </a:lnTo>
                <a:lnTo>
                  <a:pt x="1064768" y="140969"/>
                </a:lnTo>
              </a:path>
              <a:path w="6953250" h="10085070">
                <a:moveTo>
                  <a:pt x="1064768" y="119379"/>
                </a:moveTo>
                <a:lnTo>
                  <a:pt x="1086739" y="119379"/>
                </a:lnTo>
                <a:lnTo>
                  <a:pt x="1086739" y="761"/>
                </a:lnTo>
                <a:lnTo>
                  <a:pt x="1185799" y="761"/>
                </a:lnTo>
                <a:lnTo>
                  <a:pt x="1185799" y="119379"/>
                </a:lnTo>
                <a:lnTo>
                  <a:pt x="1207770" y="119379"/>
                </a:lnTo>
                <a:lnTo>
                  <a:pt x="1218692" y="119379"/>
                </a:lnTo>
              </a:path>
              <a:path w="6953250" h="10085070">
                <a:moveTo>
                  <a:pt x="1064768" y="140969"/>
                </a:moveTo>
                <a:lnTo>
                  <a:pt x="1108710" y="140969"/>
                </a:lnTo>
                <a:lnTo>
                  <a:pt x="1108710" y="22351"/>
                </a:lnTo>
                <a:lnTo>
                  <a:pt x="1163828" y="22351"/>
                </a:lnTo>
                <a:lnTo>
                  <a:pt x="1163828" y="140969"/>
                </a:lnTo>
                <a:lnTo>
                  <a:pt x="1218692" y="140969"/>
                </a:lnTo>
              </a:path>
              <a:path w="6953250" h="10085070">
                <a:moveTo>
                  <a:pt x="1218692" y="119379"/>
                </a:moveTo>
                <a:lnTo>
                  <a:pt x="1240663" y="119379"/>
                </a:lnTo>
                <a:lnTo>
                  <a:pt x="1240663" y="761"/>
                </a:lnTo>
                <a:lnTo>
                  <a:pt x="1339723" y="761"/>
                </a:lnTo>
                <a:lnTo>
                  <a:pt x="1339723" y="119379"/>
                </a:lnTo>
                <a:lnTo>
                  <a:pt x="1361694" y="119379"/>
                </a:lnTo>
                <a:lnTo>
                  <a:pt x="1372616" y="119379"/>
                </a:lnTo>
              </a:path>
              <a:path w="6953250" h="10085070">
                <a:moveTo>
                  <a:pt x="1218692" y="140969"/>
                </a:moveTo>
                <a:lnTo>
                  <a:pt x="1262634" y="140969"/>
                </a:lnTo>
                <a:lnTo>
                  <a:pt x="1262634" y="22351"/>
                </a:lnTo>
                <a:lnTo>
                  <a:pt x="1317752" y="22351"/>
                </a:lnTo>
                <a:lnTo>
                  <a:pt x="1317752" y="140969"/>
                </a:lnTo>
                <a:lnTo>
                  <a:pt x="1372616" y="140969"/>
                </a:lnTo>
              </a:path>
              <a:path w="6953250" h="10085070">
                <a:moveTo>
                  <a:pt x="1372616" y="119379"/>
                </a:moveTo>
                <a:lnTo>
                  <a:pt x="1394587" y="119379"/>
                </a:lnTo>
                <a:lnTo>
                  <a:pt x="1394587" y="761"/>
                </a:lnTo>
                <a:lnTo>
                  <a:pt x="1493647" y="761"/>
                </a:lnTo>
                <a:lnTo>
                  <a:pt x="1493647" y="119379"/>
                </a:lnTo>
                <a:lnTo>
                  <a:pt x="1515618" y="119379"/>
                </a:lnTo>
                <a:lnTo>
                  <a:pt x="1526539" y="119379"/>
                </a:lnTo>
              </a:path>
              <a:path w="6953250" h="10085070">
                <a:moveTo>
                  <a:pt x="1372616" y="140969"/>
                </a:moveTo>
                <a:lnTo>
                  <a:pt x="1416558" y="140969"/>
                </a:lnTo>
                <a:lnTo>
                  <a:pt x="1416558" y="22351"/>
                </a:lnTo>
                <a:lnTo>
                  <a:pt x="1471676" y="22351"/>
                </a:lnTo>
                <a:lnTo>
                  <a:pt x="1471676" y="140969"/>
                </a:lnTo>
                <a:lnTo>
                  <a:pt x="1526539" y="140969"/>
                </a:lnTo>
              </a:path>
              <a:path w="6953250" h="10085070">
                <a:moveTo>
                  <a:pt x="1526539" y="119379"/>
                </a:moveTo>
                <a:lnTo>
                  <a:pt x="1548892" y="119379"/>
                </a:lnTo>
                <a:lnTo>
                  <a:pt x="1548892" y="761"/>
                </a:lnTo>
                <a:lnTo>
                  <a:pt x="1648841" y="761"/>
                </a:lnTo>
                <a:lnTo>
                  <a:pt x="1648841" y="119379"/>
                </a:lnTo>
                <a:lnTo>
                  <a:pt x="1671066" y="119379"/>
                </a:lnTo>
                <a:lnTo>
                  <a:pt x="1681988" y="119379"/>
                </a:lnTo>
              </a:path>
              <a:path w="6953250" h="10085070">
                <a:moveTo>
                  <a:pt x="1526539" y="140969"/>
                </a:moveTo>
                <a:lnTo>
                  <a:pt x="1571117" y="140969"/>
                </a:lnTo>
                <a:lnTo>
                  <a:pt x="1571117" y="22351"/>
                </a:lnTo>
                <a:lnTo>
                  <a:pt x="1626616" y="22351"/>
                </a:lnTo>
                <a:lnTo>
                  <a:pt x="1626616" y="140969"/>
                </a:lnTo>
                <a:lnTo>
                  <a:pt x="1681988" y="140969"/>
                </a:lnTo>
              </a:path>
              <a:path w="6953250" h="10085070">
                <a:moveTo>
                  <a:pt x="1681988" y="119379"/>
                </a:moveTo>
                <a:lnTo>
                  <a:pt x="1704339" y="119379"/>
                </a:lnTo>
                <a:lnTo>
                  <a:pt x="1704339" y="761"/>
                </a:lnTo>
                <a:lnTo>
                  <a:pt x="1804289" y="761"/>
                </a:lnTo>
                <a:lnTo>
                  <a:pt x="1804289" y="119379"/>
                </a:lnTo>
                <a:lnTo>
                  <a:pt x="1826514" y="119379"/>
                </a:lnTo>
                <a:lnTo>
                  <a:pt x="1837436" y="119379"/>
                </a:lnTo>
              </a:path>
              <a:path w="6953250" h="10085070">
                <a:moveTo>
                  <a:pt x="1681988" y="140969"/>
                </a:moveTo>
                <a:lnTo>
                  <a:pt x="1726564" y="140969"/>
                </a:lnTo>
                <a:lnTo>
                  <a:pt x="1726564" y="22351"/>
                </a:lnTo>
                <a:lnTo>
                  <a:pt x="1782064" y="22351"/>
                </a:lnTo>
                <a:lnTo>
                  <a:pt x="1782064" y="140969"/>
                </a:lnTo>
                <a:lnTo>
                  <a:pt x="1837436" y="140969"/>
                </a:lnTo>
              </a:path>
              <a:path w="6953250" h="10085070">
                <a:moveTo>
                  <a:pt x="1837436" y="119379"/>
                </a:moveTo>
                <a:lnTo>
                  <a:pt x="1859788" y="119379"/>
                </a:lnTo>
                <a:lnTo>
                  <a:pt x="1859788" y="761"/>
                </a:lnTo>
                <a:lnTo>
                  <a:pt x="1959737" y="761"/>
                </a:lnTo>
                <a:lnTo>
                  <a:pt x="1959737" y="119379"/>
                </a:lnTo>
                <a:lnTo>
                  <a:pt x="1981962" y="119379"/>
                </a:lnTo>
                <a:lnTo>
                  <a:pt x="1992883" y="119379"/>
                </a:lnTo>
              </a:path>
              <a:path w="6953250" h="10085070">
                <a:moveTo>
                  <a:pt x="1837436" y="140969"/>
                </a:moveTo>
                <a:lnTo>
                  <a:pt x="1882013" y="140969"/>
                </a:lnTo>
                <a:lnTo>
                  <a:pt x="1882013" y="22351"/>
                </a:lnTo>
                <a:lnTo>
                  <a:pt x="1937512" y="22351"/>
                </a:lnTo>
                <a:lnTo>
                  <a:pt x="1937512" y="140969"/>
                </a:lnTo>
                <a:lnTo>
                  <a:pt x="1992883" y="140969"/>
                </a:lnTo>
              </a:path>
              <a:path w="6953250" h="10085070">
                <a:moveTo>
                  <a:pt x="1992883" y="119379"/>
                </a:moveTo>
                <a:lnTo>
                  <a:pt x="2015236" y="119379"/>
                </a:lnTo>
                <a:lnTo>
                  <a:pt x="2015236" y="761"/>
                </a:lnTo>
                <a:lnTo>
                  <a:pt x="2115185" y="761"/>
                </a:lnTo>
                <a:lnTo>
                  <a:pt x="2115185" y="119379"/>
                </a:lnTo>
                <a:lnTo>
                  <a:pt x="2137410" y="119379"/>
                </a:lnTo>
                <a:lnTo>
                  <a:pt x="2148713" y="119379"/>
                </a:lnTo>
              </a:path>
              <a:path w="6953250" h="10085070">
                <a:moveTo>
                  <a:pt x="1992883" y="140969"/>
                </a:moveTo>
                <a:lnTo>
                  <a:pt x="2037461" y="140969"/>
                </a:lnTo>
                <a:lnTo>
                  <a:pt x="2037461" y="22351"/>
                </a:lnTo>
                <a:lnTo>
                  <a:pt x="2092960" y="22351"/>
                </a:lnTo>
                <a:lnTo>
                  <a:pt x="2092960" y="140969"/>
                </a:lnTo>
                <a:lnTo>
                  <a:pt x="2148713" y="140969"/>
                </a:lnTo>
              </a:path>
              <a:path w="6953250" h="10085070">
                <a:moveTo>
                  <a:pt x="2148713" y="119379"/>
                </a:moveTo>
                <a:lnTo>
                  <a:pt x="2170684" y="119379"/>
                </a:lnTo>
                <a:lnTo>
                  <a:pt x="2170684" y="761"/>
                </a:lnTo>
                <a:lnTo>
                  <a:pt x="2270633" y="761"/>
                </a:lnTo>
                <a:lnTo>
                  <a:pt x="2270633" y="119379"/>
                </a:lnTo>
                <a:lnTo>
                  <a:pt x="2292858" y="119379"/>
                </a:lnTo>
                <a:lnTo>
                  <a:pt x="2304161" y="119379"/>
                </a:lnTo>
              </a:path>
              <a:path w="6953250" h="10085070">
                <a:moveTo>
                  <a:pt x="2148713" y="140969"/>
                </a:moveTo>
                <a:lnTo>
                  <a:pt x="2192909" y="140969"/>
                </a:lnTo>
                <a:lnTo>
                  <a:pt x="2192909" y="22351"/>
                </a:lnTo>
                <a:lnTo>
                  <a:pt x="2248662" y="22351"/>
                </a:lnTo>
                <a:lnTo>
                  <a:pt x="2248662" y="140969"/>
                </a:lnTo>
                <a:lnTo>
                  <a:pt x="2304161" y="140969"/>
                </a:lnTo>
              </a:path>
              <a:path w="6953250" h="10085070">
                <a:moveTo>
                  <a:pt x="2304161" y="119379"/>
                </a:moveTo>
                <a:lnTo>
                  <a:pt x="2326386" y="119379"/>
                </a:lnTo>
                <a:lnTo>
                  <a:pt x="2326386" y="761"/>
                </a:lnTo>
                <a:lnTo>
                  <a:pt x="2426081" y="761"/>
                </a:lnTo>
                <a:lnTo>
                  <a:pt x="2426081" y="119379"/>
                </a:lnTo>
                <a:lnTo>
                  <a:pt x="2448306" y="119379"/>
                </a:lnTo>
                <a:lnTo>
                  <a:pt x="2459609" y="119379"/>
                </a:lnTo>
              </a:path>
              <a:path w="6953250" h="10085070">
                <a:moveTo>
                  <a:pt x="2304161" y="140969"/>
                </a:moveTo>
                <a:lnTo>
                  <a:pt x="2348357" y="140969"/>
                </a:lnTo>
                <a:lnTo>
                  <a:pt x="2348357" y="22351"/>
                </a:lnTo>
                <a:lnTo>
                  <a:pt x="2404110" y="22351"/>
                </a:lnTo>
                <a:lnTo>
                  <a:pt x="2404110" y="140969"/>
                </a:lnTo>
                <a:lnTo>
                  <a:pt x="2459609" y="140969"/>
                </a:lnTo>
              </a:path>
              <a:path w="6953250" h="10085070">
                <a:moveTo>
                  <a:pt x="2459609" y="119379"/>
                </a:moveTo>
                <a:lnTo>
                  <a:pt x="2481834" y="119379"/>
                </a:lnTo>
                <a:lnTo>
                  <a:pt x="2481834" y="761"/>
                </a:lnTo>
                <a:lnTo>
                  <a:pt x="2581783" y="761"/>
                </a:lnTo>
                <a:lnTo>
                  <a:pt x="2581783" y="119379"/>
                </a:lnTo>
                <a:lnTo>
                  <a:pt x="2603754" y="119379"/>
                </a:lnTo>
                <a:lnTo>
                  <a:pt x="2615057" y="119379"/>
                </a:lnTo>
              </a:path>
              <a:path w="6953250" h="10085070">
                <a:moveTo>
                  <a:pt x="2459609" y="140969"/>
                </a:moveTo>
                <a:lnTo>
                  <a:pt x="2504059" y="140969"/>
                </a:lnTo>
                <a:lnTo>
                  <a:pt x="2504059" y="22351"/>
                </a:lnTo>
                <a:lnTo>
                  <a:pt x="2559558" y="22351"/>
                </a:lnTo>
                <a:lnTo>
                  <a:pt x="2559558" y="140969"/>
                </a:lnTo>
                <a:lnTo>
                  <a:pt x="2615057" y="140969"/>
                </a:lnTo>
              </a:path>
              <a:path w="6953250" h="10085070">
                <a:moveTo>
                  <a:pt x="2615057" y="119379"/>
                </a:moveTo>
                <a:lnTo>
                  <a:pt x="2637282" y="119379"/>
                </a:lnTo>
                <a:lnTo>
                  <a:pt x="2637282" y="761"/>
                </a:lnTo>
                <a:lnTo>
                  <a:pt x="2737231" y="761"/>
                </a:lnTo>
                <a:lnTo>
                  <a:pt x="2737231" y="119379"/>
                </a:lnTo>
                <a:lnTo>
                  <a:pt x="2759456" y="119379"/>
                </a:lnTo>
                <a:lnTo>
                  <a:pt x="2770505" y="119379"/>
                </a:lnTo>
              </a:path>
              <a:path w="6953250" h="10085070">
                <a:moveTo>
                  <a:pt x="2615057" y="140969"/>
                </a:moveTo>
                <a:lnTo>
                  <a:pt x="2659507" y="140969"/>
                </a:lnTo>
                <a:lnTo>
                  <a:pt x="2659507" y="22351"/>
                </a:lnTo>
                <a:lnTo>
                  <a:pt x="2715006" y="22351"/>
                </a:lnTo>
                <a:lnTo>
                  <a:pt x="2715006" y="140969"/>
                </a:lnTo>
                <a:lnTo>
                  <a:pt x="2770505" y="140969"/>
                </a:lnTo>
              </a:path>
              <a:path w="6953250" h="10085070">
                <a:moveTo>
                  <a:pt x="2770505" y="119379"/>
                </a:moveTo>
                <a:lnTo>
                  <a:pt x="2792730" y="119379"/>
                </a:lnTo>
                <a:lnTo>
                  <a:pt x="2792730" y="761"/>
                </a:lnTo>
                <a:lnTo>
                  <a:pt x="2892679" y="761"/>
                </a:lnTo>
                <a:lnTo>
                  <a:pt x="2892679" y="119379"/>
                </a:lnTo>
                <a:lnTo>
                  <a:pt x="2914904" y="119379"/>
                </a:lnTo>
                <a:lnTo>
                  <a:pt x="2925953" y="119379"/>
                </a:lnTo>
              </a:path>
              <a:path w="6953250" h="10085070">
                <a:moveTo>
                  <a:pt x="2770505" y="140969"/>
                </a:moveTo>
                <a:lnTo>
                  <a:pt x="2814955" y="140969"/>
                </a:lnTo>
                <a:lnTo>
                  <a:pt x="2814955" y="22351"/>
                </a:lnTo>
                <a:lnTo>
                  <a:pt x="2870454" y="22351"/>
                </a:lnTo>
                <a:lnTo>
                  <a:pt x="2870454" y="140969"/>
                </a:lnTo>
                <a:lnTo>
                  <a:pt x="2925953" y="140969"/>
                </a:lnTo>
              </a:path>
              <a:path w="6953250" h="10085070">
                <a:moveTo>
                  <a:pt x="2925953" y="119379"/>
                </a:moveTo>
                <a:lnTo>
                  <a:pt x="2948178" y="119379"/>
                </a:lnTo>
                <a:lnTo>
                  <a:pt x="2948178" y="761"/>
                </a:lnTo>
                <a:lnTo>
                  <a:pt x="3048127" y="761"/>
                </a:lnTo>
                <a:lnTo>
                  <a:pt x="3048127" y="119379"/>
                </a:lnTo>
                <a:lnTo>
                  <a:pt x="3070352" y="119379"/>
                </a:lnTo>
                <a:lnTo>
                  <a:pt x="3081401" y="119379"/>
                </a:lnTo>
              </a:path>
              <a:path w="6953250" h="10085070">
                <a:moveTo>
                  <a:pt x="2925953" y="140969"/>
                </a:moveTo>
                <a:lnTo>
                  <a:pt x="2970403" y="140969"/>
                </a:lnTo>
                <a:lnTo>
                  <a:pt x="2970403" y="22351"/>
                </a:lnTo>
                <a:lnTo>
                  <a:pt x="3025902" y="22351"/>
                </a:lnTo>
                <a:lnTo>
                  <a:pt x="3025902" y="140969"/>
                </a:lnTo>
                <a:lnTo>
                  <a:pt x="3081401" y="140969"/>
                </a:lnTo>
              </a:path>
              <a:path w="6953250" h="10085070">
                <a:moveTo>
                  <a:pt x="3081401" y="119379"/>
                </a:moveTo>
                <a:lnTo>
                  <a:pt x="3103626" y="119379"/>
                </a:lnTo>
                <a:lnTo>
                  <a:pt x="3103626" y="761"/>
                </a:lnTo>
                <a:lnTo>
                  <a:pt x="3203575" y="761"/>
                </a:lnTo>
                <a:lnTo>
                  <a:pt x="3203575" y="119379"/>
                </a:lnTo>
                <a:lnTo>
                  <a:pt x="3225800" y="119379"/>
                </a:lnTo>
                <a:lnTo>
                  <a:pt x="3236849" y="119379"/>
                </a:lnTo>
              </a:path>
              <a:path w="6953250" h="10085070">
                <a:moveTo>
                  <a:pt x="3081401" y="140969"/>
                </a:moveTo>
                <a:lnTo>
                  <a:pt x="3125851" y="140969"/>
                </a:lnTo>
                <a:lnTo>
                  <a:pt x="3125851" y="22351"/>
                </a:lnTo>
                <a:lnTo>
                  <a:pt x="3181350" y="22351"/>
                </a:lnTo>
                <a:lnTo>
                  <a:pt x="3181350" y="140969"/>
                </a:lnTo>
                <a:lnTo>
                  <a:pt x="3236849" y="140969"/>
                </a:lnTo>
              </a:path>
              <a:path w="6953250" h="10085070">
                <a:moveTo>
                  <a:pt x="3236849" y="119379"/>
                </a:moveTo>
                <a:lnTo>
                  <a:pt x="3259074" y="119379"/>
                </a:lnTo>
                <a:lnTo>
                  <a:pt x="3259074" y="761"/>
                </a:lnTo>
                <a:lnTo>
                  <a:pt x="3359023" y="761"/>
                </a:lnTo>
                <a:lnTo>
                  <a:pt x="3359023" y="119379"/>
                </a:lnTo>
                <a:lnTo>
                  <a:pt x="3381248" y="119379"/>
                </a:lnTo>
                <a:lnTo>
                  <a:pt x="3392297" y="119379"/>
                </a:lnTo>
              </a:path>
              <a:path w="6953250" h="10085070">
                <a:moveTo>
                  <a:pt x="3236849" y="140969"/>
                </a:moveTo>
                <a:lnTo>
                  <a:pt x="3281299" y="140969"/>
                </a:lnTo>
                <a:lnTo>
                  <a:pt x="3281299" y="22351"/>
                </a:lnTo>
                <a:lnTo>
                  <a:pt x="3336798" y="22351"/>
                </a:lnTo>
                <a:lnTo>
                  <a:pt x="3336798" y="140969"/>
                </a:lnTo>
                <a:lnTo>
                  <a:pt x="3392297" y="140969"/>
                </a:lnTo>
              </a:path>
              <a:path w="6953250" h="10085070">
                <a:moveTo>
                  <a:pt x="3392297" y="119379"/>
                </a:moveTo>
                <a:lnTo>
                  <a:pt x="3414522" y="119379"/>
                </a:lnTo>
                <a:lnTo>
                  <a:pt x="3414522" y="761"/>
                </a:lnTo>
                <a:lnTo>
                  <a:pt x="3514471" y="761"/>
                </a:lnTo>
                <a:lnTo>
                  <a:pt x="3514471" y="119379"/>
                </a:lnTo>
                <a:lnTo>
                  <a:pt x="3536696" y="119379"/>
                </a:lnTo>
                <a:lnTo>
                  <a:pt x="3547745" y="119379"/>
                </a:lnTo>
              </a:path>
              <a:path w="6953250" h="10085070">
                <a:moveTo>
                  <a:pt x="3392297" y="140969"/>
                </a:moveTo>
                <a:lnTo>
                  <a:pt x="3436747" y="140969"/>
                </a:lnTo>
                <a:lnTo>
                  <a:pt x="3436747" y="22351"/>
                </a:lnTo>
                <a:lnTo>
                  <a:pt x="3492246" y="22351"/>
                </a:lnTo>
                <a:lnTo>
                  <a:pt x="3492246" y="140969"/>
                </a:lnTo>
                <a:lnTo>
                  <a:pt x="3547745" y="140969"/>
                </a:lnTo>
              </a:path>
              <a:path w="6953250" h="10085070">
                <a:moveTo>
                  <a:pt x="3547745" y="119379"/>
                </a:moveTo>
                <a:lnTo>
                  <a:pt x="3569970" y="119379"/>
                </a:lnTo>
                <a:lnTo>
                  <a:pt x="3569970" y="761"/>
                </a:lnTo>
                <a:lnTo>
                  <a:pt x="3669919" y="761"/>
                </a:lnTo>
                <a:lnTo>
                  <a:pt x="3669919" y="119379"/>
                </a:lnTo>
                <a:lnTo>
                  <a:pt x="3692144" y="119379"/>
                </a:lnTo>
                <a:lnTo>
                  <a:pt x="3703447" y="119379"/>
                </a:lnTo>
              </a:path>
              <a:path w="6953250" h="10085070">
                <a:moveTo>
                  <a:pt x="3547745" y="140969"/>
                </a:moveTo>
                <a:lnTo>
                  <a:pt x="3592195" y="140969"/>
                </a:lnTo>
                <a:lnTo>
                  <a:pt x="3592195" y="22351"/>
                </a:lnTo>
                <a:lnTo>
                  <a:pt x="3647694" y="22351"/>
                </a:lnTo>
                <a:lnTo>
                  <a:pt x="3647694" y="140969"/>
                </a:lnTo>
                <a:lnTo>
                  <a:pt x="3703447" y="140969"/>
                </a:lnTo>
              </a:path>
              <a:path w="6953250" h="10085070">
                <a:moveTo>
                  <a:pt x="3703447" y="119379"/>
                </a:moveTo>
                <a:lnTo>
                  <a:pt x="3725417" y="119379"/>
                </a:lnTo>
                <a:lnTo>
                  <a:pt x="3725417" y="761"/>
                </a:lnTo>
                <a:lnTo>
                  <a:pt x="3825366" y="761"/>
                </a:lnTo>
                <a:lnTo>
                  <a:pt x="3825366" y="119379"/>
                </a:lnTo>
                <a:lnTo>
                  <a:pt x="3847591" y="119379"/>
                </a:lnTo>
                <a:lnTo>
                  <a:pt x="3858895" y="119379"/>
                </a:lnTo>
              </a:path>
              <a:path w="6953250" h="10085070">
                <a:moveTo>
                  <a:pt x="3703447" y="140969"/>
                </a:moveTo>
                <a:lnTo>
                  <a:pt x="3747642" y="140969"/>
                </a:lnTo>
                <a:lnTo>
                  <a:pt x="3747642" y="22351"/>
                </a:lnTo>
                <a:lnTo>
                  <a:pt x="3803141" y="22351"/>
                </a:lnTo>
                <a:lnTo>
                  <a:pt x="3803141" y="140969"/>
                </a:lnTo>
                <a:lnTo>
                  <a:pt x="3858895" y="140969"/>
                </a:lnTo>
              </a:path>
              <a:path w="6953250" h="10085070">
                <a:moveTo>
                  <a:pt x="3858895" y="119379"/>
                </a:moveTo>
                <a:lnTo>
                  <a:pt x="3881120" y="119379"/>
                </a:lnTo>
                <a:lnTo>
                  <a:pt x="3881120" y="761"/>
                </a:lnTo>
                <a:lnTo>
                  <a:pt x="3980815" y="761"/>
                </a:lnTo>
                <a:lnTo>
                  <a:pt x="3980815" y="119379"/>
                </a:lnTo>
                <a:lnTo>
                  <a:pt x="4003040" y="119379"/>
                </a:lnTo>
                <a:lnTo>
                  <a:pt x="4014342" y="119379"/>
                </a:lnTo>
              </a:path>
              <a:path w="6953250" h="10085070">
                <a:moveTo>
                  <a:pt x="3858895" y="140969"/>
                </a:moveTo>
                <a:lnTo>
                  <a:pt x="3903091" y="140969"/>
                </a:lnTo>
                <a:lnTo>
                  <a:pt x="3903091" y="22351"/>
                </a:lnTo>
                <a:lnTo>
                  <a:pt x="3958844" y="22351"/>
                </a:lnTo>
                <a:lnTo>
                  <a:pt x="3958844" y="140969"/>
                </a:lnTo>
                <a:lnTo>
                  <a:pt x="4014342" y="140969"/>
                </a:lnTo>
              </a:path>
              <a:path w="6953250" h="10085070">
                <a:moveTo>
                  <a:pt x="4014342" y="119379"/>
                </a:moveTo>
                <a:lnTo>
                  <a:pt x="4036567" y="119379"/>
                </a:lnTo>
                <a:lnTo>
                  <a:pt x="4036567" y="761"/>
                </a:lnTo>
                <a:lnTo>
                  <a:pt x="4136644" y="761"/>
                </a:lnTo>
                <a:lnTo>
                  <a:pt x="4136644" y="119379"/>
                </a:lnTo>
                <a:lnTo>
                  <a:pt x="4158488" y="119379"/>
                </a:lnTo>
                <a:lnTo>
                  <a:pt x="4169791" y="119379"/>
                </a:lnTo>
              </a:path>
              <a:path w="6953250" h="10085070">
                <a:moveTo>
                  <a:pt x="4014342" y="140969"/>
                </a:moveTo>
                <a:lnTo>
                  <a:pt x="4058539" y="140969"/>
                </a:lnTo>
                <a:lnTo>
                  <a:pt x="4058539" y="22351"/>
                </a:lnTo>
                <a:lnTo>
                  <a:pt x="4114291" y="22351"/>
                </a:lnTo>
                <a:lnTo>
                  <a:pt x="4114291" y="140969"/>
                </a:lnTo>
                <a:lnTo>
                  <a:pt x="4169791" y="140969"/>
                </a:lnTo>
              </a:path>
              <a:path w="6953250" h="10085070">
                <a:moveTo>
                  <a:pt x="4169791" y="119379"/>
                </a:moveTo>
                <a:lnTo>
                  <a:pt x="4192016" y="119379"/>
                </a:lnTo>
                <a:lnTo>
                  <a:pt x="4192016" y="761"/>
                </a:lnTo>
                <a:lnTo>
                  <a:pt x="4292092" y="761"/>
                </a:lnTo>
                <a:lnTo>
                  <a:pt x="4292092" y="119379"/>
                </a:lnTo>
                <a:lnTo>
                  <a:pt x="4314317" y="119379"/>
                </a:lnTo>
                <a:lnTo>
                  <a:pt x="4325239" y="119379"/>
                </a:lnTo>
              </a:path>
              <a:path w="6953250" h="10085070">
                <a:moveTo>
                  <a:pt x="4169791" y="140969"/>
                </a:moveTo>
                <a:lnTo>
                  <a:pt x="4214368" y="140969"/>
                </a:lnTo>
                <a:lnTo>
                  <a:pt x="4214368" y="22351"/>
                </a:lnTo>
                <a:lnTo>
                  <a:pt x="4269740" y="22351"/>
                </a:lnTo>
                <a:lnTo>
                  <a:pt x="4269740" y="140969"/>
                </a:lnTo>
                <a:lnTo>
                  <a:pt x="4325239" y="140969"/>
                </a:lnTo>
              </a:path>
              <a:path w="6953250" h="10085070">
                <a:moveTo>
                  <a:pt x="4325239" y="119379"/>
                </a:moveTo>
                <a:lnTo>
                  <a:pt x="4347464" y="119379"/>
                </a:lnTo>
                <a:lnTo>
                  <a:pt x="4347464" y="761"/>
                </a:lnTo>
                <a:lnTo>
                  <a:pt x="4447540" y="761"/>
                </a:lnTo>
                <a:lnTo>
                  <a:pt x="4447540" y="119379"/>
                </a:lnTo>
                <a:lnTo>
                  <a:pt x="4469765" y="119379"/>
                </a:lnTo>
                <a:lnTo>
                  <a:pt x="4480687" y="119379"/>
                </a:lnTo>
              </a:path>
              <a:path w="6953250" h="10085070">
                <a:moveTo>
                  <a:pt x="4325239" y="140969"/>
                </a:moveTo>
                <a:lnTo>
                  <a:pt x="4369816" y="140969"/>
                </a:lnTo>
                <a:lnTo>
                  <a:pt x="4369816" y="22351"/>
                </a:lnTo>
                <a:lnTo>
                  <a:pt x="4425188" y="22351"/>
                </a:lnTo>
                <a:lnTo>
                  <a:pt x="4425188" y="140969"/>
                </a:lnTo>
                <a:lnTo>
                  <a:pt x="4480687" y="140969"/>
                </a:lnTo>
              </a:path>
              <a:path w="6953250" h="10085070">
                <a:moveTo>
                  <a:pt x="4480687" y="119379"/>
                </a:moveTo>
                <a:lnTo>
                  <a:pt x="4502912" y="119379"/>
                </a:lnTo>
                <a:lnTo>
                  <a:pt x="4502912" y="761"/>
                </a:lnTo>
                <a:lnTo>
                  <a:pt x="4602988" y="761"/>
                </a:lnTo>
                <a:lnTo>
                  <a:pt x="4602988" y="119379"/>
                </a:lnTo>
                <a:lnTo>
                  <a:pt x="4625213" y="119379"/>
                </a:lnTo>
                <a:lnTo>
                  <a:pt x="4636135" y="119379"/>
                </a:lnTo>
              </a:path>
              <a:path w="6953250" h="10085070">
                <a:moveTo>
                  <a:pt x="4480687" y="140969"/>
                </a:moveTo>
                <a:lnTo>
                  <a:pt x="4525264" y="140969"/>
                </a:lnTo>
                <a:lnTo>
                  <a:pt x="4525264" y="22351"/>
                </a:lnTo>
                <a:lnTo>
                  <a:pt x="4580636" y="22351"/>
                </a:lnTo>
                <a:lnTo>
                  <a:pt x="4580636" y="140969"/>
                </a:lnTo>
                <a:lnTo>
                  <a:pt x="4636135" y="140969"/>
                </a:lnTo>
              </a:path>
              <a:path w="6953250" h="10085070">
                <a:moveTo>
                  <a:pt x="4636135" y="119379"/>
                </a:moveTo>
                <a:lnTo>
                  <a:pt x="4658360" y="119379"/>
                </a:lnTo>
                <a:lnTo>
                  <a:pt x="4658360" y="761"/>
                </a:lnTo>
                <a:lnTo>
                  <a:pt x="4758436" y="761"/>
                </a:lnTo>
                <a:lnTo>
                  <a:pt x="4758436" y="119379"/>
                </a:lnTo>
                <a:lnTo>
                  <a:pt x="4780661" y="119379"/>
                </a:lnTo>
                <a:lnTo>
                  <a:pt x="4791583" y="119379"/>
                </a:lnTo>
              </a:path>
              <a:path w="6953250" h="10085070">
                <a:moveTo>
                  <a:pt x="4636135" y="140969"/>
                </a:moveTo>
                <a:lnTo>
                  <a:pt x="4680712" y="140969"/>
                </a:lnTo>
                <a:lnTo>
                  <a:pt x="4680712" y="22351"/>
                </a:lnTo>
                <a:lnTo>
                  <a:pt x="4736084" y="22351"/>
                </a:lnTo>
                <a:lnTo>
                  <a:pt x="4736084" y="140969"/>
                </a:lnTo>
                <a:lnTo>
                  <a:pt x="4791583" y="140969"/>
                </a:lnTo>
              </a:path>
              <a:path w="6953250" h="10085070">
                <a:moveTo>
                  <a:pt x="4791583" y="119379"/>
                </a:moveTo>
                <a:lnTo>
                  <a:pt x="4813808" y="119379"/>
                </a:lnTo>
                <a:lnTo>
                  <a:pt x="4813808" y="761"/>
                </a:lnTo>
                <a:lnTo>
                  <a:pt x="4913884" y="761"/>
                </a:lnTo>
                <a:lnTo>
                  <a:pt x="4913884" y="119379"/>
                </a:lnTo>
                <a:lnTo>
                  <a:pt x="4936109" y="119379"/>
                </a:lnTo>
                <a:lnTo>
                  <a:pt x="4947031" y="119379"/>
                </a:lnTo>
              </a:path>
              <a:path w="6953250" h="10085070">
                <a:moveTo>
                  <a:pt x="4791583" y="140969"/>
                </a:moveTo>
                <a:lnTo>
                  <a:pt x="4836160" y="140969"/>
                </a:lnTo>
                <a:lnTo>
                  <a:pt x="4836160" y="22351"/>
                </a:lnTo>
                <a:lnTo>
                  <a:pt x="4891532" y="22351"/>
                </a:lnTo>
                <a:lnTo>
                  <a:pt x="4891532" y="140969"/>
                </a:lnTo>
                <a:lnTo>
                  <a:pt x="4947031" y="140969"/>
                </a:lnTo>
              </a:path>
              <a:path w="6953250" h="10085070">
                <a:moveTo>
                  <a:pt x="4947031" y="119379"/>
                </a:moveTo>
                <a:lnTo>
                  <a:pt x="4969256" y="119379"/>
                </a:lnTo>
                <a:lnTo>
                  <a:pt x="4969256" y="761"/>
                </a:lnTo>
                <a:lnTo>
                  <a:pt x="5069332" y="761"/>
                </a:lnTo>
                <a:lnTo>
                  <a:pt x="5069332" y="119379"/>
                </a:lnTo>
                <a:lnTo>
                  <a:pt x="5091557" y="119379"/>
                </a:lnTo>
                <a:lnTo>
                  <a:pt x="5102479" y="119379"/>
                </a:lnTo>
              </a:path>
              <a:path w="6953250" h="10085070">
                <a:moveTo>
                  <a:pt x="4947031" y="140969"/>
                </a:moveTo>
                <a:lnTo>
                  <a:pt x="4991608" y="140969"/>
                </a:lnTo>
                <a:lnTo>
                  <a:pt x="4991608" y="22351"/>
                </a:lnTo>
                <a:lnTo>
                  <a:pt x="5046980" y="22351"/>
                </a:lnTo>
                <a:lnTo>
                  <a:pt x="5046980" y="140969"/>
                </a:lnTo>
                <a:lnTo>
                  <a:pt x="5102479" y="140969"/>
                </a:lnTo>
              </a:path>
              <a:path w="6953250" h="10085070">
                <a:moveTo>
                  <a:pt x="5102479" y="119379"/>
                </a:moveTo>
                <a:lnTo>
                  <a:pt x="5124704" y="119379"/>
                </a:lnTo>
                <a:lnTo>
                  <a:pt x="5124704" y="761"/>
                </a:lnTo>
                <a:lnTo>
                  <a:pt x="5224780" y="761"/>
                </a:lnTo>
                <a:lnTo>
                  <a:pt x="5224780" y="119379"/>
                </a:lnTo>
                <a:lnTo>
                  <a:pt x="5247005" y="119379"/>
                </a:lnTo>
                <a:lnTo>
                  <a:pt x="5258308" y="119379"/>
                </a:lnTo>
              </a:path>
              <a:path w="6953250" h="10085070">
                <a:moveTo>
                  <a:pt x="5102479" y="140969"/>
                </a:moveTo>
                <a:lnTo>
                  <a:pt x="5147056" y="140969"/>
                </a:lnTo>
                <a:lnTo>
                  <a:pt x="5147056" y="22351"/>
                </a:lnTo>
                <a:lnTo>
                  <a:pt x="5202428" y="22351"/>
                </a:lnTo>
                <a:lnTo>
                  <a:pt x="5202428" y="140969"/>
                </a:lnTo>
                <a:lnTo>
                  <a:pt x="5258308" y="140969"/>
                </a:lnTo>
              </a:path>
              <a:path w="6953250" h="10085070">
                <a:moveTo>
                  <a:pt x="5258308" y="119379"/>
                </a:moveTo>
                <a:lnTo>
                  <a:pt x="5280152" y="119379"/>
                </a:lnTo>
                <a:lnTo>
                  <a:pt x="5280152" y="761"/>
                </a:lnTo>
                <a:lnTo>
                  <a:pt x="5380228" y="761"/>
                </a:lnTo>
                <a:lnTo>
                  <a:pt x="5380228" y="119379"/>
                </a:lnTo>
                <a:lnTo>
                  <a:pt x="5402453" y="119379"/>
                </a:lnTo>
                <a:lnTo>
                  <a:pt x="5413756" y="119379"/>
                </a:lnTo>
              </a:path>
              <a:path w="6953250" h="10085070">
                <a:moveTo>
                  <a:pt x="5258308" y="140969"/>
                </a:moveTo>
                <a:lnTo>
                  <a:pt x="5302504" y="140969"/>
                </a:lnTo>
                <a:lnTo>
                  <a:pt x="5302504" y="22351"/>
                </a:lnTo>
                <a:lnTo>
                  <a:pt x="5357876" y="22351"/>
                </a:lnTo>
                <a:lnTo>
                  <a:pt x="5357876" y="140969"/>
                </a:lnTo>
                <a:lnTo>
                  <a:pt x="5413756" y="140969"/>
                </a:lnTo>
              </a:path>
              <a:path w="6953250" h="10085070">
                <a:moveTo>
                  <a:pt x="5413756" y="119379"/>
                </a:moveTo>
                <a:lnTo>
                  <a:pt x="5435600" y="119379"/>
                </a:lnTo>
                <a:lnTo>
                  <a:pt x="5435600" y="761"/>
                </a:lnTo>
                <a:lnTo>
                  <a:pt x="5535676" y="761"/>
                </a:lnTo>
                <a:lnTo>
                  <a:pt x="5535676" y="119379"/>
                </a:lnTo>
                <a:lnTo>
                  <a:pt x="5557901" y="119379"/>
                </a:lnTo>
                <a:lnTo>
                  <a:pt x="5569204" y="119379"/>
                </a:lnTo>
              </a:path>
              <a:path w="6953250" h="10085070">
                <a:moveTo>
                  <a:pt x="5413756" y="140969"/>
                </a:moveTo>
                <a:lnTo>
                  <a:pt x="5457952" y="140969"/>
                </a:lnTo>
                <a:lnTo>
                  <a:pt x="5457952" y="22351"/>
                </a:lnTo>
                <a:lnTo>
                  <a:pt x="5513705" y="22351"/>
                </a:lnTo>
                <a:lnTo>
                  <a:pt x="5513705" y="140969"/>
                </a:lnTo>
                <a:lnTo>
                  <a:pt x="5569204" y="140969"/>
                </a:lnTo>
              </a:path>
              <a:path w="6953250" h="10085070">
                <a:moveTo>
                  <a:pt x="5569204" y="119379"/>
                </a:moveTo>
                <a:lnTo>
                  <a:pt x="5591429" y="119379"/>
                </a:lnTo>
                <a:lnTo>
                  <a:pt x="5591429" y="761"/>
                </a:lnTo>
                <a:lnTo>
                  <a:pt x="5691378" y="761"/>
                </a:lnTo>
                <a:lnTo>
                  <a:pt x="5691378" y="119379"/>
                </a:lnTo>
                <a:lnTo>
                  <a:pt x="5713349" y="119379"/>
                </a:lnTo>
                <a:lnTo>
                  <a:pt x="5724652" y="119379"/>
                </a:lnTo>
              </a:path>
              <a:path w="6953250" h="10085070">
                <a:moveTo>
                  <a:pt x="5569204" y="140969"/>
                </a:moveTo>
                <a:lnTo>
                  <a:pt x="5613400" y="140969"/>
                </a:lnTo>
                <a:lnTo>
                  <a:pt x="5613400" y="22351"/>
                </a:lnTo>
                <a:lnTo>
                  <a:pt x="5669153" y="22351"/>
                </a:lnTo>
                <a:lnTo>
                  <a:pt x="5669153" y="140969"/>
                </a:lnTo>
                <a:lnTo>
                  <a:pt x="5724652" y="140969"/>
                </a:lnTo>
              </a:path>
              <a:path w="6953250" h="10085070">
                <a:moveTo>
                  <a:pt x="5724652" y="119379"/>
                </a:moveTo>
                <a:lnTo>
                  <a:pt x="5746877" y="119379"/>
                </a:lnTo>
                <a:lnTo>
                  <a:pt x="5746877" y="761"/>
                </a:lnTo>
                <a:lnTo>
                  <a:pt x="5846826" y="761"/>
                </a:lnTo>
                <a:lnTo>
                  <a:pt x="5846826" y="119379"/>
                </a:lnTo>
                <a:lnTo>
                  <a:pt x="5868797" y="119379"/>
                </a:lnTo>
                <a:lnTo>
                  <a:pt x="5880100" y="119379"/>
                </a:lnTo>
              </a:path>
              <a:path w="6953250" h="10085070">
                <a:moveTo>
                  <a:pt x="5724652" y="140969"/>
                </a:moveTo>
                <a:lnTo>
                  <a:pt x="5769102" y="140969"/>
                </a:lnTo>
                <a:lnTo>
                  <a:pt x="5769102" y="22351"/>
                </a:lnTo>
                <a:lnTo>
                  <a:pt x="5824601" y="22351"/>
                </a:lnTo>
                <a:lnTo>
                  <a:pt x="5824601" y="140969"/>
                </a:lnTo>
                <a:lnTo>
                  <a:pt x="5880100" y="140969"/>
                </a:lnTo>
              </a:path>
              <a:path w="6953250" h="10085070">
                <a:moveTo>
                  <a:pt x="5880100" y="119379"/>
                </a:moveTo>
                <a:lnTo>
                  <a:pt x="5902325" y="119379"/>
                </a:lnTo>
                <a:lnTo>
                  <a:pt x="5902325" y="761"/>
                </a:lnTo>
                <a:lnTo>
                  <a:pt x="6002274" y="761"/>
                </a:lnTo>
                <a:lnTo>
                  <a:pt x="6002274" y="119379"/>
                </a:lnTo>
                <a:lnTo>
                  <a:pt x="6024499" y="119379"/>
                </a:lnTo>
                <a:lnTo>
                  <a:pt x="6035548" y="119379"/>
                </a:lnTo>
              </a:path>
              <a:path w="6953250" h="10085070">
                <a:moveTo>
                  <a:pt x="5880100" y="140969"/>
                </a:moveTo>
                <a:lnTo>
                  <a:pt x="5924550" y="140969"/>
                </a:lnTo>
                <a:lnTo>
                  <a:pt x="5924550" y="22351"/>
                </a:lnTo>
                <a:lnTo>
                  <a:pt x="5980049" y="22351"/>
                </a:lnTo>
                <a:lnTo>
                  <a:pt x="5980049" y="140969"/>
                </a:lnTo>
                <a:lnTo>
                  <a:pt x="6035548" y="140969"/>
                </a:lnTo>
              </a:path>
              <a:path w="6953250" h="10085070">
                <a:moveTo>
                  <a:pt x="6035548" y="119379"/>
                </a:moveTo>
                <a:lnTo>
                  <a:pt x="6057773" y="119379"/>
                </a:lnTo>
                <a:lnTo>
                  <a:pt x="6057773" y="761"/>
                </a:lnTo>
                <a:lnTo>
                  <a:pt x="6157722" y="761"/>
                </a:lnTo>
                <a:lnTo>
                  <a:pt x="6157722" y="119379"/>
                </a:lnTo>
                <a:lnTo>
                  <a:pt x="6179947" y="119379"/>
                </a:lnTo>
                <a:lnTo>
                  <a:pt x="6190996" y="119379"/>
                </a:lnTo>
              </a:path>
              <a:path w="6953250" h="10085070">
                <a:moveTo>
                  <a:pt x="6035548" y="140969"/>
                </a:moveTo>
                <a:lnTo>
                  <a:pt x="6079998" y="140969"/>
                </a:lnTo>
                <a:lnTo>
                  <a:pt x="6079998" y="22351"/>
                </a:lnTo>
                <a:lnTo>
                  <a:pt x="6135497" y="22351"/>
                </a:lnTo>
                <a:lnTo>
                  <a:pt x="6135497" y="140969"/>
                </a:lnTo>
                <a:lnTo>
                  <a:pt x="6190996" y="140969"/>
                </a:lnTo>
              </a:path>
              <a:path w="6953250" h="10085070">
                <a:moveTo>
                  <a:pt x="6190996" y="119379"/>
                </a:moveTo>
                <a:lnTo>
                  <a:pt x="6213221" y="119379"/>
                </a:lnTo>
                <a:lnTo>
                  <a:pt x="6213221" y="761"/>
                </a:lnTo>
                <a:lnTo>
                  <a:pt x="6313170" y="761"/>
                </a:lnTo>
                <a:lnTo>
                  <a:pt x="6313170" y="119379"/>
                </a:lnTo>
                <a:lnTo>
                  <a:pt x="6335395" y="119379"/>
                </a:lnTo>
                <a:lnTo>
                  <a:pt x="6346444" y="119379"/>
                </a:lnTo>
              </a:path>
              <a:path w="6953250" h="10085070">
                <a:moveTo>
                  <a:pt x="6190996" y="140969"/>
                </a:moveTo>
                <a:lnTo>
                  <a:pt x="6235446" y="140969"/>
                </a:lnTo>
                <a:lnTo>
                  <a:pt x="6235446" y="22351"/>
                </a:lnTo>
                <a:lnTo>
                  <a:pt x="6290945" y="22351"/>
                </a:lnTo>
                <a:lnTo>
                  <a:pt x="6290945" y="140969"/>
                </a:lnTo>
                <a:lnTo>
                  <a:pt x="6346444" y="140969"/>
                </a:lnTo>
              </a:path>
              <a:path w="6953250" h="10085070">
                <a:moveTo>
                  <a:pt x="6346444" y="119379"/>
                </a:moveTo>
                <a:lnTo>
                  <a:pt x="6368669" y="119379"/>
                </a:lnTo>
                <a:lnTo>
                  <a:pt x="6368669" y="761"/>
                </a:lnTo>
                <a:lnTo>
                  <a:pt x="6468618" y="761"/>
                </a:lnTo>
                <a:lnTo>
                  <a:pt x="6468618" y="119379"/>
                </a:lnTo>
                <a:lnTo>
                  <a:pt x="6490843" y="119379"/>
                </a:lnTo>
                <a:lnTo>
                  <a:pt x="6501892" y="119379"/>
                </a:lnTo>
              </a:path>
              <a:path w="6953250" h="10085070">
                <a:moveTo>
                  <a:pt x="6346444" y="140969"/>
                </a:moveTo>
                <a:lnTo>
                  <a:pt x="6390894" y="140969"/>
                </a:lnTo>
                <a:lnTo>
                  <a:pt x="6390894" y="22351"/>
                </a:lnTo>
                <a:lnTo>
                  <a:pt x="6446393" y="22351"/>
                </a:lnTo>
                <a:lnTo>
                  <a:pt x="6446393" y="140969"/>
                </a:lnTo>
                <a:lnTo>
                  <a:pt x="6501892" y="140969"/>
                </a:lnTo>
              </a:path>
              <a:path w="6953250" h="10085070">
                <a:moveTo>
                  <a:pt x="6501892" y="119379"/>
                </a:moveTo>
                <a:lnTo>
                  <a:pt x="6524117" y="119379"/>
                </a:lnTo>
                <a:lnTo>
                  <a:pt x="6524117" y="761"/>
                </a:lnTo>
                <a:lnTo>
                  <a:pt x="6624066" y="761"/>
                </a:lnTo>
                <a:lnTo>
                  <a:pt x="6624066" y="119379"/>
                </a:lnTo>
                <a:lnTo>
                  <a:pt x="6646291" y="119379"/>
                </a:lnTo>
                <a:lnTo>
                  <a:pt x="6657340" y="119379"/>
                </a:lnTo>
              </a:path>
              <a:path w="6953250" h="10085070">
                <a:moveTo>
                  <a:pt x="6501892" y="140969"/>
                </a:moveTo>
                <a:lnTo>
                  <a:pt x="6546342" y="140969"/>
                </a:lnTo>
                <a:lnTo>
                  <a:pt x="6546342" y="22351"/>
                </a:lnTo>
                <a:lnTo>
                  <a:pt x="6601841" y="22351"/>
                </a:lnTo>
                <a:lnTo>
                  <a:pt x="6601841" y="140969"/>
                </a:lnTo>
                <a:lnTo>
                  <a:pt x="6657340" y="140969"/>
                </a:lnTo>
              </a:path>
              <a:path w="6953250" h="10085070">
                <a:moveTo>
                  <a:pt x="6657340" y="119379"/>
                </a:moveTo>
                <a:lnTo>
                  <a:pt x="6679565" y="119379"/>
                </a:lnTo>
                <a:lnTo>
                  <a:pt x="6679565" y="761"/>
                </a:lnTo>
                <a:lnTo>
                  <a:pt x="6779514" y="761"/>
                </a:lnTo>
                <a:lnTo>
                  <a:pt x="6779514" y="119379"/>
                </a:lnTo>
                <a:lnTo>
                  <a:pt x="6801739" y="119379"/>
                </a:lnTo>
                <a:lnTo>
                  <a:pt x="6813042" y="119379"/>
                </a:lnTo>
              </a:path>
              <a:path w="6953250" h="10085070">
                <a:moveTo>
                  <a:pt x="6657340" y="140969"/>
                </a:moveTo>
                <a:lnTo>
                  <a:pt x="6701790" y="140969"/>
                </a:lnTo>
                <a:lnTo>
                  <a:pt x="6701790" y="22351"/>
                </a:lnTo>
                <a:lnTo>
                  <a:pt x="6757289" y="22351"/>
                </a:lnTo>
                <a:lnTo>
                  <a:pt x="6757289" y="140969"/>
                </a:lnTo>
                <a:lnTo>
                  <a:pt x="6813042" y="140969"/>
                </a:lnTo>
              </a:path>
              <a:path w="6953250" h="10085070">
                <a:moveTo>
                  <a:pt x="6812026" y="138683"/>
                </a:moveTo>
                <a:lnTo>
                  <a:pt x="6951014" y="138683"/>
                </a:lnTo>
                <a:lnTo>
                  <a:pt x="6951014" y="0"/>
                </a:lnTo>
                <a:lnTo>
                  <a:pt x="6812026" y="0"/>
                </a:lnTo>
                <a:lnTo>
                  <a:pt x="6812026" y="138683"/>
                </a:lnTo>
                <a:close/>
              </a:path>
              <a:path w="6953250" h="10085070">
                <a:moveTo>
                  <a:pt x="6833616" y="117348"/>
                </a:moveTo>
                <a:lnTo>
                  <a:pt x="6929323" y="117348"/>
                </a:lnTo>
                <a:lnTo>
                  <a:pt x="6929323" y="21640"/>
                </a:lnTo>
                <a:lnTo>
                  <a:pt x="6833616" y="21640"/>
                </a:lnTo>
                <a:lnTo>
                  <a:pt x="6833616" y="117348"/>
                </a:lnTo>
                <a:close/>
              </a:path>
              <a:path w="6953250" h="10085070">
                <a:moveTo>
                  <a:pt x="6834378" y="140969"/>
                </a:moveTo>
                <a:lnTo>
                  <a:pt x="6834378" y="162940"/>
                </a:lnTo>
                <a:lnTo>
                  <a:pt x="6953250" y="162940"/>
                </a:lnTo>
                <a:lnTo>
                  <a:pt x="6953250" y="260730"/>
                </a:lnTo>
                <a:lnTo>
                  <a:pt x="6834378" y="260730"/>
                </a:lnTo>
                <a:lnTo>
                  <a:pt x="6834378" y="282701"/>
                </a:lnTo>
                <a:lnTo>
                  <a:pt x="6834378" y="293369"/>
                </a:lnTo>
              </a:path>
              <a:path w="6953250" h="10085070">
                <a:moveTo>
                  <a:pt x="6812788" y="140969"/>
                </a:moveTo>
                <a:lnTo>
                  <a:pt x="6812788" y="184530"/>
                </a:lnTo>
                <a:lnTo>
                  <a:pt x="6931659" y="184530"/>
                </a:lnTo>
                <a:lnTo>
                  <a:pt x="6931659" y="239140"/>
                </a:lnTo>
                <a:lnTo>
                  <a:pt x="6812788" y="239140"/>
                </a:lnTo>
                <a:lnTo>
                  <a:pt x="6812788" y="293369"/>
                </a:lnTo>
              </a:path>
              <a:path w="6953250" h="10085070">
                <a:moveTo>
                  <a:pt x="6834378" y="293369"/>
                </a:moveTo>
                <a:lnTo>
                  <a:pt x="6834378" y="315340"/>
                </a:lnTo>
                <a:lnTo>
                  <a:pt x="6953250" y="315340"/>
                </a:lnTo>
                <a:lnTo>
                  <a:pt x="6953250" y="413130"/>
                </a:lnTo>
                <a:lnTo>
                  <a:pt x="6834378" y="413130"/>
                </a:lnTo>
                <a:lnTo>
                  <a:pt x="6834378" y="435101"/>
                </a:lnTo>
                <a:lnTo>
                  <a:pt x="6834378" y="445769"/>
                </a:lnTo>
              </a:path>
              <a:path w="6953250" h="10085070">
                <a:moveTo>
                  <a:pt x="6812788" y="293369"/>
                </a:moveTo>
                <a:lnTo>
                  <a:pt x="6812788" y="336930"/>
                </a:lnTo>
                <a:lnTo>
                  <a:pt x="6931659" y="336930"/>
                </a:lnTo>
                <a:lnTo>
                  <a:pt x="6931659" y="391540"/>
                </a:lnTo>
                <a:lnTo>
                  <a:pt x="6812788" y="391540"/>
                </a:lnTo>
                <a:lnTo>
                  <a:pt x="6812788" y="445769"/>
                </a:lnTo>
              </a:path>
              <a:path w="6953250" h="10085070">
                <a:moveTo>
                  <a:pt x="6834378" y="445769"/>
                </a:moveTo>
                <a:lnTo>
                  <a:pt x="6834378" y="467740"/>
                </a:lnTo>
                <a:lnTo>
                  <a:pt x="6953250" y="467740"/>
                </a:lnTo>
                <a:lnTo>
                  <a:pt x="6953250" y="565530"/>
                </a:lnTo>
                <a:lnTo>
                  <a:pt x="6834378" y="565530"/>
                </a:lnTo>
                <a:lnTo>
                  <a:pt x="6834378" y="587501"/>
                </a:lnTo>
                <a:lnTo>
                  <a:pt x="6834378" y="598169"/>
                </a:lnTo>
              </a:path>
              <a:path w="6953250" h="10085070">
                <a:moveTo>
                  <a:pt x="6812788" y="445769"/>
                </a:moveTo>
                <a:lnTo>
                  <a:pt x="6812788" y="489330"/>
                </a:lnTo>
                <a:lnTo>
                  <a:pt x="6931659" y="489330"/>
                </a:lnTo>
                <a:lnTo>
                  <a:pt x="6931659" y="543940"/>
                </a:lnTo>
                <a:lnTo>
                  <a:pt x="6812788" y="543940"/>
                </a:lnTo>
                <a:lnTo>
                  <a:pt x="6812788" y="598169"/>
                </a:lnTo>
              </a:path>
              <a:path w="6953250" h="10085070">
                <a:moveTo>
                  <a:pt x="6834378" y="598169"/>
                </a:moveTo>
                <a:lnTo>
                  <a:pt x="6834378" y="620140"/>
                </a:lnTo>
                <a:lnTo>
                  <a:pt x="6953250" y="620140"/>
                </a:lnTo>
                <a:lnTo>
                  <a:pt x="6953250" y="717930"/>
                </a:lnTo>
                <a:lnTo>
                  <a:pt x="6834378" y="717930"/>
                </a:lnTo>
                <a:lnTo>
                  <a:pt x="6834378" y="739901"/>
                </a:lnTo>
                <a:lnTo>
                  <a:pt x="6834378" y="750569"/>
                </a:lnTo>
              </a:path>
              <a:path w="6953250" h="10085070">
                <a:moveTo>
                  <a:pt x="6812788" y="598169"/>
                </a:moveTo>
                <a:lnTo>
                  <a:pt x="6812788" y="641730"/>
                </a:lnTo>
                <a:lnTo>
                  <a:pt x="6931659" y="641730"/>
                </a:lnTo>
                <a:lnTo>
                  <a:pt x="6931659" y="696340"/>
                </a:lnTo>
                <a:lnTo>
                  <a:pt x="6812788" y="696340"/>
                </a:lnTo>
                <a:lnTo>
                  <a:pt x="6812788" y="750569"/>
                </a:lnTo>
              </a:path>
              <a:path w="6953250" h="10085070">
                <a:moveTo>
                  <a:pt x="6834378" y="750569"/>
                </a:moveTo>
                <a:lnTo>
                  <a:pt x="6834378" y="772540"/>
                </a:lnTo>
                <a:lnTo>
                  <a:pt x="6953250" y="772540"/>
                </a:lnTo>
                <a:lnTo>
                  <a:pt x="6953250" y="870330"/>
                </a:lnTo>
                <a:lnTo>
                  <a:pt x="6834378" y="870330"/>
                </a:lnTo>
                <a:lnTo>
                  <a:pt x="6834378" y="892301"/>
                </a:lnTo>
                <a:lnTo>
                  <a:pt x="6834378" y="903224"/>
                </a:lnTo>
              </a:path>
              <a:path w="6953250" h="10085070">
                <a:moveTo>
                  <a:pt x="6812788" y="750569"/>
                </a:moveTo>
                <a:lnTo>
                  <a:pt x="6812788" y="794130"/>
                </a:lnTo>
                <a:lnTo>
                  <a:pt x="6931659" y="794130"/>
                </a:lnTo>
                <a:lnTo>
                  <a:pt x="6931659" y="848740"/>
                </a:lnTo>
                <a:lnTo>
                  <a:pt x="6812788" y="848740"/>
                </a:lnTo>
                <a:lnTo>
                  <a:pt x="6812788" y="903224"/>
                </a:lnTo>
              </a:path>
              <a:path w="6953250" h="10085070">
                <a:moveTo>
                  <a:pt x="6834378" y="903224"/>
                </a:moveTo>
                <a:lnTo>
                  <a:pt x="6834378" y="924940"/>
                </a:lnTo>
                <a:lnTo>
                  <a:pt x="6953250" y="924940"/>
                </a:lnTo>
                <a:lnTo>
                  <a:pt x="6953250" y="1023111"/>
                </a:lnTo>
                <a:lnTo>
                  <a:pt x="6834378" y="1023111"/>
                </a:lnTo>
                <a:lnTo>
                  <a:pt x="6834378" y="1044701"/>
                </a:lnTo>
                <a:lnTo>
                  <a:pt x="6834378" y="1055624"/>
                </a:lnTo>
              </a:path>
              <a:path w="6953250" h="10085070">
                <a:moveTo>
                  <a:pt x="6812788" y="903224"/>
                </a:moveTo>
                <a:lnTo>
                  <a:pt x="6812788" y="946530"/>
                </a:lnTo>
                <a:lnTo>
                  <a:pt x="6931659" y="946530"/>
                </a:lnTo>
                <a:lnTo>
                  <a:pt x="6931659" y="1001140"/>
                </a:lnTo>
                <a:lnTo>
                  <a:pt x="6812788" y="1001140"/>
                </a:lnTo>
                <a:lnTo>
                  <a:pt x="6812788" y="1055624"/>
                </a:lnTo>
              </a:path>
              <a:path w="6953250" h="10085070">
                <a:moveTo>
                  <a:pt x="6834378" y="1055624"/>
                </a:moveTo>
                <a:lnTo>
                  <a:pt x="6834378" y="1077340"/>
                </a:lnTo>
                <a:lnTo>
                  <a:pt x="6953250" y="1077340"/>
                </a:lnTo>
                <a:lnTo>
                  <a:pt x="6953250" y="1175511"/>
                </a:lnTo>
                <a:lnTo>
                  <a:pt x="6834378" y="1175511"/>
                </a:lnTo>
                <a:lnTo>
                  <a:pt x="6834378" y="1197102"/>
                </a:lnTo>
                <a:lnTo>
                  <a:pt x="6834378" y="1208024"/>
                </a:lnTo>
              </a:path>
              <a:path w="6953250" h="10085070">
                <a:moveTo>
                  <a:pt x="6812788" y="1055624"/>
                </a:moveTo>
                <a:lnTo>
                  <a:pt x="6812788" y="1099311"/>
                </a:lnTo>
                <a:lnTo>
                  <a:pt x="6931659" y="1099311"/>
                </a:lnTo>
                <a:lnTo>
                  <a:pt x="6931659" y="1153540"/>
                </a:lnTo>
                <a:lnTo>
                  <a:pt x="6812788" y="1153540"/>
                </a:lnTo>
                <a:lnTo>
                  <a:pt x="6812788" y="1208024"/>
                </a:lnTo>
              </a:path>
              <a:path w="6953250" h="10085070">
                <a:moveTo>
                  <a:pt x="6834378" y="1208024"/>
                </a:moveTo>
                <a:lnTo>
                  <a:pt x="6834378" y="1229740"/>
                </a:lnTo>
                <a:lnTo>
                  <a:pt x="6953250" y="1229740"/>
                </a:lnTo>
                <a:lnTo>
                  <a:pt x="6953250" y="1327911"/>
                </a:lnTo>
                <a:lnTo>
                  <a:pt x="6834378" y="1327911"/>
                </a:lnTo>
                <a:lnTo>
                  <a:pt x="6834378" y="1349502"/>
                </a:lnTo>
                <a:lnTo>
                  <a:pt x="6834378" y="1360424"/>
                </a:lnTo>
              </a:path>
              <a:path w="6953250" h="10085070">
                <a:moveTo>
                  <a:pt x="6812788" y="1208024"/>
                </a:moveTo>
                <a:lnTo>
                  <a:pt x="6812788" y="1251711"/>
                </a:lnTo>
                <a:lnTo>
                  <a:pt x="6931659" y="1251711"/>
                </a:lnTo>
                <a:lnTo>
                  <a:pt x="6931659" y="1305940"/>
                </a:lnTo>
                <a:lnTo>
                  <a:pt x="6812788" y="1305940"/>
                </a:lnTo>
                <a:lnTo>
                  <a:pt x="6812788" y="1360424"/>
                </a:lnTo>
              </a:path>
              <a:path w="6953250" h="10085070">
                <a:moveTo>
                  <a:pt x="6834378" y="1360424"/>
                </a:moveTo>
                <a:lnTo>
                  <a:pt x="6834378" y="1382140"/>
                </a:lnTo>
                <a:lnTo>
                  <a:pt x="6953250" y="1382140"/>
                </a:lnTo>
                <a:lnTo>
                  <a:pt x="6953250" y="1480311"/>
                </a:lnTo>
                <a:lnTo>
                  <a:pt x="6834378" y="1480311"/>
                </a:lnTo>
                <a:lnTo>
                  <a:pt x="6834378" y="1501902"/>
                </a:lnTo>
                <a:lnTo>
                  <a:pt x="6834378" y="1512824"/>
                </a:lnTo>
              </a:path>
              <a:path w="6953250" h="10085070">
                <a:moveTo>
                  <a:pt x="6812788" y="1360424"/>
                </a:moveTo>
                <a:lnTo>
                  <a:pt x="6812788" y="1404111"/>
                </a:lnTo>
                <a:lnTo>
                  <a:pt x="6931659" y="1404111"/>
                </a:lnTo>
                <a:lnTo>
                  <a:pt x="6931659" y="1458340"/>
                </a:lnTo>
                <a:lnTo>
                  <a:pt x="6812788" y="1458340"/>
                </a:lnTo>
                <a:lnTo>
                  <a:pt x="6812788" y="1512824"/>
                </a:lnTo>
              </a:path>
              <a:path w="6953250" h="10085070">
                <a:moveTo>
                  <a:pt x="6834378" y="1512824"/>
                </a:moveTo>
                <a:lnTo>
                  <a:pt x="6834378" y="1534540"/>
                </a:lnTo>
                <a:lnTo>
                  <a:pt x="6953250" y="1534540"/>
                </a:lnTo>
                <a:lnTo>
                  <a:pt x="6953250" y="1632711"/>
                </a:lnTo>
                <a:lnTo>
                  <a:pt x="6834378" y="1632711"/>
                </a:lnTo>
                <a:lnTo>
                  <a:pt x="6834378" y="1654302"/>
                </a:lnTo>
                <a:lnTo>
                  <a:pt x="6834378" y="1665224"/>
                </a:lnTo>
              </a:path>
              <a:path w="6953250" h="10085070">
                <a:moveTo>
                  <a:pt x="6812788" y="1512824"/>
                </a:moveTo>
                <a:lnTo>
                  <a:pt x="6812788" y="1556511"/>
                </a:lnTo>
                <a:lnTo>
                  <a:pt x="6931659" y="1556511"/>
                </a:lnTo>
                <a:lnTo>
                  <a:pt x="6931659" y="1610740"/>
                </a:lnTo>
                <a:lnTo>
                  <a:pt x="6812788" y="1610740"/>
                </a:lnTo>
                <a:lnTo>
                  <a:pt x="6812788" y="1665224"/>
                </a:lnTo>
              </a:path>
              <a:path w="6953250" h="10085070">
                <a:moveTo>
                  <a:pt x="6834378" y="1665224"/>
                </a:moveTo>
                <a:lnTo>
                  <a:pt x="6834378" y="1686940"/>
                </a:lnTo>
                <a:lnTo>
                  <a:pt x="6953250" y="1686940"/>
                </a:lnTo>
                <a:lnTo>
                  <a:pt x="6953250" y="1785111"/>
                </a:lnTo>
                <a:lnTo>
                  <a:pt x="6834378" y="1785111"/>
                </a:lnTo>
                <a:lnTo>
                  <a:pt x="6834378" y="1806702"/>
                </a:lnTo>
                <a:lnTo>
                  <a:pt x="6834378" y="1817624"/>
                </a:lnTo>
              </a:path>
              <a:path w="6953250" h="10085070">
                <a:moveTo>
                  <a:pt x="6812788" y="1665224"/>
                </a:moveTo>
                <a:lnTo>
                  <a:pt x="6812788" y="1708911"/>
                </a:lnTo>
                <a:lnTo>
                  <a:pt x="6931659" y="1708911"/>
                </a:lnTo>
                <a:lnTo>
                  <a:pt x="6931659" y="1763140"/>
                </a:lnTo>
                <a:lnTo>
                  <a:pt x="6812788" y="1763140"/>
                </a:lnTo>
                <a:lnTo>
                  <a:pt x="6812788" y="1817624"/>
                </a:lnTo>
              </a:path>
              <a:path w="6953250" h="10085070">
                <a:moveTo>
                  <a:pt x="6834378" y="1817624"/>
                </a:moveTo>
                <a:lnTo>
                  <a:pt x="6834378" y="1839340"/>
                </a:lnTo>
                <a:lnTo>
                  <a:pt x="6953250" y="1839340"/>
                </a:lnTo>
                <a:lnTo>
                  <a:pt x="6953250" y="1937511"/>
                </a:lnTo>
                <a:lnTo>
                  <a:pt x="6834378" y="1937511"/>
                </a:lnTo>
                <a:lnTo>
                  <a:pt x="6834378" y="1959102"/>
                </a:lnTo>
                <a:lnTo>
                  <a:pt x="6834378" y="1970024"/>
                </a:lnTo>
              </a:path>
              <a:path w="6953250" h="10085070">
                <a:moveTo>
                  <a:pt x="6812788" y="1817624"/>
                </a:moveTo>
                <a:lnTo>
                  <a:pt x="6812788" y="1861311"/>
                </a:lnTo>
                <a:lnTo>
                  <a:pt x="6931659" y="1861311"/>
                </a:lnTo>
                <a:lnTo>
                  <a:pt x="6931659" y="1915540"/>
                </a:lnTo>
                <a:lnTo>
                  <a:pt x="6812788" y="1915540"/>
                </a:lnTo>
                <a:lnTo>
                  <a:pt x="6812788" y="1970024"/>
                </a:lnTo>
              </a:path>
              <a:path w="6953250" h="10085070">
                <a:moveTo>
                  <a:pt x="6834378" y="1970024"/>
                </a:moveTo>
                <a:lnTo>
                  <a:pt x="6834378" y="1991740"/>
                </a:lnTo>
                <a:lnTo>
                  <a:pt x="6953250" y="1991740"/>
                </a:lnTo>
                <a:lnTo>
                  <a:pt x="6953250" y="2089911"/>
                </a:lnTo>
                <a:lnTo>
                  <a:pt x="6834378" y="2089911"/>
                </a:lnTo>
                <a:lnTo>
                  <a:pt x="6834378" y="2111502"/>
                </a:lnTo>
                <a:lnTo>
                  <a:pt x="6834378" y="2122424"/>
                </a:lnTo>
              </a:path>
              <a:path w="6953250" h="10085070">
                <a:moveTo>
                  <a:pt x="6812788" y="1970024"/>
                </a:moveTo>
                <a:lnTo>
                  <a:pt x="6812788" y="2013711"/>
                </a:lnTo>
                <a:lnTo>
                  <a:pt x="6931659" y="2013711"/>
                </a:lnTo>
                <a:lnTo>
                  <a:pt x="6931659" y="2068194"/>
                </a:lnTo>
                <a:lnTo>
                  <a:pt x="6812788" y="2068194"/>
                </a:lnTo>
                <a:lnTo>
                  <a:pt x="6812788" y="2122424"/>
                </a:lnTo>
              </a:path>
              <a:path w="6953250" h="10085070">
                <a:moveTo>
                  <a:pt x="6834378" y="2122424"/>
                </a:moveTo>
                <a:lnTo>
                  <a:pt x="6834378" y="2144394"/>
                </a:lnTo>
                <a:lnTo>
                  <a:pt x="6953250" y="2144394"/>
                </a:lnTo>
                <a:lnTo>
                  <a:pt x="6953250" y="2242311"/>
                </a:lnTo>
                <a:lnTo>
                  <a:pt x="6834378" y="2242311"/>
                </a:lnTo>
                <a:lnTo>
                  <a:pt x="6834378" y="2263902"/>
                </a:lnTo>
                <a:lnTo>
                  <a:pt x="6834378" y="2274824"/>
                </a:lnTo>
              </a:path>
              <a:path w="6953250" h="10085070">
                <a:moveTo>
                  <a:pt x="6812788" y="2122424"/>
                </a:moveTo>
                <a:lnTo>
                  <a:pt x="6812788" y="2166111"/>
                </a:lnTo>
                <a:lnTo>
                  <a:pt x="6931659" y="2166111"/>
                </a:lnTo>
                <a:lnTo>
                  <a:pt x="6931659" y="2220594"/>
                </a:lnTo>
                <a:lnTo>
                  <a:pt x="6812788" y="2220594"/>
                </a:lnTo>
                <a:lnTo>
                  <a:pt x="6812788" y="2274824"/>
                </a:lnTo>
              </a:path>
              <a:path w="6953250" h="10085070">
                <a:moveTo>
                  <a:pt x="6834378" y="2274824"/>
                </a:moveTo>
                <a:lnTo>
                  <a:pt x="6834378" y="2296794"/>
                </a:lnTo>
                <a:lnTo>
                  <a:pt x="6953250" y="2296794"/>
                </a:lnTo>
                <a:lnTo>
                  <a:pt x="6953250" y="2394711"/>
                </a:lnTo>
                <a:lnTo>
                  <a:pt x="6834378" y="2394711"/>
                </a:lnTo>
                <a:lnTo>
                  <a:pt x="6834378" y="2416555"/>
                </a:lnTo>
                <a:lnTo>
                  <a:pt x="6834378" y="2427224"/>
                </a:lnTo>
              </a:path>
              <a:path w="6953250" h="10085070">
                <a:moveTo>
                  <a:pt x="6812788" y="2274824"/>
                </a:moveTo>
                <a:lnTo>
                  <a:pt x="6812788" y="2318511"/>
                </a:lnTo>
                <a:lnTo>
                  <a:pt x="6931659" y="2318511"/>
                </a:lnTo>
                <a:lnTo>
                  <a:pt x="6931659" y="2372994"/>
                </a:lnTo>
                <a:lnTo>
                  <a:pt x="6812788" y="2372994"/>
                </a:lnTo>
                <a:lnTo>
                  <a:pt x="6812788" y="2427224"/>
                </a:lnTo>
              </a:path>
              <a:path w="6953250" h="10085070">
                <a:moveTo>
                  <a:pt x="6834378" y="2427224"/>
                </a:moveTo>
                <a:lnTo>
                  <a:pt x="6834378" y="2449194"/>
                </a:lnTo>
                <a:lnTo>
                  <a:pt x="6953250" y="2449194"/>
                </a:lnTo>
                <a:lnTo>
                  <a:pt x="6953250" y="2547111"/>
                </a:lnTo>
                <a:lnTo>
                  <a:pt x="6834378" y="2547111"/>
                </a:lnTo>
                <a:lnTo>
                  <a:pt x="6834378" y="2568955"/>
                </a:lnTo>
                <a:lnTo>
                  <a:pt x="6834378" y="2579624"/>
                </a:lnTo>
              </a:path>
              <a:path w="6953250" h="10085070">
                <a:moveTo>
                  <a:pt x="6812788" y="2427224"/>
                </a:moveTo>
                <a:lnTo>
                  <a:pt x="6812788" y="2470911"/>
                </a:lnTo>
                <a:lnTo>
                  <a:pt x="6931659" y="2470911"/>
                </a:lnTo>
                <a:lnTo>
                  <a:pt x="6931659" y="2525394"/>
                </a:lnTo>
                <a:lnTo>
                  <a:pt x="6812788" y="2525394"/>
                </a:lnTo>
                <a:lnTo>
                  <a:pt x="6812788" y="2579624"/>
                </a:lnTo>
              </a:path>
              <a:path w="6953250" h="10085070">
                <a:moveTo>
                  <a:pt x="6834378" y="2579624"/>
                </a:moveTo>
                <a:lnTo>
                  <a:pt x="6834378" y="2601594"/>
                </a:lnTo>
                <a:lnTo>
                  <a:pt x="6953250" y="2601594"/>
                </a:lnTo>
                <a:lnTo>
                  <a:pt x="6953250" y="2699511"/>
                </a:lnTo>
                <a:lnTo>
                  <a:pt x="6834378" y="2699511"/>
                </a:lnTo>
                <a:lnTo>
                  <a:pt x="6834378" y="2721355"/>
                </a:lnTo>
                <a:lnTo>
                  <a:pt x="6834378" y="2732024"/>
                </a:lnTo>
              </a:path>
              <a:path w="6953250" h="10085070">
                <a:moveTo>
                  <a:pt x="6812788" y="2579624"/>
                </a:moveTo>
                <a:lnTo>
                  <a:pt x="6812788" y="2623311"/>
                </a:lnTo>
                <a:lnTo>
                  <a:pt x="6931659" y="2623311"/>
                </a:lnTo>
                <a:lnTo>
                  <a:pt x="6931659" y="2677794"/>
                </a:lnTo>
                <a:lnTo>
                  <a:pt x="6812788" y="2677794"/>
                </a:lnTo>
                <a:lnTo>
                  <a:pt x="6812788" y="2732024"/>
                </a:lnTo>
              </a:path>
              <a:path w="6953250" h="10085070">
                <a:moveTo>
                  <a:pt x="6834378" y="2732024"/>
                </a:moveTo>
                <a:lnTo>
                  <a:pt x="6834378" y="2753994"/>
                </a:lnTo>
                <a:lnTo>
                  <a:pt x="6953250" y="2753994"/>
                </a:lnTo>
                <a:lnTo>
                  <a:pt x="6953250" y="2851911"/>
                </a:lnTo>
                <a:lnTo>
                  <a:pt x="6834378" y="2851911"/>
                </a:lnTo>
                <a:lnTo>
                  <a:pt x="6834378" y="2873755"/>
                </a:lnTo>
                <a:lnTo>
                  <a:pt x="6834378" y="2884424"/>
                </a:lnTo>
              </a:path>
              <a:path w="6953250" h="10085070">
                <a:moveTo>
                  <a:pt x="6812788" y="2732024"/>
                </a:moveTo>
                <a:lnTo>
                  <a:pt x="6812788" y="2775711"/>
                </a:lnTo>
                <a:lnTo>
                  <a:pt x="6931659" y="2775711"/>
                </a:lnTo>
                <a:lnTo>
                  <a:pt x="6931659" y="2830194"/>
                </a:lnTo>
                <a:lnTo>
                  <a:pt x="6812788" y="2830194"/>
                </a:lnTo>
                <a:lnTo>
                  <a:pt x="6812788" y="2884424"/>
                </a:lnTo>
              </a:path>
              <a:path w="6953250" h="10085070">
                <a:moveTo>
                  <a:pt x="6834378" y="2884424"/>
                </a:moveTo>
                <a:lnTo>
                  <a:pt x="6834378" y="2906394"/>
                </a:lnTo>
                <a:lnTo>
                  <a:pt x="6953250" y="2906394"/>
                </a:lnTo>
                <a:lnTo>
                  <a:pt x="6953250" y="3004311"/>
                </a:lnTo>
                <a:lnTo>
                  <a:pt x="6834378" y="3004311"/>
                </a:lnTo>
                <a:lnTo>
                  <a:pt x="6834378" y="3026155"/>
                </a:lnTo>
                <a:lnTo>
                  <a:pt x="6834378" y="3037204"/>
                </a:lnTo>
              </a:path>
              <a:path w="6953250" h="10085070">
                <a:moveTo>
                  <a:pt x="6812788" y="2884424"/>
                </a:moveTo>
                <a:lnTo>
                  <a:pt x="6812788" y="2928111"/>
                </a:lnTo>
                <a:lnTo>
                  <a:pt x="6931659" y="2928111"/>
                </a:lnTo>
                <a:lnTo>
                  <a:pt x="6931659" y="2982594"/>
                </a:lnTo>
                <a:lnTo>
                  <a:pt x="6812788" y="2982594"/>
                </a:lnTo>
                <a:lnTo>
                  <a:pt x="6812788" y="3037204"/>
                </a:lnTo>
              </a:path>
              <a:path w="6953250" h="10085070">
                <a:moveTo>
                  <a:pt x="6834378" y="3037204"/>
                </a:moveTo>
                <a:lnTo>
                  <a:pt x="6834378" y="3058794"/>
                </a:lnTo>
                <a:lnTo>
                  <a:pt x="6953250" y="3058794"/>
                </a:lnTo>
                <a:lnTo>
                  <a:pt x="6953250" y="3156711"/>
                </a:lnTo>
                <a:lnTo>
                  <a:pt x="6834378" y="3156711"/>
                </a:lnTo>
                <a:lnTo>
                  <a:pt x="6834378" y="3178555"/>
                </a:lnTo>
                <a:lnTo>
                  <a:pt x="6834378" y="3189604"/>
                </a:lnTo>
              </a:path>
              <a:path w="6953250" h="10085070">
                <a:moveTo>
                  <a:pt x="6812788" y="3037204"/>
                </a:moveTo>
                <a:lnTo>
                  <a:pt x="6812788" y="3080511"/>
                </a:lnTo>
                <a:lnTo>
                  <a:pt x="6931659" y="3080511"/>
                </a:lnTo>
                <a:lnTo>
                  <a:pt x="6931659" y="3134994"/>
                </a:lnTo>
                <a:lnTo>
                  <a:pt x="6812788" y="3134994"/>
                </a:lnTo>
                <a:lnTo>
                  <a:pt x="6812788" y="3189604"/>
                </a:lnTo>
              </a:path>
              <a:path w="6953250" h="10085070">
                <a:moveTo>
                  <a:pt x="6834378" y="3189604"/>
                </a:moveTo>
                <a:lnTo>
                  <a:pt x="6834378" y="3211194"/>
                </a:lnTo>
                <a:lnTo>
                  <a:pt x="6953250" y="3211194"/>
                </a:lnTo>
                <a:lnTo>
                  <a:pt x="6953250" y="3309365"/>
                </a:lnTo>
                <a:lnTo>
                  <a:pt x="6834378" y="3309365"/>
                </a:lnTo>
                <a:lnTo>
                  <a:pt x="6834378" y="3330955"/>
                </a:lnTo>
                <a:lnTo>
                  <a:pt x="6834378" y="3342004"/>
                </a:lnTo>
              </a:path>
              <a:path w="6953250" h="10085070">
                <a:moveTo>
                  <a:pt x="6812788" y="3189604"/>
                </a:moveTo>
                <a:lnTo>
                  <a:pt x="6812788" y="3232911"/>
                </a:lnTo>
                <a:lnTo>
                  <a:pt x="6931659" y="3232911"/>
                </a:lnTo>
                <a:lnTo>
                  <a:pt x="6931659" y="3287394"/>
                </a:lnTo>
                <a:lnTo>
                  <a:pt x="6812788" y="3287394"/>
                </a:lnTo>
                <a:lnTo>
                  <a:pt x="6812788" y="3342004"/>
                </a:lnTo>
              </a:path>
              <a:path w="6953250" h="10085070">
                <a:moveTo>
                  <a:pt x="6834378" y="3342004"/>
                </a:moveTo>
                <a:lnTo>
                  <a:pt x="6834378" y="3363594"/>
                </a:lnTo>
                <a:lnTo>
                  <a:pt x="6953250" y="3363594"/>
                </a:lnTo>
                <a:lnTo>
                  <a:pt x="6953250" y="3461765"/>
                </a:lnTo>
                <a:lnTo>
                  <a:pt x="6834378" y="3461765"/>
                </a:lnTo>
                <a:lnTo>
                  <a:pt x="6834378" y="3483355"/>
                </a:lnTo>
                <a:lnTo>
                  <a:pt x="6834378" y="3494404"/>
                </a:lnTo>
              </a:path>
              <a:path w="6953250" h="10085070">
                <a:moveTo>
                  <a:pt x="6812788" y="3342004"/>
                </a:moveTo>
                <a:lnTo>
                  <a:pt x="6812788" y="3385565"/>
                </a:lnTo>
                <a:lnTo>
                  <a:pt x="6931659" y="3385565"/>
                </a:lnTo>
                <a:lnTo>
                  <a:pt x="6931659" y="3439794"/>
                </a:lnTo>
                <a:lnTo>
                  <a:pt x="6812788" y="3439794"/>
                </a:lnTo>
                <a:lnTo>
                  <a:pt x="6812788" y="3494404"/>
                </a:lnTo>
              </a:path>
              <a:path w="6953250" h="10085070">
                <a:moveTo>
                  <a:pt x="6834378" y="3494404"/>
                </a:moveTo>
                <a:lnTo>
                  <a:pt x="6834378" y="3515994"/>
                </a:lnTo>
                <a:lnTo>
                  <a:pt x="6953250" y="3515994"/>
                </a:lnTo>
                <a:lnTo>
                  <a:pt x="6953250" y="3614165"/>
                </a:lnTo>
                <a:lnTo>
                  <a:pt x="6834378" y="3614165"/>
                </a:lnTo>
                <a:lnTo>
                  <a:pt x="6834378" y="3635755"/>
                </a:lnTo>
                <a:lnTo>
                  <a:pt x="6834378" y="3646804"/>
                </a:lnTo>
              </a:path>
              <a:path w="6953250" h="10085070">
                <a:moveTo>
                  <a:pt x="6812788" y="3494404"/>
                </a:moveTo>
                <a:lnTo>
                  <a:pt x="6812788" y="3537965"/>
                </a:lnTo>
                <a:lnTo>
                  <a:pt x="6931659" y="3537965"/>
                </a:lnTo>
                <a:lnTo>
                  <a:pt x="6931659" y="3592194"/>
                </a:lnTo>
                <a:lnTo>
                  <a:pt x="6812788" y="3592194"/>
                </a:lnTo>
                <a:lnTo>
                  <a:pt x="6812788" y="3646804"/>
                </a:lnTo>
              </a:path>
              <a:path w="6953250" h="10085070">
                <a:moveTo>
                  <a:pt x="6834378" y="3646804"/>
                </a:moveTo>
                <a:lnTo>
                  <a:pt x="6834378" y="3668394"/>
                </a:lnTo>
                <a:lnTo>
                  <a:pt x="6953250" y="3668394"/>
                </a:lnTo>
                <a:lnTo>
                  <a:pt x="6953250" y="3766565"/>
                </a:lnTo>
                <a:lnTo>
                  <a:pt x="6834378" y="3766565"/>
                </a:lnTo>
                <a:lnTo>
                  <a:pt x="6834378" y="3788155"/>
                </a:lnTo>
                <a:lnTo>
                  <a:pt x="6834378" y="3799204"/>
                </a:lnTo>
              </a:path>
              <a:path w="6953250" h="10085070">
                <a:moveTo>
                  <a:pt x="6812788" y="3646804"/>
                </a:moveTo>
                <a:lnTo>
                  <a:pt x="6812788" y="3690365"/>
                </a:lnTo>
                <a:lnTo>
                  <a:pt x="6931659" y="3690365"/>
                </a:lnTo>
                <a:lnTo>
                  <a:pt x="6931659" y="3744594"/>
                </a:lnTo>
                <a:lnTo>
                  <a:pt x="6812788" y="3744594"/>
                </a:lnTo>
                <a:lnTo>
                  <a:pt x="6812788" y="3799204"/>
                </a:lnTo>
              </a:path>
              <a:path w="6953250" h="10085070">
                <a:moveTo>
                  <a:pt x="6834378" y="3799204"/>
                </a:moveTo>
                <a:lnTo>
                  <a:pt x="6834378" y="3820794"/>
                </a:lnTo>
                <a:lnTo>
                  <a:pt x="6953250" y="3820794"/>
                </a:lnTo>
                <a:lnTo>
                  <a:pt x="6953250" y="3918966"/>
                </a:lnTo>
                <a:lnTo>
                  <a:pt x="6834378" y="3918966"/>
                </a:lnTo>
                <a:lnTo>
                  <a:pt x="6834378" y="3940555"/>
                </a:lnTo>
                <a:lnTo>
                  <a:pt x="6834378" y="3951604"/>
                </a:lnTo>
              </a:path>
              <a:path w="6953250" h="10085070">
                <a:moveTo>
                  <a:pt x="6812788" y="3799204"/>
                </a:moveTo>
                <a:lnTo>
                  <a:pt x="6812788" y="3842765"/>
                </a:lnTo>
                <a:lnTo>
                  <a:pt x="6931659" y="3842765"/>
                </a:lnTo>
                <a:lnTo>
                  <a:pt x="6931659" y="3896994"/>
                </a:lnTo>
                <a:lnTo>
                  <a:pt x="6812788" y="3896994"/>
                </a:lnTo>
                <a:lnTo>
                  <a:pt x="6812788" y="3951604"/>
                </a:lnTo>
              </a:path>
              <a:path w="6953250" h="10085070">
                <a:moveTo>
                  <a:pt x="6834378" y="3951604"/>
                </a:moveTo>
                <a:lnTo>
                  <a:pt x="6834378" y="3973194"/>
                </a:lnTo>
                <a:lnTo>
                  <a:pt x="6953250" y="3973194"/>
                </a:lnTo>
                <a:lnTo>
                  <a:pt x="6953250" y="4071366"/>
                </a:lnTo>
                <a:lnTo>
                  <a:pt x="6834378" y="4071366"/>
                </a:lnTo>
                <a:lnTo>
                  <a:pt x="6834378" y="4092955"/>
                </a:lnTo>
                <a:lnTo>
                  <a:pt x="6834378" y="4104004"/>
                </a:lnTo>
              </a:path>
              <a:path w="6953250" h="10085070">
                <a:moveTo>
                  <a:pt x="6812788" y="3951604"/>
                </a:moveTo>
                <a:lnTo>
                  <a:pt x="6812788" y="3995166"/>
                </a:lnTo>
                <a:lnTo>
                  <a:pt x="6931659" y="3995166"/>
                </a:lnTo>
                <a:lnTo>
                  <a:pt x="6931659" y="4049394"/>
                </a:lnTo>
                <a:lnTo>
                  <a:pt x="6812788" y="4049394"/>
                </a:lnTo>
                <a:lnTo>
                  <a:pt x="6812788" y="4104004"/>
                </a:lnTo>
              </a:path>
              <a:path w="6953250" h="10085070">
                <a:moveTo>
                  <a:pt x="6834378" y="4104004"/>
                </a:moveTo>
                <a:lnTo>
                  <a:pt x="6834378" y="4125594"/>
                </a:lnTo>
                <a:lnTo>
                  <a:pt x="6953250" y="4125594"/>
                </a:lnTo>
                <a:lnTo>
                  <a:pt x="6953250" y="4223766"/>
                </a:lnTo>
                <a:lnTo>
                  <a:pt x="6834378" y="4223766"/>
                </a:lnTo>
                <a:lnTo>
                  <a:pt x="6834378" y="4245356"/>
                </a:lnTo>
                <a:lnTo>
                  <a:pt x="6834378" y="4256405"/>
                </a:lnTo>
              </a:path>
              <a:path w="6953250" h="10085070">
                <a:moveTo>
                  <a:pt x="6812788" y="4104004"/>
                </a:moveTo>
                <a:lnTo>
                  <a:pt x="6812788" y="4147566"/>
                </a:lnTo>
                <a:lnTo>
                  <a:pt x="6931659" y="4147566"/>
                </a:lnTo>
                <a:lnTo>
                  <a:pt x="6931659" y="4201795"/>
                </a:lnTo>
                <a:lnTo>
                  <a:pt x="6812788" y="4201795"/>
                </a:lnTo>
                <a:lnTo>
                  <a:pt x="6812788" y="4256405"/>
                </a:lnTo>
              </a:path>
              <a:path w="6953250" h="10085070">
                <a:moveTo>
                  <a:pt x="6834378" y="4256405"/>
                </a:moveTo>
                <a:lnTo>
                  <a:pt x="6834378" y="4277995"/>
                </a:lnTo>
                <a:lnTo>
                  <a:pt x="6953250" y="4277995"/>
                </a:lnTo>
                <a:lnTo>
                  <a:pt x="6953250" y="4376166"/>
                </a:lnTo>
                <a:lnTo>
                  <a:pt x="6834378" y="4376166"/>
                </a:lnTo>
                <a:lnTo>
                  <a:pt x="6834378" y="4397756"/>
                </a:lnTo>
                <a:lnTo>
                  <a:pt x="6834378" y="4408805"/>
                </a:lnTo>
              </a:path>
              <a:path w="6953250" h="10085070">
                <a:moveTo>
                  <a:pt x="6812788" y="4256405"/>
                </a:moveTo>
                <a:lnTo>
                  <a:pt x="6812788" y="4299966"/>
                </a:lnTo>
                <a:lnTo>
                  <a:pt x="6931659" y="4299966"/>
                </a:lnTo>
                <a:lnTo>
                  <a:pt x="6931659" y="4354575"/>
                </a:lnTo>
                <a:lnTo>
                  <a:pt x="6812788" y="4354575"/>
                </a:lnTo>
                <a:lnTo>
                  <a:pt x="6812788" y="4408805"/>
                </a:lnTo>
              </a:path>
              <a:path w="6953250" h="10085070">
                <a:moveTo>
                  <a:pt x="6834378" y="4408805"/>
                </a:moveTo>
                <a:lnTo>
                  <a:pt x="6834378" y="4430775"/>
                </a:lnTo>
                <a:lnTo>
                  <a:pt x="6953250" y="4430775"/>
                </a:lnTo>
                <a:lnTo>
                  <a:pt x="6953250" y="4528566"/>
                </a:lnTo>
                <a:lnTo>
                  <a:pt x="6834378" y="4528566"/>
                </a:lnTo>
                <a:lnTo>
                  <a:pt x="6834378" y="4550156"/>
                </a:lnTo>
                <a:lnTo>
                  <a:pt x="6834378" y="4561205"/>
                </a:lnTo>
              </a:path>
              <a:path w="6953250" h="10085070">
                <a:moveTo>
                  <a:pt x="6812788" y="4408805"/>
                </a:moveTo>
                <a:lnTo>
                  <a:pt x="6812788" y="4452366"/>
                </a:lnTo>
                <a:lnTo>
                  <a:pt x="6931659" y="4452366"/>
                </a:lnTo>
                <a:lnTo>
                  <a:pt x="6931659" y="4506975"/>
                </a:lnTo>
                <a:lnTo>
                  <a:pt x="6812788" y="4506975"/>
                </a:lnTo>
                <a:lnTo>
                  <a:pt x="6812788" y="4561205"/>
                </a:lnTo>
              </a:path>
              <a:path w="6953250" h="10085070">
                <a:moveTo>
                  <a:pt x="6834378" y="4561205"/>
                </a:moveTo>
                <a:lnTo>
                  <a:pt x="6834378" y="4583175"/>
                </a:lnTo>
                <a:lnTo>
                  <a:pt x="6953250" y="4583175"/>
                </a:lnTo>
                <a:lnTo>
                  <a:pt x="6953250" y="4680966"/>
                </a:lnTo>
                <a:lnTo>
                  <a:pt x="6834378" y="4680966"/>
                </a:lnTo>
                <a:lnTo>
                  <a:pt x="6834378" y="4702936"/>
                </a:lnTo>
                <a:lnTo>
                  <a:pt x="6834378" y="4713605"/>
                </a:lnTo>
              </a:path>
              <a:path w="6953250" h="10085070">
                <a:moveTo>
                  <a:pt x="6812788" y="4561205"/>
                </a:moveTo>
                <a:lnTo>
                  <a:pt x="6812788" y="4604766"/>
                </a:lnTo>
                <a:lnTo>
                  <a:pt x="6931659" y="4604766"/>
                </a:lnTo>
                <a:lnTo>
                  <a:pt x="6931659" y="4659375"/>
                </a:lnTo>
                <a:lnTo>
                  <a:pt x="6812788" y="4659375"/>
                </a:lnTo>
                <a:lnTo>
                  <a:pt x="6812788" y="4713605"/>
                </a:lnTo>
              </a:path>
              <a:path w="6953250" h="10085070">
                <a:moveTo>
                  <a:pt x="6834378" y="4713605"/>
                </a:moveTo>
                <a:lnTo>
                  <a:pt x="6834378" y="4735575"/>
                </a:lnTo>
                <a:lnTo>
                  <a:pt x="6953250" y="4735575"/>
                </a:lnTo>
                <a:lnTo>
                  <a:pt x="6953250" y="4833366"/>
                </a:lnTo>
                <a:lnTo>
                  <a:pt x="6834378" y="4833366"/>
                </a:lnTo>
                <a:lnTo>
                  <a:pt x="6834378" y="4855336"/>
                </a:lnTo>
                <a:lnTo>
                  <a:pt x="6834378" y="4866005"/>
                </a:lnTo>
              </a:path>
              <a:path w="6953250" h="10085070">
                <a:moveTo>
                  <a:pt x="6812788" y="4713605"/>
                </a:moveTo>
                <a:lnTo>
                  <a:pt x="6812788" y="4757166"/>
                </a:lnTo>
                <a:lnTo>
                  <a:pt x="6931659" y="4757166"/>
                </a:lnTo>
                <a:lnTo>
                  <a:pt x="6931659" y="4811775"/>
                </a:lnTo>
                <a:lnTo>
                  <a:pt x="6812788" y="4811775"/>
                </a:lnTo>
                <a:lnTo>
                  <a:pt x="6812788" y="4866005"/>
                </a:lnTo>
              </a:path>
              <a:path w="6953250" h="10085070">
                <a:moveTo>
                  <a:pt x="6834378" y="4866005"/>
                </a:moveTo>
                <a:lnTo>
                  <a:pt x="6834378" y="4887975"/>
                </a:lnTo>
                <a:lnTo>
                  <a:pt x="6953250" y="4887975"/>
                </a:lnTo>
                <a:lnTo>
                  <a:pt x="6953250" y="4985766"/>
                </a:lnTo>
                <a:lnTo>
                  <a:pt x="6834378" y="4985766"/>
                </a:lnTo>
                <a:lnTo>
                  <a:pt x="6834378" y="5007736"/>
                </a:lnTo>
                <a:lnTo>
                  <a:pt x="6834378" y="5018405"/>
                </a:lnTo>
              </a:path>
              <a:path w="6953250" h="10085070">
                <a:moveTo>
                  <a:pt x="6812788" y="4866005"/>
                </a:moveTo>
                <a:lnTo>
                  <a:pt x="6812788" y="4909566"/>
                </a:lnTo>
                <a:lnTo>
                  <a:pt x="6931659" y="4909566"/>
                </a:lnTo>
                <a:lnTo>
                  <a:pt x="6931659" y="4964175"/>
                </a:lnTo>
                <a:lnTo>
                  <a:pt x="6812788" y="4964175"/>
                </a:lnTo>
                <a:lnTo>
                  <a:pt x="6812788" y="5018405"/>
                </a:lnTo>
              </a:path>
              <a:path w="6953250" h="10085070">
                <a:moveTo>
                  <a:pt x="6834378" y="5018405"/>
                </a:moveTo>
                <a:lnTo>
                  <a:pt x="6834378" y="5040630"/>
                </a:lnTo>
                <a:lnTo>
                  <a:pt x="6953250" y="5040630"/>
                </a:lnTo>
                <a:lnTo>
                  <a:pt x="6953250" y="5139435"/>
                </a:lnTo>
                <a:lnTo>
                  <a:pt x="6834378" y="5139435"/>
                </a:lnTo>
                <a:lnTo>
                  <a:pt x="6834378" y="5161280"/>
                </a:lnTo>
                <a:lnTo>
                  <a:pt x="6834378" y="5172329"/>
                </a:lnTo>
              </a:path>
              <a:path w="6953250" h="10085070">
                <a:moveTo>
                  <a:pt x="6812788" y="5018405"/>
                </a:moveTo>
                <a:lnTo>
                  <a:pt x="6812788" y="5062600"/>
                </a:lnTo>
                <a:lnTo>
                  <a:pt x="6931659" y="5062600"/>
                </a:lnTo>
                <a:lnTo>
                  <a:pt x="6931659" y="5117464"/>
                </a:lnTo>
                <a:lnTo>
                  <a:pt x="6812788" y="5117464"/>
                </a:lnTo>
                <a:lnTo>
                  <a:pt x="6812788" y="5172329"/>
                </a:lnTo>
              </a:path>
              <a:path w="6953250" h="10085070">
                <a:moveTo>
                  <a:pt x="6834378" y="5172329"/>
                </a:moveTo>
                <a:lnTo>
                  <a:pt x="6834378" y="5194554"/>
                </a:lnTo>
                <a:lnTo>
                  <a:pt x="6953250" y="5194554"/>
                </a:lnTo>
                <a:lnTo>
                  <a:pt x="6953250" y="5293359"/>
                </a:lnTo>
                <a:lnTo>
                  <a:pt x="6834378" y="5293359"/>
                </a:lnTo>
                <a:lnTo>
                  <a:pt x="6834378" y="5315204"/>
                </a:lnTo>
                <a:lnTo>
                  <a:pt x="6834378" y="5326507"/>
                </a:lnTo>
              </a:path>
              <a:path w="6953250" h="10085070">
                <a:moveTo>
                  <a:pt x="6812788" y="5172329"/>
                </a:moveTo>
                <a:lnTo>
                  <a:pt x="6812788" y="5216524"/>
                </a:lnTo>
                <a:lnTo>
                  <a:pt x="6931659" y="5216524"/>
                </a:lnTo>
                <a:lnTo>
                  <a:pt x="6931659" y="5271388"/>
                </a:lnTo>
                <a:lnTo>
                  <a:pt x="6812788" y="5271388"/>
                </a:lnTo>
                <a:lnTo>
                  <a:pt x="6812788" y="5326507"/>
                </a:lnTo>
              </a:path>
              <a:path w="6953250" h="10085070">
                <a:moveTo>
                  <a:pt x="6834378" y="5326507"/>
                </a:moveTo>
                <a:lnTo>
                  <a:pt x="6834378" y="5348478"/>
                </a:lnTo>
                <a:lnTo>
                  <a:pt x="6953250" y="5348478"/>
                </a:lnTo>
                <a:lnTo>
                  <a:pt x="6953250" y="5447283"/>
                </a:lnTo>
                <a:lnTo>
                  <a:pt x="6834378" y="5447283"/>
                </a:lnTo>
                <a:lnTo>
                  <a:pt x="6834378" y="5469508"/>
                </a:lnTo>
                <a:lnTo>
                  <a:pt x="6834378" y="5480431"/>
                </a:lnTo>
              </a:path>
              <a:path w="6953250" h="10085070">
                <a:moveTo>
                  <a:pt x="6812788" y="5326507"/>
                </a:moveTo>
                <a:lnTo>
                  <a:pt x="6812788" y="5370448"/>
                </a:lnTo>
                <a:lnTo>
                  <a:pt x="6931659" y="5370448"/>
                </a:lnTo>
                <a:lnTo>
                  <a:pt x="6931659" y="5425312"/>
                </a:lnTo>
                <a:lnTo>
                  <a:pt x="6812788" y="5425312"/>
                </a:lnTo>
                <a:lnTo>
                  <a:pt x="6812788" y="5480431"/>
                </a:lnTo>
              </a:path>
              <a:path w="6953250" h="10085070">
                <a:moveTo>
                  <a:pt x="6834378" y="5480431"/>
                </a:moveTo>
                <a:lnTo>
                  <a:pt x="6834378" y="5502401"/>
                </a:lnTo>
                <a:lnTo>
                  <a:pt x="6953250" y="5502401"/>
                </a:lnTo>
                <a:lnTo>
                  <a:pt x="6953250" y="5601208"/>
                </a:lnTo>
                <a:lnTo>
                  <a:pt x="6834378" y="5601208"/>
                </a:lnTo>
                <a:lnTo>
                  <a:pt x="6834378" y="5623433"/>
                </a:lnTo>
                <a:lnTo>
                  <a:pt x="6834378" y="5634355"/>
                </a:lnTo>
              </a:path>
              <a:path w="6953250" h="10085070">
                <a:moveTo>
                  <a:pt x="6812788" y="5480431"/>
                </a:moveTo>
                <a:lnTo>
                  <a:pt x="6812788" y="5524372"/>
                </a:lnTo>
                <a:lnTo>
                  <a:pt x="6931659" y="5524372"/>
                </a:lnTo>
                <a:lnTo>
                  <a:pt x="6931659" y="5579236"/>
                </a:lnTo>
                <a:lnTo>
                  <a:pt x="6812788" y="5579236"/>
                </a:lnTo>
                <a:lnTo>
                  <a:pt x="6812788" y="5634355"/>
                </a:lnTo>
              </a:path>
              <a:path w="6953250" h="10085070">
                <a:moveTo>
                  <a:pt x="6834378" y="5634355"/>
                </a:moveTo>
                <a:lnTo>
                  <a:pt x="6834378" y="5656325"/>
                </a:lnTo>
                <a:lnTo>
                  <a:pt x="6953250" y="5656325"/>
                </a:lnTo>
                <a:lnTo>
                  <a:pt x="6953250" y="5755132"/>
                </a:lnTo>
                <a:lnTo>
                  <a:pt x="6834378" y="5755132"/>
                </a:lnTo>
                <a:lnTo>
                  <a:pt x="6834378" y="5777357"/>
                </a:lnTo>
                <a:lnTo>
                  <a:pt x="6834378" y="5788279"/>
                </a:lnTo>
              </a:path>
              <a:path w="6953250" h="10085070">
                <a:moveTo>
                  <a:pt x="6812788" y="5634355"/>
                </a:moveTo>
                <a:lnTo>
                  <a:pt x="6812788" y="5678296"/>
                </a:lnTo>
                <a:lnTo>
                  <a:pt x="6931659" y="5678296"/>
                </a:lnTo>
                <a:lnTo>
                  <a:pt x="6931659" y="5733160"/>
                </a:lnTo>
                <a:lnTo>
                  <a:pt x="6812788" y="5733160"/>
                </a:lnTo>
                <a:lnTo>
                  <a:pt x="6812788" y="5788279"/>
                </a:lnTo>
              </a:path>
              <a:path w="6953250" h="10085070">
                <a:moveTo>
                  <a:pt x="6834378" y="5788279"/>
                </a:moveTo>
                <a:lnTo>
                  <a:pt x="6834378" y="5810249"/>
                </a:lnTo>
                <a:lnTo>
                  <a:pt x="6953250" y="5810249"/>
                </a:lnTo>
                <a:lnTo>
                  <a:pt x="6953250" y="5909309"/>
                </a:lnTo>
                <a:lnTo>
                  <a:pt x="6834378" y="5909309"/>
                </a:lnTo>
                <a:lnTo>
                  <a:pt x="6834378" y="5931281"/>
                </a:lnTo>
                <a:lnTo>
                  <a:pt x="6834378" y="5942203"/>
                </a:lnTo>
              </a:path>
              <a:path w="6953250" h="10085070">
                <a:moveTo>
                  <a:pt x="6812788" y="5788279"/>
                </a:moveTo>
                <a:lnTo>
                  <a:pt x="6812788" y="5832220"/>
                </a:lnTo>
                <a:lnTo>
                  <a:pt x="6931659" y="5832220"/>
                </a:lnTo>
                <a:lnTo>
                  <a:pt x="6931659" y="5887084"/>
                </a:lnTo>
                <a:lnTo>
                  <a:pt x="6812788" y="5887084"/>
                </a:lnTo>
                <a:lnTo>
                  <a:pt x="6812788" y="5942203"/>
                </a:lnTo>
              </a:path>
              <a:path w="6953250" h="10085070">
                <a:moveTo>
                  <a:pt x="6834378" y="5942203"/>
                </a:moveTo>
                <a:lnTo>
                  <a:pt x="6834378" y="5964173"/>
                </a:lnTo>
                <a:lnTo>
                  <a:pt x="6953250" y="5964173"/>
                </a:lnTo>
                <a:lnTo>
                  <a:pt x="6953250" y="6063233"/>
                </a:lnTo>
                <a:lnTo>
                  <a:pt x="6834378" y="6063233"/>
                </a:lnTo>
                <a:lnTo>
                  <a:pt x="6834378" y="6085205"/>
                </a:lnTo>
                <a:lnTo>
                  <a:pt x="6834378" y="6096126"/>
                </a:lnTo>
              </a:path>
              <a:path w="6953250" h="10085070">
                <a:moveTo>
                  <a:pt x="6812788" y="5942203"/>
                </a:moveTo>
                <a:lnTo>
                  <a:pt x="6812788" y="5986145"/>
                </a:lnTo>
                <a:lnTo>
                  <a:pt x="6931659" y="5986145"/>
                </a:lnTo>
                <a:lnTo>
                  <a:pt x="6931659" y="6041008"/>
                </a:lnTo>
                <a:lnTo>
                  <a:pt x="6812788" y="6041008"/>
                </a:lnTo>
                <a:lnTo>
                  <a:pt x="6812788" y="6096126"/>
                </a:lnTo>
              </a:path>
              <a:path w="6953250" h="10085070">
                <a:moveTo>
                  <a:pt x="6834378" y="6096126"/>
                </a:moveTo>
                <a:lnTo>
                  <a:pt x="6834378" y="6118097"/>
                </a:lnTo>
                <a:lnTo>
                  <a:pt x="6953250" y="6118097"/>
                </a:lnTo>
                <a:lnTo>
                  <a:pt x="6953250" y="6217158"/>
                </a:lnTo>
                <a:lnTo>
                  <a:pt x="6834378" y="6217158"/>
                </a:lnTo>
                <a:lnTo>
                  <a:pt x="6834378" y="6239129"/>
                </a:lnTo>
                <a:lnTo>
                  <a:pt x="6834378" y="6250050"/>
                </a:lnTo>
              </a:path>
              <a:path w="6953250" h="10085070">
                <a:moveTo>
                  <a:pt x="6812788" y="6096126"/>
                </a:moveTo>
                <a:lnTo>
                  <a:pt x="6812788" y="6140069"/>
                </a:lnTo>
                <a:lnTo>
                  <a:pt x="6931659" y="6140069"/>
                </a:lnTo>
                <a:lnTo>
                  <a:pt x="6931659" y="6195186"/>
                </a:lnTo>
                <a:lnTo>
                  <a:pt x="6812788" y="6195186"/>
                </a:lnTo>
                <a:lnTo>
                  <a:pt x="6812788" y="6250050"/>
                </a:lnTo>
              </a:path>
              <a:path w="6953250" h="10085070">
                <a:moveTo>
                  <a:pt x="6834378" y="6250050"/>
                </a:moveTo>
                <a:lnTo>
                  <a:pt x="6834378" y="6272021"/>
                </a:lnTo>
                <a:lnTo>
                  <a:pt x="6953250" y="6272021"/>
                </a:lnTo>
                <a:lnTo>
                  <a:pt x="6953250" y="6371082"/>
                </a:lnTo>
                <a:lnTo>
                  <a:pt x="6834378" y="6371082"/>
                </a:lnTo>
                <a:lnTo>
                  <a:pt x="6834378" y="6393053"/>
                </a:lnTo>
                <a:lnTo>
                  <a:pt x="6834378" y="6403974"/>
                </a:lnTo>
              </a:path>
              <a:path w="6953250" h="10085070">
                <a:moveTo>
                  <a:pt x="6812788" y="6250050"/>
                </a:moveTo>
                <a:lnTo>
                  <a:pt x="6812788" y="6293993"/>
                </a:lnTo>
                <a:lnTo>
                  <a:pt x="6931659" y="6293993"/>
                </a:lnTo>
                <a:lnTo>
                  <a:pt x="6931659" y="6349110"/>
                </a:lnTo>
                <a:lnTo>
                  <a:pt x="6812788" y="6349110"/>
                </a:lnTo>
                <a:lnTo>
                  <a:pt x="6812788" y="6403974"/>
                </a:lnTo>
              </a:path>
              <a:path w="6953250" h="10085070">
                <a:moveTo>
                  <a:pt x="6834378" y="6403974"/>
                </a:moveTo>
                <a:lnTo>
                  <a:pt x="6834378" y="6425945"/>
                </a:lnTo>
                <a:lnTo>
                  <a:pt x="6953250" y="6425945"/>
                </a:lnTo>
                <a:lnTo>
                  <a:pt x="6953250" y="6525006"/>
                </a:lnTo>
                <a:lnTo>
                  <a:pt x="6834378" y="6525006"/>
                </a:lnTo>
                <a:lnTo>
                  <a:pt x="6834378" y="6546977"/>
                </a:lnTo>
                <a:lnTo>
                  <a:pt x="6834378" y="6557898"/>
                </a:lnTo>
              </a:path>
              <a:path w="6953250" h="10085070">
                <a:moveTo>
                  <a:pt x="6812788" y="6403974"/>
                </a:moveTo>
                <a:lnTo>
                  <a:pt x="6812788" y="6447917"/>
                </a:lnTo>
                <a:lnTo>
                  <a:pt x="6931659" y="6447917"/>
                </a:lnTo>
                <a:lnTo>
                  <a:pt x="6931659" y="6503034"/>
                </a:lnTo>
                <a:lnTo>
                  <a:pt x="6812788" y="6503034"/>
                </a:lnTo>
                <a:lnTo>
                  <a:pt x="6812788" y="6557898"/>
                </a:lnTo>
              </a:path>
              <a:path w="6953250" h="10085070">
                <a:moveTo>
                  <a:pt x="6834378" y="6557898"/>
                </a:moveTo>
                <a:lnTo>
                  <a:pt x="6834378" y="6579869"/>
                </a:lnTo>
                <a:lnTo>
                  <a:pt x="6953250" y="6579869"/>
                </a:lnTo>
                <a:lnTo>
                  <a:pt x="6953250" y="6678930"/>
                </a:lnTo>
                <a:lnTo>
                  <a:pt x="6834378" y="6678930"/>
                </a:lnTo>
                <a:lnTo>
                  <a:pt x="6834378" y="6700900"/>
                </a:lnTo>
                <a:lnTo>
                  <a:pt x="6834378" y="6711823"/>
                </a:lnTo>
              </a:path>
              <a:path w="6953250" h="10085070">
                <a:moveTo>
                  <a:pt x="6812788" y="6557898"/>
                </a:moveTo>
                <a:lnTo>
                  <a:pt x="6812788" y="6601840"/>
                </a:lnTo>
                <a:lnTo>
                  <a:pt x="6931659" y="6601840"/>
                </a:lnTo>
                <a:lnTo>
                  <a:pt x="6931659" y="6656958"/>
                </a:lnTo>
                <a:lnTo>
                  <a:pt x="6812788" y="6656958"/>
                </a:lnTo>
                <a:lnTo>
                  <a:pt x="6812788" y="6711823"/>
                </a:lnTo>
              </a:path>
              <a:path w="6953250" h="10085070">
                <a:moveTo>
                  <a:pt x="6834378" y="6711823"/>
                </a:moveTo>
                <a:lnTo>
                  <a:pt x="6834378" y="6733794"/>
                </a:lnTo>
                <a:lnTo>
                  <a:pt x="6953250" y="6733794"/>
                </a:lnTo>
                <a:lnTo>
                  <a:pt x="6953250" y="6832854"/>
                </a:lnTo>
                <a:lnTo>
                  <a:pt x="6834378" y="6832854"/>
                </a:lnTo>
                <a:lnTo>
                  <a:pt x="6834378" y="6854825"/>
                </a:lnTo>
                <a:lnTo>
                  <a:pt x="6834378" y="6865746"/>
                </a:lnTo>
              </a:path>
              <a:path w="6953250" h="10085070">
                <a:moveTo>
                  <a:pt x="6812788" y="6711823"/>
                </a:moveTo>
                <a:lnTo>
                  <a:pt x="6812788" y="6755764"/>
                </a:lnTo>
                <a:lnTo>
                  <a:pt x="6931659" y="6755764"/>
                </a:lnTo>
                <a:lnTo>
                  <a:pt x="6931659" y="6810883"/>
                </a:lnTo>
                <a:lnTo>
                  <a:pt x="6812788" y="6810883"/>
                </a:lnTo>
                <a:lnTo>
                  <a:pt x="6812788" y="6865746"/>
                </a:lnTo>
              </a:path>
              <a:path w="6953250" h="10085070">
                <a:moveTo>
                  <a:pt x="6834378" y="6865746"/>
                </a:moveTo>
                <a:lnTo>
                  <a:pt x="6834378" y="6887717"/>
                </a:lnTo>
                <a:lnTo>
                  <a:pt x="6953250" y="6887717"/>
                </a:lnTo>
                <a:lnTo>
                  <a:pt x="6953250" y="6986778"/>
                </a:lnTo>
                <a:lnTo>
                  <a:pt x="6834378" y="6986778"/>
                </a:lnTo>
                <a:lnTo>
                  <a:pt x="6834378" y="7008748"/>
                </a:lnTo>
                <a:lnTo>
                  <a:pt x="6834378" y="7019671"/>
                </a:lnTo>
              </a:path>
              <a:path w="6953250" h="10085070">
                <a:moveTo>
                  <a:pt x="6812788" y="6865746"/>
                </a:moveTo>
                <a:lnTo>
                  <a:pt x="6812788" y="6909942"/>
                </a:lnTo>
                <a:lnTo>
                  <a:pt x="6931659" y="6909942"/>
                </a:lnTo>
                <a:lnTo>
                  <a:pt x="6931659" y="6964807"/>
                </a:lnTo>
                <a:lnTo>
                  <a:pt x="6812788" y="6964807"/>
                </a:lnTo>
                <a:lnTo>
                  <a:pt x="6812788" y="7019671"/>
                </a:lnTo>
              </a:path>
              <a:path w="6953250" h="10085070">
                <a:moveTo>
                  <a:pt x="6834378" y="7019671"/>
                </a:moveTo>
                <a:lnTo>
                  <a:pt x="6834378" y="7041642"/>
                </a:lnTo>
                <a:lnTo>
                  <a:pt x="6953250" y="7041642"/>
                </a:lnTo>
                <a:lnTo>
                  <a:pt x="6953250" y="7140702"/>
                </a:lnTo>
                <a:lnTo>
                  <a:pt x="6834378" y="7140702"/>
                </a:lnTo>
                <a:lnTo>
                  <a:pt x="6834378" y="7162673"/>
                </a:lnTo>
                <a:lnTo>
                  <a:pt x="6834378" y="7173594"/>
                </a:lnTo>
              </a:path>
              <a:path w="6953250" h="10085070">
                <a:moveTo>
                  <a:pt x="6812788" y="7019671"/>
                </a:moveTo>
                <a:lnTo>
                  <a:pt x="6812788" y="7063867"/>
                </a:lnTo>
                <a:lnTo>
                  <a:pt x="6931659" y="7063867"/>
                </a:lnTo>
                <a:lnTo>
                  <a:pt x="6931659" y="7118731"/>
                </a:lnTo>
                <a:lnTo>
                  <a:pt x="6812788" y="7118731"/>
                </a:lnTo>
                <a:lnTo>
                  <a:pt x="6812788" y="7173594"/>
                </a:lnTo>
              </a:path>
              <a:path w="6953250" h="10085070">
                <a:moveTo>
                  <a:pt x="6834378" y="7173594"/>
                </a:moveTo>
                <a:lnTo>
                  <a:pt x="6834378" y="7195565"/>
                </a:lnTo>
                <a:lnTo>
                  <a:pt x="6953250" y="7195565"/>
                </a:lnTo>
                <a:lnTo>
                  <a:pt x="6953250" y="7294626"/>
                </a:lnTo>
                <a:lnTo>
                  <a:pt x="6834378" y="7294626"/>
                </a:lnTo>
                <a:lnTo>
                  <a:pt x="6834378" y="7316596"/>
                </a:lnTo>
                <a:lnTo>
                  <a:pt x="6834378" y="7327519"/>
                </a:lnTo>
              </a:path>
              <a:path w="6953250" h="10085070">
                <a:moveTo>
                  <a:pt x="6812788" y="7173594"/>
                </a:moveTo>
                <a:lnTo>
                  <a:pt x="6812788" y="7217790"/>
                </a:lnTo>
                <a:lnTo>
                  <a:pt x="6931659" y="7217790"/>
                </a:lnTo>
                <a:lnTo>
                  <a:pt x="6931659" y="7272655"/>
                </a:lnTo>
                <a:lnTo>
                  <a:pt x="6812788" y="7272655"/>
                </a:lnTo>
                <a:lnTo>
                  <a:pt x="6812788" y="7327519"/>
                </a:lnTo>
              </a:path>
              <a:path w="6953250" h="10085070">
                <a:moveTo>
                  <a:pt x="6834378" y="7327519"/>
                </a:moveTo>
                <a:lnTo>
                  <a:pt x="6834378" y="7349744"/>
                </a:lnTo>
                <a:lnTo>
                  <a:pt x="6953250" y="7349744"/>
                </a:lnTo>
                <a:lnTo>
                  <a:pt x="6953250" y="7448550"/>
                </a:lnTo>
                <a:lnTo>
                  <a:pt x="6834378" y="7448550"/>
                </a:lnTo>
                <a:lnTo>
                  <a:pt x="6834378" y="7470521"/>
                </a:lnTo>
                <a:lnTo>
                  <a:pt x="6834378" y="7481442"/>
                </a:lnTo>
              </a:path>
              <a:path w="6953250" h="10085070">
                <a:moveTo>
                  <a:pt x="6812788" y="7327519"/>
                </a:moveTo>
                <a:lnTo>
                  <a:pt x="6812788" y="7371714"/>
                </a:lnTo>
                <a:lnTo>
                  <a:pt x="6931659" y="7371714"/>
                </a:lnTo>
                <a:lnTo>
                  <a:pt x="6931659" y="7426579"/>
                </a:lnTo>
                <a:lnTo>
                  <a:pt x="6812788" y="7426579"/>
                </a:lnTo>
                <a:lnTo>
                  <a:pt x="6812788" y="7481442"/>
                </a:lnTo>
              </a:path>
              <a:path w="6953250" h="10085070">
                <a:moveTo>
                  <a:pt x="6834378" y="7481442"/>
                </a:moveTo>
                <a:lnTo>
                  <a:pt x="6834378" y="7503667"/>
                </a:lnTo>
                <a:lnTo>
                  <a:pt x="6953250" y="7503667"/>
                </a:lnTo>
                <a:lnTo>
                  <a:pt x="6953250" y="7602473"/>
                </a:lnTo>
                <a:lnTo>
                  <a:pt x="6834378" y="7602473"/>
                </a:lnTo>
                <a:lnTo>
                  <a:pt x="6834378" y="7624444"/>
                </a:lnTo>
                <a:lnTo>
                  <a:pt x="6834378" y="7635748"/>
                </a:lnTo>
              </a:path>
              <a:path w="6953250" h="10085070">
                <a:moveTo>
                  <a:pt x="6812788" y="7481442"/>
                </a:moveTo>
                <a:lnTo>
                  <a:pt x="6812788" y="7525638"/>
                </a:lnTo>
                <a:lnTo>
                  <a:pt x="6931659" y="7525638"/>
                </a:lnTo>
                <a:lnTo>
                  <a:pt x="6931659" y="7580503"/>
                </a:lnTo>
                <a:lnTo>
                  <a:pt x="6812788" y="7580503"/>
                </a:lnTo>
                <a:lnTo>
                  <a:pt x="6812788" y="7635748"/>
                </a:lnTo>
              </a:path>
              <a:path w="6953250" h="10085070">
                <a:moveTo>
                  <a:pt x="6834378" y="7635748"/>
                </a:moveTo>
                <a:lnTo>
                  <a:pt x="6834378" y="7657591"/>
                </a:lnTo>
                <a:lnTo>
                  <a:pt x="6953250" y="7657591"/>
                </a:lnTo>
                <a:lnTo>
                  <a:pt x="6953250" y="7756398"/>
                </a:lnTo>
                <a:lnTo>
                  <a:pt x="6834378" y="7756398"/>
                </a:lnTo>
                <a:lnTo>
                  <a:pt x="6834378" y="7778623"/>
                </a:lnTo>
                <a:lnTo>
                  <a:pt x="6834378" y="7789671"/>
                </a:lnTo>
              </a:path>
              <a:path w="6953250" h="10085070">
                <a:moveTo>
                  <a:pt x="6812788" y="7635748"/>
                </a:moveTo>
                <a:lnTo>
                  <a:pt x="6812788" y="7679562"/>
                </a:lnTo>
                <a:lnTo>
                  <a:pt x="6931659" y="7679562"/>
                </a:lnTo>
                <a:lnTo>
                  <a:pt x="6931659" y="7734427"/>
                </a:lnTo>
                <a:lnTo>
                  <a:pt x="6812788" y="7734427"/>
                </a:lnTo>
                <a:lnTo>
                  <a:pt x="6812788" y="7789671"/>
                </a:lnTo>
              </a:path>
              <a:path w="6953250" h="10085070">
                <a:moveTo>
                  <a:pt x="6834378" y="7789671"/>
                </a:moveTo>
                <a:lnTo>
                  <a:pt x="6834378" y="7811515"/>
                </a:lnTo>
                <a:lnTo>
                  <a:pt x="6953250" y="7811515"/>
                </a:lnTo>
                <a:lnTo>
                  <a:pt x="6953250" y="7910321"/>
                </a:lnTo>
                <a:lnTo>
                  <a:pt x="6834378" y="7910321"/>
                </a:lnTo>
                <a:lnTo>
                  <a:pt x="6834378" y="7932546"/>
                </a:lnTo>
                <a:lnTo>
                  <a:pt x="6834378" y="7943596"/>
                </a:lnTo>
              </a:path>
              <a:path w="6953250" h="10085070">
                <a:moveTo>
                  <a:pt x="6812788" y="7789671"/>
                </a:moveTo>
                <a:lnTo>
                  <a:pt x="6812788" y="7833486"/>
                </a:lnTo>
                <a:lnTo>
                  <a:pt x="6931659" y="7833486"/>
                </a:lnTo>
                <a:lnTo>
                  <a:pt x="6931659" y="7888351"/>
                </a:lnTo>
                <a:lnTo>
                  <a:pt x="6812788" y="7888351"/>
                </a:lnTo>
                <a:lnTo>
                  <a:pt x="6812788" y="7943596"/>
                </a:lnTo>
              </a:path>
              <a:path w="6953250" h="10085070">
                <a:moveTo>
                  <a:pt x="6834378" y="7943596"/>
                </a:moveTo>
                <a:lnTo>
                  <a:pt x="6834378" y="7965439"/>
                </a:lnTo>
                <a:lnTo>
                  <a:pt x="6953250" y="7965439"/>
                </a:lnTo>
                <a:lnTo>
                  <a:pt x="6953250" y="8064246"/>
                </a:lnTo>
                <a:lnTo>
                  <a:pt x="6834378" y="8064246"/>
                </a:lnTo>
                <a:lnTo>
                  <a:pt x="6834378" y="8086471"/>
                </a:lnTo>
                <a:lnTo>
                  <a:pt x="6834378" y="8097519"/>
                </a:lnTo>
              </a:path>
              <a:path w="6953250" h="10085070">
                <a:moveTo>
                  <a:pt x="6812788" y="7943596"/>
                </a:moveTo>
                <a:lnTo>
                  <a:pt x="6812788" y="7987410"/>
                </a:lnTo>
                <a:lnTo>
                  <a:pt x="6931659" y="7987410"/>
                </a:lnTo>
                <a:lnTo>
                  <a:pt x="6931659" y="8042275"/>
                </a:lnTo>
                <a:lnTo>
                  <a:pt x="6812788" y="8042275"/>
                </a:lnTo>
                <a:lnTo>
                  <a:pt x="6812788" y="8097519"/>
                </a:lnTo>
              </a:path>
              <a:path w="6953250" h="10085070">
                <a:moveTo>
                  <a:pt x="6834378" y="8097519"/>
                </a:moveTo>
                <a:lnTo>
                  <a:pt x="6834378" y="8119363"/>
                </a:lnTo>
                <a:lnTo>
                  <a:pt x="6953250" y="8119363"/>
                </a:lnTo>
                <a:lnTo>
                  <a:pt x="6953250" y="8218423"/>
                </a:lnTo>
                <a:lnTo>
                  <a:pt x="6834378" y="8218423"/>
                </a:lnTo>
                <a:lnTo>
                  <a:pt x="6834378" y="8240394"/>
                </a:lnTo>
                <a:lnTo>
                  <a:pt x="6834378" y="8251444"/>
                </a:lnTo>
              </a:path>
              <a:path w="6953250" h="10085070">
                <a:moveTo>
                  <a:pt x="6812788" y="8097519"/>
                </a:moveTo>
                <a:lnTo>
                  <a:pt x="6812788" y="8141334"/>
                </a:lnTo>
                <a:lnTo>
                  <a:pt x="6931659" y="8141334"/>
                </a:lnTo>
                <a:lnTo>
                  <a:pt x="6931659" y="8196198"/>
                </a:lnTo>
                <a:lnTo>
                  <a:pt x="6812788" y="8196198"/>
                </a:lnTo>
                <a:lnTo>
                  <a:pt x="6812788" y="8251444"/>
                </a:lnTo>
              </a:path>
              <a:path w="6953250" h="10085070">
                <a:moveTo>
                  <a:pt x="6834378" y="8251444"/>
                </a:moveTo>
                <a:lnTo>
                  <a:pt x="6834378" y="8273287"/>
                </a:lnTo>
                <a:lnTo>
                  <a:pt x="6953250" y="8273287"/>
                </a:lnTo>
                <a:lnTo>
                  <a:pt x="6953250" y="8372348"/>
                </a:lnTo>
                <a:lnTo>
                  <a:pt x="6834378" y="8372348"/>
                </a:lnTo>
                <a:lnTo>
                  <a:pt x="6834378" y="8394319"/>
                </a:lnTo>
                <a:lnTo>
                  <a:pt x="6834378" y="8405367"/>
                </a:lnTo>
              </a:path>
              <a:path w="6953250" h="10085070">
                <a:moveTo>
                  <a:pt x="6812788" y="8251444"/>
                </a:moveTo>
                <a:lnTo>
                  <a:pt x="6812788" y="8295258"/>
                </a:lnTo>
                <a:lnTo>
                  <a:pt x="6931659" y="8295258"/>
                </a:lnTo>
                <a:lnTo>
                  <a:pt x="6931659" y="8350504"/>
                </a:lnTo>
                <a:lnTo>
                  <a:pt x="6812788" y="8350504"/>
                </a:lnTo>
                <a:lnTo>
                  <a:pt x="6812788" y="8405367"/>
                </a:lnTo>
              </a:path>
              <a:path w="6953250" h="10085070">
                <a:moveTo>
                  <a:pt x="6834378" y="8405367"/>
                </a:moveTo>
                <a:lnTo>
                  <a:pt x="6834378" y="8427212"/>
                </a:lnTo>
                <a:lnTo>
                  <a:pt x="6953250" y="8427212"/>
                </a:lnTo>
                <a:lnTo>
                  <a:pt x="6953250" y="8526271"/>
                </a:lnTo>
                <a:lnTo>
                  <a:pt x="6834378" y="8526271"/>
                </a:lnTo>
                <a:lnTo>
                  <a:pt x="6834378" y="8548242"/>
                </a:lnTo>
                <a:lnTo>
                  <a:pt x="6834378" y="8559291"/>
                </a:lnTo>
              </a:path>
              <a:path w="6953250" h="10085070">
                <a:moveTo>
                  <a:pt x="6812788" y="8405367"/>
                </a:moveTo>
                <a:lnTo>
                  <a:pt x="6812788" y="8449183"/>
                </a:lnTo>
                <a:lnTo>
                  <a:pt x="6931659" y="8449183"/>
                </a:lnTo>
                <a:lnTo>
                  <a:pt x="6931659" y="8504428"/>
                </a:lnTo>
                <a:lnTo>
                  <a:pt x="6812788" y="8504428"/>
                </a:lnTo>
                <a:lnTo>
                  <a:pt x="6812788" y="8559291"/>
                </a:lnTo>
              </a:path>
              <a:path w="6953250" h="10085070">
                <a:moveTo>
                  <a:pt x="6834378" y="8559291"/>
                </a:moveTo>
                <a:lnTo>
                  <a:pt x="6834378" y="8581136"/>
                </a:lnTo>
                <a:lnTo>
                  <a:pt x="6953250" y="8581136"/>
                </a:lnTo>
                <a:lnTo>
                  <a:pt x="6953250" y="8680196"/>
                </a:lnTo>
                <a:lnTo>
                  <a:pt x="6834378" y="8680196"/>
                </a:lnTo>
                <a:lnTo>
                  <a:pt x="6834378" y="8702166"/>
                </a:lnTo>
                <a:lnTo>
                  <a:pt x="6834378" y="8713216"/>
                </a:lnTo>
              </a:path>
              <a:path w="6953250" h="10085070">
                <a:moveTo>
                  <a:pt x="6812788" y="8559291"/>
                </a:moveTo>
                <a:lnTo>
                  <a:pt x="6812788" y="8603107"/>
                </a:lnTo>
                <a:lnTo>
                  <a:pt x="6931659" y="8603107"/>
                </a:lnTo>
                <a:lnTo>
                  <a:pt x="6931659" y="8658352"/>
                </a:lnTo>
                <a:lnTo>
                  <a:pt x="6812788" y="8658352"/>
                </a:lnTo>
                <a:lnTo>
                  <a:pt x="6812788" y="8713216"/>
                </a:lnTo>
              </a:path>
              <a:path w="6953250" h="10085070">
                <a:moveTo>
                  <a:pt x="6834378" y="8713216"/>
                </a:moveTo>
                <a:lnTo>
                  <a:pt x="6834378" y="8735060"/>
                </a:lnTo>
                <a:lnTo>
                  <a:pt x="6953250" y="8735060"/>
                </a:lnTo>
                <a:lnTo>
                  <a:pt x="6953250" y="8834119"/>
                </a:lnTo>
                <a:lnTo>
                  <a:pt x="6834378" y="8834119"/>
                </a:lnTo>
                <a:lnTo>
                  <a:pt x="6834378" y="8856091"/>
                </a:lnTo>
                <a:lnTo>
                  <a:pt x="6834378" y="8867140"/>
                </a:lnTo>
              </a:path>
              <a:path w="6953250" h="10085070">
                <a:moveTo>
                  <a:pt x="6812788" y="8713216"/>
                </a:moveTo>
                <a:lnTo>
                  <a:pt x="6812788" y="8757031"/>
                </a:lnTo>
                <a:lnTo>
                  <a:pt x="6931659" y="8757031"/>
                </a:lnTo>
                <a:lnTo>
                  <a:pt x="6931659" y="8812276"/>
                </a:lnTo>
                <a:lnTo>
                  <a:pt x="6812788" y="8812276"/>
                </a:lnTo>
                <a:lnTo>
                  <a:pt x="6812788" y="8867140"/>
                </a:lnTo>
              </a:path>
              <a:path w="6953250" h="10085070">
                <a:moveTo>
                  <a:pt x="6834378" y="8867140"/>
                </a:moveTo>
                <a:lnTo>
                  <a:pt x="6834378" y="8888984"/>
                </a:lnTo>
                <a:lnTo>
                  <a:pt x="6953250" y="8888984"/>
                </a:lnTo>
                <a:lnTo>
                  <a:pt x="6953250" y="8988043"/>
                </a:lnTo>
                <a:lnTo>
                  <a:pt x="6834378" y="8988043"/>
                </a:lnTo>
                <a:lnTo>
                  <a:pt x="6834378" y="9010015"/>
                </a:lnTo>
                <a:lnTo>
                  <a:pt x="6834378" y="9021064"/>
                </a:lnTo>
              </a:path>
              <a:path w="6953250" h="10085070">
                <a:moveTo>
                  <a:pt x="6812788" y="8867140"/>
                </a:moveTo>
                <a:lnTo>
                  <a:pt x="6812788" y="8910955"/>
                </a:lnTo>
                <a:lnTo>
                  <a:pt x="6931659" y="8910955"/>
                </a:lnTo>
                <a:lnTo>
                  <a:pt x="6931659" y="8966200"/>
                </a:lnTo>
                <a:lnTo>
                  <a:pt x="6812788" y="8966200"/>
                </a:lnTo>
                <a:lnTo>
                  <a:pt x="6812788" y="9021064"/>
                </a:lnTo>
              </a:path>
              <a:path w="6953250" h="10085070">
                <a:moveTo>
                  <a:pt x="6834378" y="9021064"/>
                </a:moveTo>
                <a:lnTo>
                  <a:pt x="6834378" y="9042908"/>
                </a:lnTo>
                <a:lnTo>
                  <a:pt x="6953250" y="9042908"/>
                </a:lnTo>
                <a:lnTo>
                  <a:pt x="6953250" y="9142018"/>
                </a:lnTo>
                <a:lnTo>
                  <a:pt x="6834378" y="9142018"/>
                </a:lnTo>
                <a:lnTo>
                  <a:pt x="6834378" y="9163964"/>
                </a:lnTo>
                <a:lnTo>
                  <a:pt x="6834378" y="9174937"/>
                </a:lnTo>
              </a:path>
              <a:path w="6953250" h="10085070">
                <a:moveTo>
                  <a:pt x="6812788" y="9021064"/>
                </a:moveTo>
                <a:lnTo>
                  <a:pt x="6812788" y="9064879"/>
                </a:lnTo>
                <a:lnTo>
                  <a:pt x="6931659" y="9064879"/>
                </a:lnTo>
                <a:lnTo>
                  <a:pt x="6931659" y="9120073"/>
                </a:lnTo>
                <a:lnTo>
                  <a:pt x="6812788" y="9120073"/>
                </a:lnTo>
                <a:lnTo>
                  <a:pt x="6812788" y="9174937"/>
                </a:lnTo>
              </a:path>
              <a:path w="6953250" h="10085070">
                <a:moveTo>
                  <a:pt x="6834378" y="9174937"/>
                </a:moveTo>
                <a:lnTo>
                  <a:pt x="6834378" y="9196882"/>
                </a:lnTo>
                <a:lnTo>
                  <a:pt x="6953250" y="9196882"/>
                </a:lnTo>
                <a:lnTo>
                  <a:pt x="6953250" y="9295942"/>
                </a:lnTo>
                <a:lnTo>
                  <a:pt x="6834378" y="9295942"/>
                </a:lnTo>
                <a:lnTo>
                  <a:pt x="6834378" y="9317888"/>
                </a:lnTo>
                <a:lnTo>
                  <a:pt x="6834378" y="9328861"/>
                </a:lnTo>
              </a:path>
              <a:path w="6953250" h="10085070">
                <a:moveTo>
                  <a:pt x="6812788" y="9174937"/>
                </a:moveTo>
                <a:lnTo>
                  <a:pt x="6812788" y="9219133"/>
                </a:lnTo>
                <a:lnTo>
                  <a:pt x="6931659" y="9219133"/>
                </a:lnTo>
                <a:lnTo>
                  <a:pt x="6931659" y="9273997"/>
                </a:lnTo>
                <a:lnTo>
                  <a:pt x="6812788" y="9273997"/>
                </a:lnTo>
                <a:lnTo>
                  <a:pt x="6812788" y="9328861"/>
                </a:lnTo>
              </a:path>
              <a:path w="6953250" h="10085070">
                <a:moveTo>
                  <a:pt x="6834378" y="9328861"/>
                </a:moveTo>
                <a:lnTo>
                  <a:pt x="6834378" y="9350806"/>
                </a:lnTo>
                <a:lnTo>
                  <a:pt x="6953250" y="9350806"/>
                </a:lnTo>
                <a:lnTo>
                  <a:pt x="6953250" y="9449866"/>
                </a:lnTo>
                <a:lnTo>
                  <a:pt x="6834378" y="9449866"/>
                </a:lnTo>
                <a:lnTo>
                  <a:pt x="6834378" y="9471812"/>
                </a:lnTo>
                <a:lnTo>
                  <a:pt x="6834378" y="9482785"/>
                </a:lnTo>
              </a:path>
              <a:path w="6953250" h="10085070">
                <a:moveTo>
                  <a:pt x="6812788" y="9328861"/>
                </a:moveTo>
                <a:lnTo>
                  <a:pt x="6812788" y="9373057"/>
                </a:lnTo>
                <a:lnTo>
                  <a:pt x="6931659" y="9373057"/>
                </a:lnTo>
                <a:lnTo>
                  <a:pt x="6931659" y="9427921"/>
                </a:lnTo>
                <a:lnTo>
                  <a:pt x="6812788" y="9427921"/>
                </a:lnTo>
                <a:lnTo>
                  <a:pt x="6812788" y="9482785"/>
                </a:lnTo>
              </a:path>
              <a:path w="6953250" h="10085070">
                <a:moveTo>
                  <a:pt x="6834378" y="9482785"/>
                </a:moveTo>
                <a:lnTo>
                  <a:pt x="6834378" y="9504730"/>
                </a:lnTo>
                <a:lnTo>
                  <a:pt x="6953250" y="9504730"/>
                </a:lnTo>
                <a:lnTo>
                  <a:pt x="6953250" y="9603790"/>
                </a:lnTo>
                <a:lnTo>
                  <a:pt x="6834378" y="9603790"/>
                </a:lnTo>
                <a:lnTo>
                  <a:pt x="6834378" y="9625736"/>
                </a:lnTo>
                <a:lnTo>
                  <a:pt x="6834378" y="9636709"/>
                </a:lnTo>
              </a:path>
              <a:path w="6953250" h="10085070">
                <a:moveTo>
                  <a:pt x="6812788" y="9482785"/>
                </a:moveTo>
                <a:lnTo>
                  <a:pt x="6812788" y="9526981"/>
                </a:lnTo>
                <a:lnTo>
                  <a:pt x="6931659" y="9526981"/>
                </a:lnTo>
                <a:lnTo>
                  <a:pt x="6931659" y="9581845"/>
                </a:lnTo>
                <a:lnTo>
                  <a:pt x="6812788" y="9581845"/>
                </a:lnTo>
                <a:lnTo>
                  <a:pt x="6812788" y="9636709"/>
                </a:lnTo>
              </a:path>
              <a:path w="6953250" h="10085070">
                <a:moveTo>
                  <a:pt x="6834378" y="9636709"/>
                </a:moveTo>
                <a:lnTo>
                  <a:pt x="6834378" y="9658959"/>
                </a:lnTo>
                <a:lnTo>
                  <a:pt x="6953250" y="9658959"/>
                </a:lnTo>
                <a:lnTo>
                  <a:pt x="6953250" y="9757714"/>
                </a:lnTo>
                <a:lnTo>
                  <a:pt x="6834378" y="9757714"/>
                </a:lnTo>
                <a:lnTo>
                  <a:pt x="6834378" y="9779660"/>
                </a:lnTo>
                <a:lnTo>
                  <a:pt x="6834378" y="9790633"/>
                </a:lnTo>
              </a:path>
              <a:path w="6953250" h="10085070">
                <a:moveTo>
                  <a:pt x="6812788" y="9636709"/>
                </a:moveTo>
                <a:lnTo>
                  <a:pt x="6812788" y="9680905"/>
                </a:lnTo>
                <a:lnTo>
                  <a:pt x="6931659" y="9680905"/>
                </a:lnTo>
                <a:lnTo>
                  <a:pt x="6931659" y="9735769"/>
                </a:lnTo>
                <a:lnTo>
                  <a:pt x="6812788" y="9735769"/>
                </a:lnTo>
                <a:lnTo>
                  <a:pt x="6812788" y="9790633"/>
                </a:lnTo>
              </a:path>
              <a:path w="6953250" h="10085070">
                <a:moveTo>
                  <a:pt x="6834378" y="9790633"/>
                </a:moveTo>
                <a:lnTo>
                  <a:pt x="6834378" y="9812883"/>
                </a:lnTo>
                <a:lnTo>
                  <a:pt x="6953250" y="9812883"/>
                </a:lnTo>
                <a:lnTo>
                  <a:pt x="6953250" y="9911638"/>
                </a:lnTo>
                <a:lnTo>
                  <a:pt x="6834378" y="9911638"/>
                </a:lnTo>
                <a:lnTo>
                  <a:pt x="6834378" y="9933584"/>
                </a:lnTo>
                <a:lnTo>
                  <a:pt x="6834378" y="9944862"/>
                </a:lnTo>
              </a:path>
              <a:path w="6953250" h="10085070">
                <a:moveTo>
                  <a:pt x="6812788" y="9790633"/>
                </a:moveTo>
                <a:lnTo>
                  <a:pt x="6812788" y="9834829"/>
                </a:lnTo>
                <a:lnTo>
                  <a:pt x="6931659" y="9834829"/>
                </a:lnTo>
                <a:lnTo>
                  <a:pt x="6931659" y="9889693"/>
                </a:lnTo>
                <a:lnTo>
                  <a:pt x="6812788" y="9889693"/>
                </a:lnTo>
                <a:lnTo>
                  <a:pt x="6812788" y="9944862"/>
                </a:lnTo>
              </a:path>
              <a:path w="6953250" h="10085070">
                <a:moveTo>
                  <a:pt x="119634" y="293369"/>
                </a:moveTo>
                <a:lnTo>
                  <a:pt x="119634" y="271779"/>
                </a:lnTo>
                <a:lnTo>
                  <a:pt x="761" y="271779"/>
                </a:lnTo>
                <a:lnTo>
                  <a:pt x="761" y="173608"/>
                </a:lnTo>
                <a:lnTo>
                  <a:pt x="119634" y="173608"/>
                </a:lnTo>
                <a:lnTo>
                  <a:pt x="119634" y="151891"/>
                </a:lnTo>
                <a:lnTo>
                  <a:pt x="119634" y="140969"/>
                </a:lnTo>
              </a:path>
              <a:path w="6953250" h="10085070">
                <a:moveTo>
                  <a:pt x="140970" y="293369"/>
                </a:moveTo>
                <a:lnTo>
                  <a:pt x="140970" y="249808"/>
                </a:lnTo>
                <a:lnTo>
                  <a:pt x="22402" y="249808"/>
                </a:lnTo>
                <a:lnTo>
                  <a:pt x="22402" y="195579"/>
                </a:lnTo>
                <a:lnTo>
                  <a:pt x="140970" y="195579"/>
                </a:lnTo>
                <a:lnTo>
                  <a:pt x="140970" y="140969"/>
                </a:lnTo>
              </a:path>
              <a:path w="6953250" h="10085070">
                <a:moveTo>
                  <a:pt x="119634" y="445769"/>
                </a:moveTo>
                <a:lnTo>
                  <a:pt x="119634" y="424179"/>
                </a:lnTo>
                <a:lnTo>
                  <a:pt x="761" y="424179"/>
                </a:lnTo>
                <a:lnTo>
                  <a:pt x="761" y="326008"/>
                </a:lnTo>
                <a:lnTo>
                  <a:pt x="119634" y="326008"/>
                </a:lnTo>
                <a:lnTo>
                  <a:pt x="119634" y="304291"/>
                </a:lnTo>
                <a:lnTo>
                  <a:pt x="119634" y="293369"/>
                </a:lnTo>
              </a:path>
              <a:path w="6953250" h="10085070">
                <a:moveTo>
                  <a:pt x="140970" y="445769"/>
                </a:moveTo>
                <a:lnTo>
                  <a:pt x="140970" y="402208"/>
                </a:lnTo>
                <a:lnTo>
                  <a:pt x="22402" y="402208"/>
                </a:lnTo>
                <a:lnTo>
                  <a:pt x="22402" y="347979"/>
                </a:lnTo>
                <a:lnTo>
                  <a:pt x="140970" y="347979"/>
                </a:lnTo>
                <a:lnTo>
                  <a:pt x="140970" y="293369"/>
                </a:lnTo>
              </a:path>
              <a:path w="6953250" h="10085070">
                <a:moveTo>
                  <a:pt x="119634" y="598169"/>
                </a:moveTo>
                <a:lnTo>
                  <a:pt x="119634" y="576579"/>
                </a:lnTo>
                <a:lnTo>
                  <a:pt x="761" y="576579"/>
                </a:lnTo>
                <a:lnTo>
                  <a:pt x="761" y="478662"/>
                </a:lnTo>
                <a:lnTo>
                  <a:pt x="119634" y="478662"/>
                </a:lnTo>
                <a:lnTo>
                  <a:pt x="119634" y="456691"/>
                </a:lnTo>
                <a:lnTo>
                  <a:pt x="119634" y="445769"/>
                </a:lnTo>
              </a:path>
              <a:path w="6953250" h="10085070">
                <a:moveTo>
                  <a:pt x="140970" y="598169"/>
                </a:moveTo>
                <a:lnTo>
                  <a:pt x="140970" y="554862"/>
                </a:lnTo>
                <a:lnTo>
                  <a:pt x="22402" y="554862"/>
                </a:lnTo>
                <a:lnTo>
                  <a:pt x="22402" y="500379"/>
                </a:lnTo>
                <a:lnTo>
                  <a:pt x="140970" y="500379"/>
                </a:lnTo>
                <a:lnTo>
                  <a:pt x="140970" y="445769"/>
                </a:lnTo>
              </a:path>
              <a:path w="6953250" h="10085070">
                <a:moveTo>
                  <a:pt x="119634" y="750569"/>
                </a:moveTo>
                <a:lnTo>
                  <a:pt x="119634" y="728979"/>
                </a:lnTo>
                <a:lnTo>
                  <a:pt x="761" y="728979"/>
                </a:lnTo>
                <a:lnTo>
                  <a:pt x="761" y="631062"/>
                </a:lnTo>
                <a:lnTo>
                  <a:pt x="119634" y="631062"/>
                </a:lnTo>
                <a:lnTo>
                  <a:pt x="119634" y="609091"/>
                </a:lnTo>
                <a:lnTo>
                  <a:pt x="119634" y="598169"/>
                </a:lnTo>
              </a:path>
              <a:path w="6953250" h="10085070">
                <a:moveTo>
                  <a:pt x="140970" y="750569"/>
                </a:moveTo>
                <a:lnTo>
                  <a:pt x="140970" y="707262"/>
                </a:lnTo>
                <a:lnTo>
                  <a:pt x="22402" y="707262"/>
                </a:lnTo>
                <a:lnTo>
                  <a:pt x="22402" y="652779"/>
                </a:lnTo>
                <a:lnTo>
                  <a:pt x="140970" y="652779"/>
                </a:lnTo>
                <a:lnTo>
                  <a:pt x="140970" y="598169"/>
                </a:lnTo>
              </a:path>
              <a:path w="6953250" h="10085070">
                <a:moveTo>
                  <a:pt x="119634" y="903224"/>
                </a:moveTo>
                <a:lnTo>
                  <a:pt x="119634" y="881379"/>
                </a:lnTo>
                <a:lnTo>
                  <a:pt x="761" y="881379"/>
                </a:lnTo>
                <a:lnTo>
                  <a:pt x="761" y="783462"/>
                </a:lnTo>
                <a:lnTo>
                  <a:pt x="119634" y="783462"/>
                </a:lnTo>
                <a:lnTo>
                  <a:pt x="119634" y="761491"/>
                </a:lnTo>
                <a:lnTo>
                  <a:pt x="119634" y="750569"/>
                </a:lnTo>
              </a:path>
              <a:path w="6953250" h="10085070">
                <a:moveTo>
                  <a:pt x="140970" y="903224"/>
                </a:moveTo>
                <a:lnTo>
                  <a:pt x="140970" y="859662"/>
                </a:lnTo>
                <a:lnTo>
                  <a:pt x="22402" y="859662"/>
                </a:lnTo>
                <a:lnTo>
                  <a:pt x="22402" y="805179"/>
                </a:lnTo>
                <a:lnTo>
                  <a:pt x="140970" y="805179"/>
                </a:lnTo>
                <a:lnTo>
                  <a:pt x="140970" y="750569"/>
                </a:lnTo>
              </a:path>
              <a:path w="6953250" h="10085070">
                <a:moveTo>
                  <a:pt x="119634" y="1055624"/>
                </a:moveTo>
                <a:lnTo>
                  <a:pt x="119634" y="1033779"/>
                </a:lnTo>
                <a:lnTo>
                  <a:pt x="761" y="1033779"/>
                </a:lnTo>
                <a:lnTo>
                  <a:pt x="761" y="935862"/>
                </a:lnTo>
                <a:lnTo>
                  <a:pt x="119634" y="935862"/>
                </a:lnTo>
                <a:lnTo>
                  <a:pt x="119634" y="913891"/>
                </a:lnTo>
                <a:lnTo>
                  <a:pt x="119634" y="903224"/>
                </a:lnTo>
              </a:path>
              <a:path w="6953250" h="10085070">
                <a:moveTo>
                  <a:pt x="140970" y="1055624"/>
                </a:moveTo>
                <a:lnTo>
                  <a:pt x="140970" y="1012062"/>
                </a:lnTo>
                <a:lnTo>
                  <a:pt x="22402" y="1012062"/>
                </a:lnTo>
                <a:lnTo>
                  <a:pt x="22402" y="957579"/>
                </a:lnTo>
                <a:lnTo>
                  <a:pt x="140970" y="957579"/>
                </a:lnTo>
                <a:lnTo>
                  <a:pt x="140970" y="903224"/>
                </a:lnTo>
              </a:path>
              <a:path w="6953250" h="10085070">
                <a:moveTo>
                  <a:pt x="119634" y="1208024"/>
                </a:moveTo>
                <a:lnTo>
                  <a:pt x="119634" y="1186179"/>
                </a:lnTo>
                <a:lnTo>
                  <a:pt x="761" y="1186179"/>
                </a:lnTo>
                <a:lnTo>
                  <a:pt x="761" y="1088262"/>
                </a:lnTo>
                <a:lnTo>
                  <a:pt x="119634" y="1088262"/>
                </a:lnTo>
                <a:lnTo>
                  <a:pt x="119634" y="1066291"/>
                </a:lnTo>
                <a:lnTo>
                  <a:pt x="119634" y="1055624"/>
                </a:lnTo>
              </a:path>
              <a:path w="6953250" h="10085070">
                <a:moveTo>
                  <a:pt x="140970" y="1208024"/>
                </a:moveTo>
                <a:lnTo>
                  <a:pt x="140970" y="1164462"/>
                </a:lnTo>
                <a:lnTo>
                  <a:pt x="22402" y="1164462"/>
                </a:lnTo>
                <a:lnTo>
                  <a:pt x="22402" y="1109979"/>
                </a:lnTo>
                <a:lnTo>
                  <a:pt x="140970" y="1109979"/>
                </a:lnTo>
                <a:lnTo>
                  <a:pt x="140970" y="1055624"/>
                </a:lnTo>
              </a:path>
              <a:path w="6953250" h="10085070">
                <a:moveTo>
                  <a:pt x="119634" y="1360424"/>
                </a:moveTo>
                <a:lnTo>
                  <a:pt x="119634" y="1338579"/>
                </a:lnTo>
                <a:lnTo>
                  <a:pt x="761" y="1338579"/>
                </a:lnTo>
                <a:lnTo>
                  <a:pt x="761" y="1240662"/>
                </a:lnTo>
                <a:lnTo>
                  <a:pt x="119634" y="1240662"/>
                </a:lnTo>
                <a:lnTo>
                  <a:pt x="119634" y="1218691"/>
                </a:lnTo>
                <a:lnTo>
                  <a:pt x="119634" y="1208024"/>
                </a:lnTo>
              </a:path>
              <a:path w="6953250" h="10085070">
                <a:moveTo>
                  <a:pt x="140970" y="1360424"/>
                </a:moveTo>
                <a:lnTo>
                  <a:pt x="140970" y="1316862"/>
                </a:lnTo>
                <a:lnTo>
                  <a:pt x="22402" y="1316862"/>
                </a:lnTo>
                <a:lnTo>
                  <a:pt x="22402" y="1262379"/>
                </a:lnTo>
                <a:lnTo>
                  <a:pt x="140970" y="1262379"/>
                </a:lnTo>
                <a:lnTo>
                  <a:pt x="140970" y="1208024"/>
                </a:lnTo>
              </a:path>
              <a:path w="6953250" h="10085070">
                <a:moveTo>
                  <a:pt x="119634" y="1512824"/>
                </a:moveTo>
                <a:lnTo>
                  <a:pt x="119634" y="1490979"/>
                </a:lnTo>
                <a:lnTo>
                  <a:pt x="761" y="1490979"/>
                </a:lnTo>
                <a:lnTo>
                  <a:pt x="761" y="1393062"/>
                </a:lnTo>
                <a:lnTo>
                  <a:pt x="119634" y="1393062"/>
                </a:lnTo>
                <a:lnTo>
                  <a:pt x="119634" y="1371473"/>
                </a:lnTo>
                <a:lnTo>
                  <a:pt x="119634" y="1360424"/>
                </a:lnTo>
              </a:path>
              <a:path w="6953250" h="10085070">
                <a:moveTo>
                  <a:pt x="140970" y="1512824"/>
                </a:moveTo>
                <a:lnTo>
                  <a:pt x="140970" y="1469262"/>
                </a:lnTo>
                <a:lnTo>
                  <a:pt x="22402" y="1469262"/>
                </a:lnTo>
                <a:lnTo>
                  <a:pt x="22402" y="1414779"/>
                </a:lnTo>
                <a:lnTo>
                  <a:pt x="140970" y="1414779"/>
                </a:lnTo>
                <a:lnTo>
                  <a:pt x="140970" y="1360424"/>
                </a:lnTo>
              </a:path>
              <a:path w="6953250" h="10085070">
                <a:moveTo>
                  <a:pt x="119634" y="1665224"/>
                </a:moveTo>
                <a:lnTo>
                  <a:pt x="119634" y="1643379"/>
                </a:lnTo>
                <a:lnTo>
                  <a:pt x="761" y="1643379"/>
                </a:lnTo>
                <a:lnTo>
                  <a:pt x="761" y="1545462"/>
                </a:lnTo>
                <a:lnTo>
                  <a:pt x="119634" y="1545462"/>
                </a:lnTo>
                <a:lnTo>
                  <a:pt x="119634" y="1523873"/>
                </a:lnTo>
                <a:lnTo>
                  <a:pt x="119634" y="1512824"/>
                </a:lnTo>
              </a:path>
              <a:path w="6953250" h="10085070">
                <a:moveTo>
                  <a:pt x="140970" y="1665224"/>
                </a:moveTo>
                <a:lnTo>
                  <a:pt x="140970" y="1621662"/>
                </a:lnTo>
                <a:lnTo>
                  <a:pt x="22402" y="1621662"/>
                </a:lnTo>
                <a:lnTo>
                  <a:pt x="22402" y="1567179"/>
                </a:lnTo>
                <a:lnTo>
                  <a:pt x="140970" y="1567179"/>
                </a:lnTo>
                <a:lnTo>
                  <a:pt x="140970" y="1512824"/>
                </a:lnTo>
              </a:path>
              <a:path w="6953250" h="10085070">
                <a:moveTo>
                  <a:pt x="119634" y="1817624"/>
                </a:moveTo>
                <a:lnTo>
                  <a:pt x="119634" y="1796033"/>
                </a:lnTo>
                <a:lnTo>
                  <a:pt x="761" y="1796033"/>
                </a:lnTo>
                <a:lnTo>
                  <a:pt x="761" y="1697862"/>
                </a:lnTo>
                <a:lnTo>
                  <a:pt x="119634" y="1697862"/>
                </a:lnTo>
                <a:lnTo>
                  <a:pt x="119634" y="1676273"/>
                </a:lnTo>
                <a:lnTo>
                  <a:pt x="119634" y="1665224"/>
                </a:lnTo>
              </a:path>
              <a:path w="6953250" h="10085070">
                <a:moveTo>
                  <a:pt x="140970" y="1817624"/>
                </a:moveTo>
                <a:lnTo>
                  <a:pt x="140970" y="1774062"/>
                </a:lnTo>
                <a:lnTo>
                  <a:pt x="22402" y="1774062"/>
                </a:lnTo>
                <a:lnTo>
                  <a:pt x="22402" y="1719833"/>
                </a:lnTo>
                <a:lnTo>
                  <a:pt x="140970" y="1719833"/>
                </a:lnTo>
                <a:lnTo>
                  <a:pt x="140970" y="1665224"/>
                </a:lnTo>
              </a:path>
              <a:path w="6953250" h="10085070">
                <a:moveTo>
                  <a:pt x="119634" y="1970024"/>
                </a:moveTo>
                <a:lnTo>
                  <a:pt x="119634" y="1948433"/>
                </a:lnTo>
                <a:lnTo>
                  <a:pt x="761" y="1948433"/>
                </a:lnTo>
                <a:lnTo>
                  <a:pt x="761" y="1850262"/>
                </a:lnTo>
                <a:lnTo>
                  <a:pt x="119634" y="1850262"/>
                </a:lnTo>
                <a:lnTo>
                  <a:pt x="119634" y="1828673"/>
                </a:lnTo>
                <a:lnTo>
                  <a:pt x="119634" y="1817624"/>
                </a:lnTo>
              </a:path>
              <a:path w="6953250" h="10085070">
                <a:moveTo>
                  <a:pt x="140970" y="1970024"/>
                </a:moveTo>
                <a:lnTo>
                  <a:pt x="140970" y="1926462"/>
                </a:lnTo>
                <a:lnTo>
                  <a:pt x="22402" y="1926462"/>
                </a:lnTo>
                <a:lnTo>
                  <a:pt x="22402" y="1872233"/>
                </a:lnTo>
                <a:lnTo>
                  <a:pt x="140970" y="1872233"/>
                </a:lnTo>
                <a:lnTo>
                  <a:pt x="140970" y="1817624"/>
                </a:lnTo>
              </a:path>
              <a:path w="6953250" h="10085070">
                <a:moveTo>
                  <a:pt x="119634" y="2122424"/>
                </a:moveTo>
                <a:lnTo>
                  <a:pt x="119634" y="2100833"/>
                </a:lnTo>
                <a:lnTo>
                  <a:pt x="761" y="2100833"/>
                </a:lnTo>
                <a:lnTo>
                  <a:pt x="761" y="2002662"/>
                </a:lnTo>
                <a:lnTo>
                  <a:pt x="119634" y="2002662"/>
                </a:lnTo>
                <a:lnTo>
                  <a:pt x="119634" y="1981073"/>
                </a:lnTo>
                <a:lnTo>
                  <a:pt x="119634" y="1970024"/>
                </a:lnTo>
              </a:path>
              <a:path w="6953250" h="10085070">
                <a:moveTo>
                  <a:pt x="140970" y="2122424"/>
                </a:moveTo>
                <a:lnTo>
                  <a:pt x="140970" y="2078862"/>
                </a:lnTo>
                <a:lnTo>
                  <a:pt x="22402" y="2078862"/>
                </a:lnTo>
                <a:lnTo>
                  <a:pt x="22402" y="2024633"/>
                </a:lnTo>
                <a:lnTo>
                  <a:pt x="140970" y="2024633"/>
                </a:lnTo>
                <a:lnTo>
                  <a:pt x="140970" y="1970024"/>
                </a:lnTo>
              </a:path>
              <a:path w="6953250" h="10085070">
                <a:moveTo>
                  <a:pt x="119634" y="2274824"/>
                </a:moveTo>
                <a:lnTo>
                  <a:pt x="119634" y="2253233"/>
                </a:lnTo>
                <a:lnTo>
                  <a:pt x="761" y="2253233"/>
                </a:lnTo>
                <a:lnTo>
                  <a:pt x="761" y="2155062"/>
                </a:lnTo>
                <a:lnTo>
                  <a:pt x="119634" y="2155062"/>
                </a:lnTo>
                <a:lnTo>
                  <a:pt x="119634" y="2133473"/>
                </a:lnTo>
                <a:lnTo>
                  <a:pt x="119634" y="2122424"/>
                </a:lnTo>
              </a:path>
              <a:path w="6953250" h="10085070">
                <a:moveTo>
                  <a:pt x="140970" y="2274824"/>
                </a:moveTo>
                <a:lnTo>
                  <a:pt x="140970" y="2231262"/>
                </a:lnTo>
                <a:lnTo>
                  <a:pt x="22402" y="2231262"/>
                </a:lnTo>
                <a:lnTo>
                  <a:pt x="22402" y="2177033"/>
                </a:lnTo>
                <a:lnTo>
                  <a:pt x="140970" y="2177033"/>
                </a:lnTo>
                <a:lnTo>
                  <a:pt x="140970" y="2122424"/>
                </a:lnTo>
              </a:path>
              <a:path w="6953250" h="10085070">
                <a:moveTo>
                  <a:pt x="119634" y="2427224"/>
                </a:moveTo>
                <a:lnTo>
                  <a:pt x="119634" y="2405633"/>
                </a:lnTo>
                <a:lnTo>
                  <a:pt x="761" y="2405633"/>
                </a:lnTo>
                <a:lnTo>
                  <a:pt x="761" y="2307462"/>
                </a:lnTo>
                <a:lnTo>
                  <a:pt x="119634" y="2307462"/>
                </a:lnTo>
                <a:lnTo>
                  <a:pt x="119634" y="2285873"/>
                </a:lnTo>
                <a:lnTo>
                  <a:pt x="119634" y="2274824"/>
                </a:lnTo>
              </a:path>
              <a:path w="6953250" h="10085070">
                <a:moveTo>
                  <a:pt x="140970" y="2427224"/>
                </a:moveTo>
                <a:lnTo>
                  <a:pt x="140970" y="2383662"/>
                </a:lnTo>
                <a:lnTo>
                  <a:pt x="22402" y="2383662"/>
                </a:lnTo>
                <a:lnTo>
                  <a:pt x="22402" y="2329433"/>
                </a:lnTo>
                <a:lnTo>
                  <a:pt x="140970" y="2329433"/>
                </a:lnTo>
                <a:lnTo>
                  <a:pt x="140970" y="2274824"/>
                </a:lnTo>
              </a:path>
              <a:path w="6953250" h="10085070">
                <a:moveTo>
                  <a:pt x="119634" y="2579624"/>
                </a:moveTo>
                <a:lnTo>
                  <a:pt x="119634" y="2558033"/>
                </a:lnTo>
                <a:lnTo>
                  <a:pt x="761" y="2558033"/>
                </a:lnTo>
                <a:lnTo>
                  <a:pt x="761" y="2459862"/>
                </a:lnTo>
                <a:lnTo>
                  <a:pt x="119634" y="2459862"/>
                </a:lnTo>
                <a:lnTo>
                  <a:pt x="119634" y="2438273"/>
                </a:lnTo>
                <a:lnTo>
                  <a:pt x="119634" y="2427224"/>
                </a:lnTo>
              </a:path>
              <a:path w="6953250" h="10085070">
                <a:moveTo>
                  <a:pt x="140970" y="2579624"/>
                </a:moveTo>
                <a:lnTo>
                  <a:pt x="140970" y="2536062"/>
                </a:lnTo>
                <a:lnTo>
                  <a:pt x="22402" y="2536062"/>
                </a:lnTo>
                <a:lnTo>
                  <a:pt x="22402" y="2481833"/>
                </a:lnTo>
                <a:lnTo>
                  <a:pt x="140970" y="2481833"/>
                </a:lnTo>
                <a:lnTo>
                  <a:pt x="140970" y="2427224"/>
                </a:lnTo>
              </a:path>
              <a:path w="6953250" h="10085070">
                <a:moveTo>
                  <a:pt x="119634" y="2732024"/>
                </a:moveTo>
                <a:lnTo>
                  <a:pt x="119634" y="2710433"/>
                </a:lnTo>
                <a:lnTo>
                  <a:pt x="761" y="2710433"/>
                </a:lnTo>
                <a:lnTo>
                  <a:pt x="761" y="2612262"/>
                </a:lnTo>
                <a:lnTo>
                  <a:pt x="119634" y="2612262"/>
                </a:lnTo>
                <a:lnTo>
                  <a:pt x="119634" y="2590673"/>
                </a:lnTo>
                <a:lnTo>
                  <a:pt x="119634" y="2579624"/>
                </a:lnTo>
              </a:path>
              <a:path w="6953250" h="10085070">
                <a:moveTo>
                  <a:pt x="140970" y="2732024"/>
                </a:moveTo>
                <a:lnTo>
                  <a:pt x="140970" y="2688462"/>
                </a:lnTo>
                <a:lnTo>
                  <a:pt x="22402" y="2688462"/>
                </a:lnTo>
                <a:lnTo>
                  <a:pt x="22402" y="2634233"/>
                </a:lnTo>
                <a:lnTo>
                  <a:pt x="140970" y="2634233"/>
                </a:lnTo>
                <a:lnTo>
                  <a:pt x="140970" y="2579624"/>
                </a:lnTo>
              </a:path>
              <a:path w="6953250" h="10085070">
                <a:moveTo>
                  <a:pt x="119634" y="2884424"/>
                </a:moveTo>
                <a:lnTo>
                  <a:pt x="119634" y="2862833"/>
                </a:lnTo>
                <a:lnTo>
                  <a:pt x="761" y="2862833"/>
                </a:lnTo>
                <a:lnTo>
                  <a:pt x="761" y="2765043"/>
                </a:lnTo>
                <a:lnTo>
                  <a:pt x="119634" y="2765043"/>
                </a:lnTo>
                <a:lnTo>
                  <a:pt x="119634" y="2743073"/>
                </a:lnTo>
                <a:lnTo>
                  <a:pt x="119634" y="2732024"/>
                </a:lnTo>
              </a:path>
              <a:path w="6953250" h="10085070">
                <a:moveTo>
                  <a:pt x="140970" y="2884424"/>
                </a:moveTo>
                <a:lnTo>
                  <a:pt x="140970" y="2841243"/>
                </a:lnTo>
                <a:lnTo>
                  <a:pt x="22402" y="2841243"/>
                </a:lnTo>
                <a:lnTo>
                  <a:pt x="22402" y="2786633"/>
                </a:lnTo>
                <a:lnTo>
                  <a:pt x="140970" y="2786633"/>
                </a:lnTo>
                <a:lnTo>
                  <a:pt x="140970" y="2732024"/>
                </a:lnTo>
              </a:path>
              <a:path w="6953250" h="10085070">
                <a:moveTo>
                  <a:pt x="119634" y="3037204"/>
                </a:moveTo>
                <a:lnTo>
                  <a:pt x="119634" y="3015233"/>
                </a:lnTo>
                <a:lnTo>
                  <a:pt x="761" y="3015233"/>
                </a:lnTo>
                <a:lnTo>
                  <a:pt x="761" y="2917443"/>
                </a:lnTo>
                <a:lnTo>
                  <a:pt x="119634" y="2917443"/>
                </a:lnTo>
                <a:lnTo>
                  <a:pt x="119634" y="2895473"/>
                </a:lnTo>
                <a:lnTo>
                  <a:pt x="119634" y="2884424"/>
                </a:lnTo>
              </a:path>
              <a:path w="6953250" h="10085070">
                <a:moveTo>
                  <a:pt x="140970" y="3037204"/>
                </a:moveTo>
                <a:lnTo>
                  <a:pt x="140970" y="2993643"/>
                </a:lnTo>
                <a:lnTo>
                  <a:pt x="22402" y="2993643"/>
                </a:lnTo>
                <a:lnTo>
                  <a:pt x="22402" y="2939033"/>
                </a:lnTo>
                <a:lnTo>
                  <a:pt x="140970" y="2939033"/>
                </a:lnTo>
                <a:lnTo>
                  <a:pt x="140970" y="2884424"/>
                </a:lnTo>
              </a:path>
              <a:path w="6953250" h="10085070">
                <a:moveTo>
                  <a:pt x="119634" y="3189604"/>
                </a:moveTo>
                <a:lnTo>
                  <a:pt x="119634" y="3167633"/>
                </a:lnTo>
                <a:lnTo>
                  <a:pt x="761" y="3167633"/>
                </a:lnTo>
                <a:lnTo>
                  <a:pt x="761" y="3069843"/>
                </a:lnTo>
                <a:lnTo>
                  <a:pt x="119634" y="3069843"/>
                </a:lnTo>
                <a:lnTo>
                  <a:pt x="119634" y="3047873"/>
                </a:lnTo>
                <a:lnTo>
                  <a:pt x="119634" y="3037204"/>
                </a:lnTo>
              </a:path>
              <a:path w="6953250" h="10085070">
                <a:moveTo>
                  <a:pt x="140970" y="3189604"/>
                </a:moveTo>
                <a:lnTo>
                  <a:pt x="140970" y="3146043"/>
                </a:lnTo>
                <a:lnTo>
                  <a:pt x="22402" y="3146043"/>
                </a:lnTo>
                <a:lnTo>
                  <a:pt x="22402" y="3091433"/>
                </a:lnTo>
                <a:lnTo>
                  <a:pt x="140970" y="3091433"/>
                </a:lnTo>
                <a:lnTo>
                  <a:pt x="140970" y="3037204"/>
                </a:lnTo>
              </a:path>
              <a:path w="6953250" h="10085070">
                <a:moveTo>
                  <a:pt x="119634" y="3342004"/>
                </a:moveTo>
                <a:lnTo>
                  <a:pt x="119634" y="3320033"/>
                </a:lnTo>
                <a:lnTo>
                  <a:pt x="761" y="3320033"/>
                </a:lnTo>
                <a:lnTo>
                  <a:pt x="761" y="3222243"/>
                </a:lnTo>
                <a:lnTo>
                  <a:pt x="119634" y="3222243"/>
                </a:lnTo>
                <a:lnTo>
                  <a:pt x="119634" y="3200273"/>
                </a:lnTo>
                <a:lnTo>
                  <a:pt x="119634" y="3189604"/>
                </a:lnTo>
              </a:path>
              <a:path w="6953250" h="10085070">
                <a:moveTo>
                  <a:pt x="140970" y="3342004"/>
                </a:moveTo>
                <a:lnTo>
                  <a:pt x="140970" y="3298443"/>
                </a:lnTo>
                <a:lnTo>
                  <a:pt x="22402" y="3298443"/>
                </a:lnTo>
                <a:lnTo>
                  <a:pt x="22402" y="3243833"/>
                </a:lnTo>
                <a:lnTo>
                  <a:pt x="140970" y="3243833"/>
                </a:lnTo>
                <a:lnTo>
                  <a:pt x="140970" y="3189604"/>
                </a:lnTo>
              </a:path>
              <a:path w="6953250" h="10085070">
                <a:moveTo>
                  <a:pt x="119634" y="3494404"/>
                </a:moveTo>
                <a:lnTo>
                  <a:pt x="119634" y="3472433"/>
                </a:lnTo>
                <a:lnTo>
                  <a:pt x="761" y="3472433"/>
                </a:lnTo>
                <a:lnTo>
                  <a:pt x="761" y="3374643"/>
                </a:lnTo>
                <a:lnTo>
                  <a:pt x="119634" y="3374643"/>
                </a:lnTo>
                <a:lnTo>
                  <a:pt x="119634" y="3352673"/>
                </a:lnTo>
                <a:lnTo>
                  <a:pt x="119634" y="3342004"/>
                </a:lnTo>
              </a:path>
              <a:path w="6953250" h="10085070">
                <a:moveTo>
                  <a:pt x="140970" y="3494404"/>
                </a:moveTo>
                <a:lnTo>
                  <a:pt x="140970" y="3450843"/>
                </a:lnTo>
                <a:lnTo>
                  <a:pt x="22402" y="3450843"/>
                </a:lnTo>
                <a:lnTo>
                  <a:pt x="22402" y="3396233"/>
                </a:lnTo>
                <a:lnTo>
                  <a:pt x="140970" y="3396233"/>
                </a:lnTo>
                <a:lnTo>
                  <a:pt x="140970" y="3342004"/>
                </a:lnTo>
              </a:path>
              <a:path w="6953250" h="10085070">
                <a:moveTo>
                  <a:pt x="119634" y="3646804"/>
                </a:moveTo>
                <a:lnTo>
                  <a:pt x="119634" y="3624833"/>
                </a:lnTo>
                <a:lnTo>
                  <a:pt x="761" y="3624833"/>
                </a:lnTo>
                <a:lnTo>
                  <a:pt x="761" y="3527043"/>
                </a:lnTo>
                <a:lnTo>
                  <a:pt x="119634" y="3527043"/>
                </a:lnTo>
                <a:lnTo>
                  <a:pt x="119634" y="3505073"/>
                </a:lnTo>
                <a:lnTo>
                  <a:pt x="119634" y="3494404"/>
                </a:lnTo>
              </a:path>
              <a:path w="6953250" h="10085070">
                <a:moveTo>
                  <a:pt x="140970" y="3646804"/>
                </a:moveTo>
                <a:lnTo>
                  <a:pt x="140970" y="3603243"/>
                </a:lnTo>
                <a:lnTo>
                  <a:pt x="22402" y="3603243"/>
                </a:lnTo>
                <a:lnTo>
                  <a:pt x="22402" y="3548633"/>
                </a:lnTo>
                <a:lnTo>
                  <a:pt x="140970" y="3548633"/>
                </a:lnTo>
                <a:lnTo>
                  <a:pt x="140970" y="3494404"/>
                </a:lnTo>
              </a:path>
              <a:path w="6953250" h="10085070">
                <a:moveTo>
                  <a:pt x="119634" y="3799204"/>
                </a:moveTo>
                <a:lnTo>
                  <a:pt x="119634" y="3777233"/>
                </a:lnTo>
                <a:lnTo>
                  <a:pt x="761" y="3777233"/>
                </a:lnTo>
                <a:lnTo>
                  <a:pt x="761" y="3679443"/>
                </a:lnTo>
                <a:lnTo>
                  <a:pt x="119634" y="3679443"/>
                </a:lnTo>
                <a:lnTo>
                  <a:pt x="119634" y="3657727"/>
                </a:lnTo>
                <a:lnTo>
                  <a:pt x="119634" y="3646804"/>
                </a:lnTo>
              </a:path>
              <a:path w="6953250" h="10085070">
                <a:moveTo>
                  <a:pt x="140970" y="3799204"/>
                </a:moveTo>
                <a:lnTo>
                  <a:pt x="140970" y="3755643"/>
                </a:lnTo>
                <a:lnTo>
                  <a:pt x="22402" y="3755643"/>
                </a:lnTo>
                <a:lnTo>
                  <a:pt x="22402" y="3701033"/>
                </a:lnTo>
                <a:lnTo>
                  <a:pt x="140970" y="3701033"/>
                </a:lnTo>
                <a:lnTo>
                  <a:pt x="140970" y="3646804"/>
                </a:lnTo>
              </a:path>
              <a:path w="6953250" h="10085070">
                <a:moveTo>
                  <a:pt x="119634" y="3951604"/>
                </a:moveTo>
                <a:lnTo>
                  <a:pt x="119634" y="3929633"/>
                </a:lnTo>
                <a:lnTo>
                  <a:pt x="761" y="3929633"/>
                </a:lnTo>
                <a:lnTo>
                  <a:pt x="761" y="3831843"/>
                </a:lnTo>
                <a:lnTo>
                  <a:pt x="119634" y="3831843"/>
                </a:lnTo>
                <a:lnTo>
                  <a:pt x="119634" y="3810127"/>
                </a:lnTo>
                <a:lnTo>
                  <a:pt x="119634" y="3799204"/>
                </a:lnTo>
              </a:path>
              <a:path w="6953250" h="10085070">
                <a:moveTo>
                  <a:pt x="140970" y="3951604"/>
                </a:moveTo>
                <a:lnTo>
                  <a:pt x="140970" y="3908043"/>
                </a:lnTo>
                <a:lnTo>
                  <a:pt x="22402" y="3908043"/>
                </a:lnTo>
                <a:lnTo>
                  <a:pt x="22402" y="3853433"/>
                </a:lnTo>
                <a:lnTo>
                  <a:pt x="140970" y="3853433"/>
                </a:lnTo>
                <a:lnTo>
                  <a:pt x="140970" y="3799204"/>
                </a:lnTo>
              </a:path>
              <a:path w="6953250" h="10085070">
                <a:moveTo>
                  <a:pt x="119634" y="4104004"/>
                </a:moveTo>
                <a:lnTo>
                  <a:pt x="119634" y="4082287"/>
                </a:lnTo>
                <a:lnTo>
                  <a:pt x="761" y="4082287"/>
                </a:lnTo>
                <a:lnTo>
                  <a:pt x="761" y="3984243"/>
                </a:lnTo>
                <a:lnTo>
                  <a:pt x="119634" y="3984243"/>
                </a:lnTo>
                <a:lnTo>
                  <a:pt x="119634" y="3962526"/>
                </a:lnTo>
                <a:lnTo>
                  <a:pt x="119634" y="3951604"/>
                </a:lnTo>
              </a:path>
              <a:path w="6953250" h="10085070">
                <a:moveTo>
                  <a:pt x="140970" y="4104004"/>
                </a:moveTo>
                <a:lnTo>
                  <a:pt x="140970" y="4060443"/>
                </a:lnTo>
                <a:lnTo>
                  <a:pt x="22402" y="4060443"/>
                </a:lnTo>
                <a:lnTo>
                  <a:pt x="22402" y="4006087"/>
                </a:lnTo>
                <a:lnTo>
                  <a:pt x="140970" y="4006087"/>
                </a:lnTo>
                <a:lnTo>
                  <a:pt x="140970" y="3951604"/>
                </a:lnTo>
              </a:path>
              <a:path w="6953250" h="10085070">
                <a:moveTo>
                  <a:pt x="119634" y="4256405"/>
                </a:moveTo>
                <a:lnTo>
                  <a:pt x="119634" y="4234687"/>
                </a:lnTo>
                <a:lnTo>
                  <a:pt x="761" y="4234687"/>
                </a:lnTo>
                <a:lnTo>
                  <a:pt x="761" y="4136643"/>
                </a:lnTo>
                <a:lnTo>
                  <a:pt x="119634" y="4136643"/>
                </a:lnTo>
                <a:lnTo>
                  <a:pt x="119634" y="4114926"/>
                </a:lnTo>
                <a:lnTo>
                  <a:pt x="119634" y="4104004"/>
                </a:lnTo>
              </a:path>
              <a:path w="6953250" h="10085070">
                <a:moveTo>
                  <a:pt x="140970" y="4256405"/>
                </a:moveTo>
                <a:lnTo>
                  <a:pt x="140970" y="4212844"/>
                </a:lnTo>
                <a:lnTo>
                  <a:pt x="22402" y="4212844"/>
                </a:lnTo>
                <a:lnTo>
                  <a:pt x="22402" y="4158487"/>
                </a:lnTo>
                <a:lnTo>
                  <a:pt x="140970" y="4158487"/>
                </a:lnTo>
                <a:lnTo>
                  <a:pt x="140970" y="4104004"/>
                </a:lnTo>
              </a:path>
              <a:path w="6953250" h="10085070">
                <a:moveTo>
                  <a:pt x="119634" y="4408805"/>
                </a:moveTo>
                <a:lnTo>
                  <a:pt x="119634" y="4387087"/>
                </a:lnTo>
                <a:lnTo>
                  <a:pt x="761" y="4387087"/>
                </a:lnTo>
                <a:lnTo>
                  <a:pt x="761" y="4289044"/>
                </a:lnTo>
                <a:lnTo>
                  <a:pt x="119634" y="4289044"/>
                </a:lnTo>
                <a:lnTo>
                  <a:pt x="119634" y="4267326"/>
                </a:lnTo>
                <a:lnTo>
                  <a:pt x="119634" y="4256405"/>
                </a:lnTo>
              </a:path>
              <a:path w="6953250" h="10085070">
                <a:moveTo>
                  <a:pt x="140970" y="4408805"/>
                </a:moveTo>
                <a:lnTo>
                  <a:pt x="140970" y="4365244"/>
                </a:lnTo>
                <a:lnTo>
                  <a:pt x="22402" y="4365244"/>
                </a:lnTo>
                <a:lnTo>
                  <a:pt x="22402" y="4310887"/>
                </a:lnTo>
                <a:lnTo>
                  <a:pt x="140970" y="4310887"/>
                </a:lnTo>
                <a:lnTo>
                  <a:pt x="140970" y="4256405"/>
                </a:lnTo>
              </a:path>
              <a:path w="6953250" h="10085070">
                <a:moveTo>
                  <a:pt x="119634" y="4561205"/>
                </a:moveTo>
                <a:lnTo>
                  <a:pt x="119634" y="4539487"/>
                </a:lnTo>
                <a:lnTo>
                  <a:pt x="761" y="4539487"/>
                </a:lnTo>
                <a:lnTo>
                  <a:pt x="761" y="4441444"/>
                </a:lnTo>
                <a:lnTo>
                  <a:pt x="119634" y="4441444"/>
                </a:lnTo>
                <a:lnTo>
                  <a:pt x="119634" y="4419726"/>
                </a:lnTo>
                <a:lnTo>
                  <a:pt x="119634" y="4408805"/>
                </a:lnTo>
              </a:path>
              <a:path w="6953250" h="10085070">
                <a:moveTo>
                  <a:pt x="140970" y="4561205"/>
                </a:moveTo>
                <a:lnTo>
                  <a:pt x="140970" y="4517644"/>
                </a:lnTo>
                <a:lnTo>
                  <a:pt x="22402" y="4517644"/>
                </a:lnTo>
                <a:lnTo>
                  <a:pt x="22402" y="4463287"/>
                </a:lnTo>
                <a:lnTo>
                  <a:pt x="140970" y="4463287"/>
                </a:lnTo>
                <a:lnTo>
                  <a:pt x="140970" y="4408805"/>
                </a:lnTo>
              </a:path>
              <a:path w="6953250" h="10085070">
                <a:moveTo>
                  <a:pt x="119634" y="4713605"/>
                </a:moveTo>
                <a:lnTo>
                  <a:pt x="119634" y="4691887"/>
                </a:lnTo>
                <a:lnTo>
                  <a:pt x="761" y="4691887"/>
                </a:lnTo>
                <a:lnTo>
                  <a:pt x="761" y="4593844"/>
                </a:lnTo>
                <a:lnTo>
                  <a:pt x="119634" y="4593844"/>
                </a:lnTo>
                <a:lnTo>
                  <a:pt x="119634" y="4572126"/>
                </a:lnTo>
                <a:lnTo>
                  <a:pt x="119634" y="4561205"/>
                </a:lnTo>
              </a:path>
              <a:path w="6953250" h="10085070">
                <a:moveTo>
                  <a:pt x="140970" y="4713605"/>
                </a:moveTo>
                <a:lnTo>
                  <a:pt x="140970" y="4670044"/>
                </a:lnTo>
                <a:lnTo>
                  <a:pt x="22402" y="4670044"/>
                </a:lnTo>
                <a:lnTo>
                  <a:pt x="22402" y="4615687"/>
                </a:lnTo>
                <a:lnTo>
                  <a:pt x="140970" y="4615687"/>
                </a:lnTo>
                <a:lnTo>
                  <a:pt x="140970" y="4561205"/>
                </a:lnTo>
              </a:path>
              <a:path w="6953250" h="10085070">
                <a:moveTo>
                  <a:pt x="119634" y="4866005"/>
                </a:moveTo>
                <a:lnTo>
                  <a:pt x="119634" y="4844287"/>
                </a:lnTo>
                <a:lnTo>
                  <a:pt x="761" y="4844287"/>
                </a:lnTo>
                <a:lnTo>
                  <a:pt x="761" y="4746244"/>
                </a:lnTo>
                <a:lnTo>
                  <a:pt x="119634" y="4746244"/>
                </a:lnTo>
                <a:lnTo>
                  <a:pt x="119634" y="4724526"/>
                </a:lnTo>
                <a:lnTo>
                  <a:pt x="119634" y="4713605"/>
                </a:lnTo>
              </a:path>
              <a:path w="6953250" h="10085070">
                <a:moveTo>
                  <a:pt x="140970" y="4866005"/>
                </a:moveTo>
                <a:lnTo>
                  <a:pt x="140970" y="4822444"/>
                </a:lnTo>
                <a:lnTo>
                  <a:pt x="22402" y="4822444"/>
                </a:lnTo>
                <a:lnTo>
                  <a:pt x="22402" y="4768087"/>
                </a:lnTo>
                <a:lnTo>
                  <a:pt x="140970" y="4768087"/>
                </a:lnTo>
                <a:lnTo>
                  <a:pt x="140970" y="4713605"/>
                </a:lnTo>
              </a:path>
              <a:path w="6953250" h="10085070">
                <a:moveTo>
                  <a:pt x="119634" y="5018405"/>
                </a:moveTo>
                <a:lnTo>
                  <a:pt x="119634" y="4996687"/>
                </a:lnTo>
                <a:lnTo>
                  <a:pt x="761" y="4996687"/>
                </a:lnTo>
                <a:lnTo>
                  <a:pt x="761" y="4898897"/>
                </a:lnTo>
                <a:lnTo>
                  <a:pt x="119634" y="4898897"/>
                </a:lnTo>
                <a:lnTo>
                  <a:pt x="119634" y="4876926"/>
                </a:lnTo>
                <a:lnTo>
                  <a:pt x="119634" y="4866005"/>
                </a:lnTo>
              </a:path>
              <a:path w="6953250" h="10085070">
                <a:moveTo>
                  <a:pt x="140970" y="5018405"/>
                </a:moveTo>
                <a:lnTo>
                  <a:pt x="140970" y="4975097"/>
                </a:lnTo>
                <a:lnTo>
                  <a:pt x="22402" y="4975097"/>
                </a:lnTo>
                <a:lnTo>
                  <a:pt x="22402" y="4920487"/>
                </a:lnTo>
                <a:lnTo>
                  <a:pt x="140970" y="4920487"/>
                </a:lnTo>
                <a:lnTo>
                  <a:pt x="140970" y="4866005"/>
                </a:lnTo>
              </a:path>
              <a:path w="6953250" h="10085070">
                <a:moveTo>
                  <a:pt x="119634" y="5172329"/>
                </a:moveTo>
                <a:lnTo>
                  <a:pt x="119634" y="5150358"/>
                </a:lnTo>
                <a:lnTo>
                  <a:pt x="761" y="5150358"/>
                </a:lnTo>
                <a:lnTo>
                  <a:pt x="761" y="5051551"/>
                </a:lnTo>
                <a:lnTo>
                  <a:pt x="119634" y="5051551"/>
                </a:lnTo>
                <a:lnTo>
                  <a:pt x="119634" y="5029326"/>
                </a:lnTo>
                <a:lnTo>
                  <a:pt x="119634" y="5018405"/>
                </a:lnTo>
              </a:path>
              <a:path w="6953250" h="10085070">
                <a:moveTo>
                  <a:pt x="140970" y="5172329"/>
                </a:moveTo>
                <a:lnTo>
                  <a:pt x="140970" y="5128386"/>
                </a:lnTo>
                <a:lnTo>
                  <a:pt x="22402" y="5128386"/>
                </a:lnTo>
                <a:lnTo>
                  <a:pt x="22402" y="5073522"/>
                </a:lnTo>
                <a:lnTo>
                  <a:pt x="140970" y="5073522"/>
                </a:lnTo>
                <a:lnTo>
                  <a:pt x="140970" y="5018405"/>
                </a:lnTo>
              </a:path>
              <a:path w="6953250" h="10085070">
                <a:moveTo>
                  <a:pt x="119634" y="5326507"/>
                </a:moveTo>
                <a:lnTo>
                  <a:pt x="119634" y="5304282"/>
                </a:lnTo>
                <a:lnTo>
                  <a:pt x="761" y="5304282"/>
                </a:lnTo>
                <a:lnTo>
                  <a:pt x="761" y="5205475"/>
                </a:lnTo>
                <a:lnTo>
                  <a:pt x="119634" y="5205475"/>
                </a:lnTo>
                <a:lnTo>
                  <a:pt x="119634" y="5183632"/>
                </a:lnTo>
                <a:lnTo>
                  <a:pt x="119634" y="5172329"/>
                </a:lnTo>
              </a:path>
              <a:path w="6953250" h="10085070">
                <a:moveTo>
                  <a:pt x="140970" y="5326507"/>
                </a:moveTo>
                <a:lnTo>
                  <a:pt x="140970" y="5282310"/>
                </a:lnTo>
                <a:lnTo>
                  <a:pt x="22402" y="5282310"/>
                </a:lnTo>
                <a:lnTo>
                  <a:pt x="22402" y="5227446"/>
                </a:lnTo>
                <a:lnTo>
                  <a:pt x="140970" y="5227446"/>
                </a:lnTo>
                <a:lnTo>
                  <a:pt x="140970" y="5172329"/>
                </a:lnTo>
              </a:path>
              <a:path w="6953250" h="10085070">
                <a:moveTo>
                  <a:pt x="119634" y="5480431"/>
                </a:moveTo>
                <a:lnTo>
                  <a:pt x="119634" y="5458206"/>
                </a:lnTo>
                <a:lnTo>
                  <a:pt x="761" y="5458206"/>
                </a:lnTo>
                <a:lnTo>
                  <a:pt x="761" y="5359399"/>
                </a:lnTo>
                <a:lnTo>
                  <a:pt x="119634" y="5359399"/>
                </a:lnTo>
                <a:lnTo>
                  <a:pt x="119634" y="5337556"/>
                </a:lnTo>
                <a:lnTo>
                  <a:pt x="119634" y="5326507"/>
                </a:lnTo>
              </a:path>
              <a:path w="6953250" h="10085070">
                <a:moveTo>
                  <a:pt x="140970" y="5480431"/>
                </a:moveTo>
                <a:lnTo>
                  <a:pt x="140970" y="5436234"/>
                </a:lnTo>
                <a:lnTo>
                  <a:pt x="22402" y="5436234"/>
                </a:lnTo>
                <a:lnTo>
                  <a:pt x="22402" y="5381370"/>
                </a:lnTo>
                <a:lnTo>
                  <a:pt x="140970" y="5381370"/>
                </a:lnTo>
                <a:lnTo>
                  <a:pt x="140970" y="5326507"/>
                </a:lnTo>
              </a:path>
              <a:path w="6953250" h="10085070">
                <a:moveTo>
                  <a:pt x="119634" y="5634355"/>
                </a:moveTo>
                <a:lnTo>
                  <a:pt x="119634" y="5612383"/>
                </a:lnTo>
                <a:lnTo>
                  <a:pt x="761" y="5612383"/>
                </a:lnTo>
                <a:lnTo>
                  <a:pt x="761" y="5513323"/>
                </a:lnTo>
                <a:lnTo>
                  <a:pt x="119634" y="5513323"/>
                </a:lnTo>
                <a:lnTo>
                  <a:pt x="119634" y="5491480"/>
                </a:lnTo>
                <a:lnTo>
                  <a:pt x="119634" y="5480431"/>
                </a:lnTo>
              </a:path>
              <a:path w="6953250" h="10085070">
                <a:moveTo>
                  <a:pt x="140970" y="5634355"/>
                </a:moveTo>
                <a:lnTo>
                  <a:pt x="140970" y="5590158"/>
                </a:lnTo>
                <a:lnTo>
                  <a:pt x="22402" y="5590158"/>
                </a:lnTo>
                <a:lnTo>
                  <a:pt x="22402" y="5535295"/>
                </a:lnTo>
                <a:lnTo>
                  <a:pt x="140970" y="5535295"/>
                </a:lnTo>
                <a:lnTo>
                  <a:pt x="140970" y="5480431"/>
                </a:lnTo>
              </a:path>
              <a:path w="6953250" h="10085070">
                <a:moveTo>
                  <a:pt x="119634" y="5788279"/>
                </a:moveTo>
                <a:lnTo>
                  <a:pt x="119634" y="5766308"/>
                </a:lnTo>
                <a:lnTo>
                  <a:pt x="761" y="5766308"/>
                </a:lnTo>
                <a:lnTo>
                  <a:pt x="761" y="5667247"/>
                </a:lnTo>
                <a:lnTo>
                  <a:pt x="119634" y="5667247"/>
                </a:lnTo>
                <a:lnTo>
                  <a:pt x="119634" y="5645404"/>
                </a:lnTo>
                <a:lnTo>
                  <a:pt x="119634" y="5634355"/>
                </a:lnTo>
              </a:path>
              <a:path w="6953250" h="10085070">
                <a:moveTo>
                  <a:pt x="140970" y="5788279"/>
                </a:moveTo>
                <a:lnTo>
                  <a:pt x="140970" y="5744083"/>
                </a:lnTo>
                <a:lnTo>
                  <a:pt x="22402" y="5744083"/>
                </a:lnTo>
                <a:lnTo>
                  <a:pt x="22402" y="5689219"/>
                </a:lnTo>
                <a:lnTo>
                  <a:pt x="140970" y="5689219"/>
                </a:lnTo>
                <a:lnTo>
                  <a:pt x="140970" y="5634355"/>
                </a:lnTo>
              </a:path>
              <a:path w="6953250" h="10085070">
                <a:moveTo>
                  <a:pt x="119634" y="5942203"/>
                </a:moveTo>
                <a:lnTo>
                  <a:pt x="119634" y="5920232"/>
                </a:lnTo>
                <a:lnTo>
                  <a:pt x="761" y="5920232"/>
                </a:lnTo>
                <a:lnTo>
                  <a:pt x="761" y="5821171"/>
                </a:lnTo>
                <a:lnTo>
                  <a:pt x="119634" y="5821171"/>
                </a:lnTo>
                <a:lnTo>
                  <a:pt x="119634" y="5799328"/>
                </a:lnTo>
                <a:lnTo>
                  <a:pt x="119634" y="5788279"/>
                </a:lnTo>
              </a:path>
              <a:path w="6953250" h="10085070">
                <a:moveTo>
                  <a:pt x="140970" y="5942203"/>
                </a:moveTo>
                <a:lnTo>
                  <a:pt x="140970" y="5898007"/>
                </a:lnTo>
                <a:lnTo>
                  <a:pt x="22402" y="5898007"/>
                </a:lnTo>
                <a:lnTo>
                  <a:pt x="22402" y="5843143"/>
                </a:lnTo>
                <a:lnTo>
                  <a:pt x="140970" y="5843143"/>
                </a:lnTo>
                <a:lnTo>
                  <a:pt x="140970" y="5788279"/>
                </a:lnTo>
              </a:path>
              <a:path w="6953250" h="10085070">
                <a:moveTo>
                  <a:pt x="119634" y="6096126"/>
                </a:moveTo>
                <a:lnTo>
                  <a:pt x="119634" y="6074156"/>
                </a:lnTo>
                <a:lnTo>
                  <a:pt x="761" y="6074156"/>
                </a:lnTo>
                <a:lnTo>
                  <a:pt x="761" y="5975095"/>
                </a:lnTo>
                <a:lnTo>
                  <a:pt x="119634" y="5975095"/>
                </a:lnTo>
                <a:lnTo>
                  <a:pt x="119634" y="5953251"/>
                </a:lnTo>
                <a:lnTo>
                  <a:pt x="119634" y="5942203"/>
                </a:lnTo>
              </a:path>
              <a:path w="6953250" h="10085070">
                <a:moveTo>
                  <a:pt x="140970" y="6096126"/>
                </a:moveTo>
                <a:lnTo>
                  <a:pt x="140970" y="6052311"/>
                </a:lnTo>
                <a:lnTo>
                  <a:pt x="22402" y="6052311"/>
                </a:lnTo>
                <a:lnTo>
                  <a:pt x="22402" y="5997067"/>
                </a:lnTo>
                <a:lnTo>
                  <a:pt x="140970" y="5997067"/>
                </a:lnTo>
                <a:lnTo>
                  <a:pt x="140970" y="5942203"/>
                </a:lnTo>
              </a:path>
              <a:path w="6953250" h="10085070">
                <a:moveTo>
                  <a:pt x="119634" y="6250050"/>
                </a:moveTo>
                <a:lnTo>
                  <a:pt x="119634" y="6228080"/>
                </a:lnTo>
                <a:lnTo>
                  <a:pt x="761" y="6228080"/>
                </a:lnTo>
                <a:lnTo>
                  <a:pt x="761" y="6129020"/>
                </a:lnTo>
                <a:lnTo>
                  <a:pt x="119634" y="6129020"/>
                </a:lnTo>
                <a:lnTo>
                  <a:pt x="119634" y="6107175"/>
                </a:lnTo>
                <a:lnTo>
                  <a:pt x="119634" y="6096126"/>
                </a:lnTo>
              </a:path>
              <a:path w="6953250" h="10085070">
                <a:moveTo>
                  <a:pt x="140970" y="6250050"/>
                </a:moveTo>
                <a:lnTo>
                  <a:pt x="140970" y="6206235"/>
                </a:lnTo>
                <a:lnTo>
                  <a:pt x="22402" y="6206235"/>
                </a:lnTo>
                <a:lnTo>
                  <a:pt x="22402" y="6150991"/>
                </a:lnTo>
                <a:lnTo>
                  <a:pt x="140970" y="6150991"/>
                </a:lnTo>
                <a:lnTo>
                  <a:pt x="140970" y="6096126"/>
                </a:lnTo>
              </a:path>
              <a:path w="6953250" h="10085070">
                <a:moveTo>
                  <a:pt x="119634" y="6403974"/>
                </a:moveTo>
                <a:lnTo>
                  <a:pt x="119634" y="6382004"/>
                </a:lnTo>
                <a:lnTo>
                  <a:pt x="761" y="6382004"/>
                </a:lnTo>
                <a:lnTo>
                  <a:pt x="761" y="6282944"/>
                </a:lnTo>
                <a:lnTo>
                  <a:pt x="119634" y="6282944"/>
                </a:lnTo>
                <a:lnTo>
                  <a:pt x="119634" y="6261099"/>
                </a:lnTo>
                <a:lnTo>
                  <a:pt x="119634" y="6250050"/>
                </a:lnTo>
              </a:path>
              <a:path w="6953250" h="10085070">
                <a:moveTo>
                  <a:pt x="140970" y="6403974"/>
                </a:moveTo>
                <a:lnTo>
                  <a:pt x="140970" y="6360159"/>
                </a:lnTo>
                <a:lnTo>
                  <a:pt x="22402" y="6360159"/>
                </a:lnTo>
                <a:lnTo>
                  <a:pt x="22402" y="6304914"/>
                </a:lnTo>
                <a:lnTo>
                  <a:pt x="140970" y="6304914"/>
                </a:lnTo>
                <a:lnTo>
                  <a:pt x="140970" y="6250050"/>
                </a:lnTo>
              </a:path>
              <a:path w="6953250" h="10085070">
                <a:moveTo>
                  <a:pt x="119634" y="6557898"/>
                </a:moveTo>
                <a:lnTo>
                  <a:pt x="119634" y="6535928"/>
                </a:lnTo>
                <a:lnTo>
                  <a:pt x="761" y="6535928"/>
                </a:lnTo>
                <a:lnTo>
                  <a:pt x="761" y="6436868"/>
                </a:lnTo>
                <a:lnTo>
                  <a:pt x="119634" y="6436868"/>
                </a:lnTo>
                <a:lnTo>
                  <a:pt x="119634" y="6415023"/>
                </a:lnTo>
                <a:lnTo>
                  <a:pt x="119634" y="6403974"/>
                </a:lnTo>
              </a:path>
              <a:path w="6953250" h="10085070">
                <a:moveTo>
                  <a:pt x="140970" y="6557898"/>
                </a:moveTo>
                <a:lnTo>
                  <a:pt x="140970" y="6514083"/>
                </a:lnTo>
                <a:lnTo>
                  <a:pt x="22402" y="6514083"/>
                </a:lnTo>
                <a:lnTo>
                  <a:pt x="22402" y="6458838"/>
                </a:lnTo>
                <a:lnTo>
                  <a:pt x="140970" y="6458838"/>
                </a:lnTo>
                <a:lnTo>
                  <a:pt x="140970" y="6403974"/>
                </a:lnTo>
              </a:path>
              <a:path w="6953250" h="10085070">
                <a:moveTo>
                  <a:pt x="119634" y="6711823"/>
                </a:moveTo>
                <a:lnTo>
                  <a:pt x="119634" y="6689852"/>
                </a:lnTo>
                <a:lnTo>
                  <a:pt x="761" y="6689852"/>
                </a:lnTo>
                <a:lnTo>
                  <a:pt x="761" y="6590792"/>
                </a:lnTo>
                <a:lnTo>
                  <a:pt x="119634" y="6590792"/>
                </a:lnTo>
                <a:lnTo>
                  <a:pt x="119634" y="6568948"/>
                </a:lnTo>
                <a:lnTo>
                  <a:pt x="119634" y="6557898"/>
                </a:lnTo>
              </a:path>
              <a:path w="6953250" h="10085070">
                <a:moveTo>
                  <a:pt x="140970" y="6711823"/>
                </a:moveTo>
                <a:lnTo>
                  <a:pt x="140970" y="6668008"/>
                </a:lnTo>
                <a:lnTo>
                  <a:pt x="22402" y="6668008"/>
                </a:lnTo>
                <a:lnTo>
                  <a:pt x="22402" y="6612762"/>
                </a:lnTo>
                <a:lnTo>
                  <a:pt x="140970" y="6612762"/>
                </a:lnTo>
                <a:lnTo>
                  <a:pt x="140970" y="6557898"/>
                </a:lnTo>
              </a:path>
              <a:path w="6953250" h="10085070">
                <a:moveTo>
                  <a:pt x="119634" y="6865746"/>
                </a:moveTo>
                <a:lnTo>
                  <a:pt x="119634" y="6843775"/>
                </a:lnTo>
                <a:lnTo>
                  <a:pt x="761" y="6843775"/>
                </a:lnTo>
                <a:lnTo>
                  <a:pt x="761" y="6744715"/>
                </a:lnTo>
                <a:lnTo>
                  <a:pt x="119634" y="6744715"/>
                </a:lnTo>
                <a:lnTo>
                  <a:pt x="119634" y="6722871"/>
                </a:lnTo>
                <a:lnTo>
                  <a:pt x="119634" y="6711823"/>
                </a:lnTo>
              </a:path>
              <a:path w="6953250" h="10085070">
                <a:moveTo>
                  <a:pt x="140970" y="6865746"/>
                </a:moveTo>
                <a:lnTo>
                  <a:pt x="140970" y="6821932"/>
                </a:lnTo>
                <a:lnTo>
                  <a:pt x="22402" y="6821932"/>
                </a:lnTo>
                <a:lnTo>
                  <a:pt x="22402" y="6767067"/>
                </a:lnTo>
                <a:lnTo>
                  <a:pt x="140970" y="6767067"/>
                </a:lnTo>
                <a:lnTo>
                  <a:pt x="140970" y="6711823"/>
                </a:lnTo>
              </a:path>
              <a:path w="6953250" h="10085070">
                <a:moveTo>
                  <a:pt x="119634" y="7019671"/>
                </a:moveTo>
                <a:lnTo>
                  <a:pt x="119634" y="6997700"/>
                </a:lnTo>
                <a:lnTo>
                  <a:pt x="761" y="6997700"/>
                </a:lnTo>
                <a:lnTo>
                  <a:pt x="761" y="6898639"/>
                </a:lnTo>
                <a:lnTo>
                  <a:pt x="119634" y="6898639"/>
                </a:lnTo>
                <a:lnTo>
                  <a:pt x="119634" y="6876796"/>
                </a:lnTo>
                <a:lnTo>
                  <a:pt x="119634" y="6865746"/>
                </a:lnTo>
              </a:path>
              <a:path w="6953250" h="10085070">
                <a:moveTo>
                  <a:pt x="140970" y="7019671"/>
                </a:moveTo>
                <a:lnTo>
                  <a:pt x="140970" y="6975856"/>
                </a:lnTo>
                <a:lnTo>
                  <a:pt x="22402" y="6975856"/>
                </a:lnTo>
                <a:lnTo>
                  <a:pt x="22402" y="6920992"/>
                </a:lnTo>
                <a:lnTo>
                  <a:pt x="140970" y="6920992"/>
                </a:lnTo>
                <a:lnTo>
                  <a:pt x="140970" y="6865746"/>
                </a:lnTo>
              </a:path>
              <a:path w="6953250" h="10085070">
                <a:moveTo>
                  <a:pt x="119634" y="7173594"/>
                </a:moveTo>
                <a:lnTo>
                  <a:pt x="119634" y="7151623"/>
                </a:lnTo>
                <a:lnTo>
                  <a:pt x="761" y="7151623"/>
                </a:lnTo>
                <a:lnTo>
                  <a:pt x="761" y="7052944"/>
                </a:lnTo>
                <a:lnTo>
                  <a:pt x="119634" y="7052944"/>
                </a:lnTo>
                <a:lnTo>
                  <a:pt x="119634" y="7030719"/>
                </a:lnTo>
                <a:lnTo>
                  <a:pt x="119634" y="7019671"/>
                </a:lnTo>
              </a:path>
              <a:path w="6953250" h="10085070">
                <a:moveTo>
                  <a:pt x="140970" y="7173594"/>
                </a:moveTo>
                <a:lnTo>
                  <a:pt x="140970" y="7129780"/>
                </a:lnTo>
                <a:lnTo>
                  <a:pt x="22402" y="7129780"/>
                </a:lnTo>
                <a:lnTo>
                  <a:pt x="22402" y="7074915"/>
                </a:lnTo>
                <a:lnTo>
                  <a:pt x="140970" y="7074915"/>
                </a:lnTo>
                <a:lnTo>
                  <a:pt x="140970" y="7019671"/>
                </a:lnTo>
              </a:path>
              <a:path w="6953250" h="10085070">
                <a:moveTo>
                  <a:pt x="119634" y="7327519"/>
                </a:moveTo>
                <a:lnTo>
                  <a:pt x="119634" y="7305548"/>
                </a:lnTo>
                <a:lnTo>
                  <a:pt x="761" y="7305548"/>
                </a:lnTo>
                <a:lnTo>
                  <a:pt x="761" y="7206869"/>
                </a:lnTo>
                <a:lnTo>
                  <a:pt x="119634" y="7206869"/>
                </a:lnTo>
                <a:lnTo>
                  <a:pt x="119634" y="7184644"/>
                </a:lnTo>
                <a:lnTo>
                  <a:pt x="119634" y="7173594"/>
                </a:lnTo>
              </a:path>
              <a:path w="6953250" h="10085070">
                <a:moveTo>
                  <a:pt x="140970" y="7327519"/>
                </a:moveTo>
                <a:lnTo>
                  <a:pt x="140970" y="7283704"/>
                </a:lnTo>
                <a:lnTo>
                  <a:pt x="22402" y="7283704"/>
                </a:lnTo>
                <a:lnTo>
                  <a:pt x="22402" y="7228839"/>
                </a:lnTo>
                <a:lnTo>
                  <a:pt x="140970" y="7228839"/>
                </a:lnTo>
                <a:lnTo>
                  <a:pt x="140970" y="7173594"/>
                </a:lnTo>
              </a:path>
              <a:path w="6953250" h="10085070">
                <a:moveTo>
                  <a:pt x="119634" y="7481442"/>
                </a:moveTo>
                <a:lnTo>
                  <a:pt x="119634" y="7459471"/>
                </a:lnTo>
                <a:lnTo>
                  <a:pt x="761" y="7459471"/>
                </a:lnTo>
                <a:lnTo>
                  <a:pt x="761" y="7360792"/>
                </a:lnTo>
                <a:lnTo>
                  <a:pt x="119634" y="7360792"/>
                </a:lnTo>
                <a:lnTo>
                  <a:pt x="119634" y="7338567"/>
                </a:lnTo>
                <a:lnTo>
                  <a:pt x="119634" y="7327519"/>
                </a:lnTo>
              </a:path>
              <a:path w="6953250" h="10085070">
                <a:moveTo>
                  <a:pt x="140970" y="7481442"/>
                </a:moveTo>
                <a:lnTo>
                  <a:pt x="140970" y="7437628"/>
                </a:lnTo>
                <a:lnTo>
                  <a:pt x="22402" y="7437628"/>
                </a:lnTo>
                <a:lnTo>
                  <a:pt x="22402" y="7382763"/>
                </a:lnTo>
                <a:lnTo>
                  <a:pt x="140970" y="7382763"/>
                </a:lnTo>
                <a:lnTo>
                  <a:pt x="140970" y="7327519"/>
                </a:lnTo>
              </a:path>
              <a:path w="6953250" h="10085070">
                <a:moveTo>
                  <a:pt x="119634" y="7635748"/>
                </a:moveTo>
                <a:lnTo>
                  <a:pt x="119634" y="7613396"/>
                </a:lnTo>
                <a:lnTo>
                  <a:pt x="761" y="7613396"/>
                </a:lnTo>
                <a:lnTo>
                  <a:pt x="761" y="7514716"/>
                </a:lnTo>
                <a:lnTo>
                  <a:pt x="119634" y="7514716"/>
                </a:lnTo>
                <a:lnTo>
                  <a:pt x="119634" y="7492746"/>
                </a:lnTo>
                <a:lnTo>
                  <a:pt x="119634" y="7481442"/>
                </a:lnTo>
              </a:path>
              <a:path w="6953250" h="10085070">
                <a:moveTo>
                  <a:pt x="140970" y="7635748"/>
                </a:moveTo>
                <a:lnTo>
                  <a:pt x="140970" y="7591552"/>
                </a:lnTo>
                <a:lnTo>
                  <a:pt x="22402" y="7591552"/>
                </a:lnTo>
                <a:lnTo>
                  <a:pt x="22402" y="7536687"/>
                </a:lnTo>
                <a:lnTo>
                  <a:pt x="140970" y="7536687"/>
                </a:lnTo>
                <a:lnTo>
                  <a:pt x="140970" y="7481442"/>
                </a:lnTo>
              </a:path>
              <a:path w="6953250" h="10085070">
                <a:moveTo>
                  <a:pt x="119634" y="7789671"/>
                </a:moveTo>
                <a:lnTo>
                  <a:pt x="119634" y="7767319"/>
                </a:lnTo>
                <a:lnTo>
                  <a:pt x="761" y="7767319"/>
                </a:lnTo>
                <a:lnTo>
                  <a:pt x="761" y="7668640"/>
                </a:lnTo>
                <a:lnTo>
                  <a:pt x="119634" y="7668640"/>
                </a:lnTo>
                <a:lnTo>
                  <a:pt x="119634" y="7646669"/>
                </a:lnTo>
                <a:lnTo>
                  <a:pt x="119634" y="7635748"/>
                </a:lnTo>
              </a:path>
              <a:path w="6953250" h="10085070">
                <a:moveTo>
                  <a:pt x="140970" y="7789671"/>
                </a:moveTo>
                <a:lnTo>
                  <a:pt x="140970" y="7745476"/>
                </a:lnTo>
                <a:lnTo>
                  <a:pt x="22402" y="7745476"/>
                </a:lnTo>
                <a:lnTo>
                  <a:pt x="22402" y="7690611"/>
                </a:lnTo>
                <a:lnTo>
                  <a:pt x="140970" y="7690611"/>
                </a:lnTo>
                <a:lnTo>
                  <a:pt x="140970" y="7635748"/>
                </a:lnTo>
              </a:path>
              <a:path w="6953250" h="10085070">
                <a:moveTo>
                  <a:pt x="119634" y="7943596"/>
                </a:moveTo>
                <a:lnTo>
                  <a:pt x="119634" y="7921625"/>
                </a:lnTo>
                <a:lnTo>
                  <a:pt x="761" y="7921625"/>
                </a:lnTo>
                <a:lnTo>
                  <a:pt x="761" y="7822564"/>
                </a:lnTo>
                <a:lnTo>
                  <a:pt x="119634" y="7822564"/>
                </a:lnTo>
                <a:lnTo>
                  <a:pt x="119634" y="7800594"/>
                </a:lnTo>
                <a:lnTo>
                  <a:pt x="119634" y="7789671"/>
                </a:lnTo>
              </a:path>
              <a:path w="6953250" h="10085070">
                <a:moveTo>
                  <a:pt x="140970" y="7943596"/>
                </a:moveTo>
                <a:lnTo>
                  <a:pt x="140970" y="7899400"/>
                </a:lnTo>
                <a:lnTo>
                  <a:pt x="22402" y="7899400"/>
                </a:lnTo>
                <a:lnTo>
                  <a:pt x="22402" y="7844535"/>
                </a:lnTo>
                <a:lnTo>
                  <a:pt x="140970" y="7844535"/>
                </a:lnTo>
                <a:lnTo>
                  <a:pt x="140970" y="7789671"/>
                </a:lnTo>
              </a:path>
              <a:path w="6953250" h="10085070">
                <a:moveTo>
                  <a:pt x="119634" y="8097519"/>
                </a:moveTo>
                <a:lnTo>
                  <a:pt x="119634" y="8075548"/>
                </a:lnTo>
                <a:lnTo>
                  <a:pt x="761" y="8075548"/>
                </a:lnTo>
                <a:lnTo>
                  <a:pt x="761" y="7976488"/>
                </a:lnTo>
                <a:lnTo>
                  <a:pt x="119634" y="7976488"/>
                </a:lnTo>
                <a:lnTo>
                  <a:pt x="119634" y="7954517"/>
                </a:lnTo>
                <a:lnTo>
                  <a:pt x="119634" y="7943596"/>
                </a:lnTo>
              </a:path>
              <a:path w="6953250" h="10085070">
                <a:moveTo>
                  <a:pt x="140970" y="8097519"/>
                </a:moveTo>
                <a:lnTo>
                  <a:pt x="140970" y="8053323"/>
                </a:lnTo>
                <a:lnTo>
                  <a:pt x="22402" y="8053323"/>
                </a:lnTo>
                <a:lnTo>
                  <a:pt x="22402" y="7998459"/>
                </a:lnTo>
                <a:lnTo>
                  <a:pt x="140970" y="7998459"/>
                </a:lnTo>
                <a:lnTo>
                  <a:pt x="140970" y="7943596"/>
                </a:lnTo>
              </a:path>
              <a:path w="6953250" h="10085070">
                <a:moveTo>
                  <a:pt x="119634" y="8251444"/>
                </a:moveTo>
                <a:lnTo>
                  <a:pt x="119634" y="8229473"/>
                </a:lnTo>
                <a:lnTo>
                  <a:pt x="761" y="8229473"/>
                </a:lnTo>
                <a:lnTo>
                  <a:pt x="761" y="8130412"/>
                </a:lnTo>
                <a:lnTo>
                  <a:pt x="119634" y="8130412"/>
                </a:lnTo>
                <a:lnTo>
                  <a:pt x="119634" y="8108441"/>
                </a:lnTo>
                <a:lnTo>
                  <a:pt x="119634" y="8097519"/>
                </a:lnTo>
              </a:path>
              <a:path w="6953250" h="10085070">
                <a:moveTo>
                  <a:pt x="140970" y="8251444"/>
                </a:moveTo>
                <a:lnTo>
                  <a:pt x="140970" y="8207248"/>
                </a:lnTo>
                <a:lnTo>
                  <a:pt x="22402" y="8207248"/>
                </a:lnTo>
                <a:lnTo>
                  <a:pt x="22402" y="8152383"/>
                </a:lnTo>
                <a:lnTo>
                  <a:pt x="140970" y="8152383"/>
                </a:lnTo>
                <a:lnTo>
                  <a:pt x="140970" y="8097519"/>
                </a:lnTo>
              </a:path>
              <a:path w="6953250" h="10085070">
                <a:moveTo>
                  <a:pt x="119634" y="8405367"/>
                </a:moveTo>
                <a:lnTo>
                  <a:pt x="119634" y="8383396"/>
                </a:lnTo>
                <a:lnTo>
                  <a:pt x="761" y="8383396"/>
                </a:lnTo>
                <a:lnTo>
                  <a:pt x="761" y="8284336"/>
                </a:lnTo>
                <a:lnTo>
                  <a:pt x="119634" y="8284336"/>
                </a:lnTo>
                <a:lnTo>
                  <a:pt x="119634" y="8262365"/>
                </a:lnTo>
                <a:lnTo>
                  <a:pt x="119634" y="8251444"/>
                </a:lnTo>
              </a:path>
              <a:path w="6953250" h="10085070">
                <a:moveTo>
                  <a:pt x="140970" y="8405367"/>
                </a:moveTo>
                <a:lnTo>
                  <a:pt x="140970" y="8361426"/>
                </a:lnTo>
                <a:lnTo>
                  <a:pt x="22402" y="8361426"/>
                </a:lnTo>
                <a:lnTo>
                  <a:pt x="22402" y="8306308"/>
                </a:lnTo>
                <a:lnTo>
                  <a:pt x="140970" y="8306308"/>
                </a:lnTo>
                <a:lnTo>
                  <a:pt x="140970" y="8251444"/>
                </a:lnTo>
              </a:path>
              <a:path w="6953250" h="10085070">
                <a:moveTo>
                  <a:pt x="119634" y="8559291"/>
                </a:moveTo>
                <a:lnTo>
                  <a:pt x="119634" y="8537321"/>
                </a:lnTo>
                <a:lnTo>
                  <a:pt x="761" y="8537321"/>
                </a:lnTo>
                <a:lnTo>
                  <a:pt x="761" y="8438261"/>
                </a:lnTo>
                <a:lnTo>
                  <a:pt x="119634" y="8438261"/>
                </a:lnTo>
                <a:lnTo>
                  <a:pt x="119634" y="8416290"/>
                </a:lnTo>
                <a:lnTo>
                  <a:pt x="119634" y="8405367"/>
                </a:lnTo>
              </a:path>
              <a:path w="6953250" h="10085070">
                <a:moveTo>
                  <a:pt x="140970" y="8559291"/>
                </a:moveTo>
                <a:lnTo>
                  <a:pt x="140970" y="8515350"/>
                </a:lnTo>
                <a:lnTo>
                  <a:pt x="22402" y="8515350"/>
                </a:lnTo>
                <a:lnTo>
                  <a:pt x="22402" y="8460232"/>
                </a:lnTo>
                <a:lnTo>
                  <a:pt x="140970" y="8460232"/>
                </a:lnTo>
                <a:lnTo>
                  <a:pt x="140970" y="8405367"/>
                </a:lnTo>
              </a:path>
              <a:path w="6953250" h="10085070">
                <a:moveTo>
                  <a:pt x="119634" y="8713216"/>
                </a:moveTo>
                <a:lnTo>
                  <a:pt x="119634" y="8691244"/>
                </a:lnTo>
                <a:lnTo>
                  <a:pt x="761" y="8691244"/>
                </a:lnTo>
                <a:lnTo>
                  <a:pt x="761" y="8592185"/>
                </a:lnTo>
                <a:lnTo>
                  <a:pt x="119634" y="8592185"/>
                </a:lnTo>
                <a:lnTo>
                  <a:pt x="119634" y="8570214"/>
                </a:lnTo>
                <a:lnTo>
                  <a:pt x="119634" y="8559291"/>
                </a:lnTo>
              </a:path>
              <a:path w="6953250" h="10085070">
                <a:moveTo>
                  <a:pt x="140970" y="8713216"/>
                </a:moveTo>
                <a:lnTo>
                  <a:pt x="140970" y="8669273"/>
                </a:lnTo>
                <a:lnTo>
                  <a:pt x="22402" y="8669273"/>
                </a:lnTo>
                <a:lnTo>
                  <a:pt x="22402" y="8614156"/>
                </a:lnTo>
                <a:lnTo>
                  <a:pt x="140970" y="8614156"/>
                </a:lnTo>
                <a:lnTo>
                  <a:pt x="140970" y="8559291"/>
                </a:lnTo>
              </a:path>
              <a:path w="6953250" h="10085070">
                <a:moveTo>
                  <a:pt x="119634" y="8867140"/>
                </a:moveTo>
                <a:lnTo>
                  <a:pt x="119634" y="8845168"/>
                </a:lnTo>
                <a:lnTo>
                  <a:pt x="761" y="8845168"/>
                </a:lnTo>
                <a:lnTo>
                  <a:pt x="761" y="8746109"/>
                </a:lnTo>
                <a:lnTo>
                  <a:pt x="119634" y="8746109"/>
                </a:lnTo>
                <a:lnTo>
                  <a:pt x="119634" y="8724138"/>
                </a:lnTo>
                <a:lnTo>
                  <a:pt x="119634" y="8713216"/>
                </a:lnTo>
              </a:path>
              <a:path w="6953250" h="10085070">
                <a:moveTo>
                  <a:pt x="140970" y="8867140"/>
                </a:moveTo>
                <a:lnTo>
                  <a:pt x="140970" y="8823198"/>
                </a:lnTo>
                <a:lnTo>
                  <a:pt x="22402" y="8823198"/>
                </a:lnTo>
                <a:lnTo>
                  <a:pt x="22402" y="8768080"/>
                </a:lnTo>
                <a:lnTo>
                  <a:pt x="140970" y="8768080"/>
                </a:lnTo>
                <a:lnTo>
                  <a:pt x="140970" y="8713216"/>
                </a:lnTo>
              </a:path>
              <a:path w="6953250" h="10085070">
                <a:moveTo>
                  <a:pt x="119634" y="9021064"/>
                </a:moveTo>
                <a:lnTo>
                  <a:pt x="119634" y="8999092"/>
                </a:lnTo>
                <a:lnTo>
                  <a:pt x="761" y="8999092"/>
                </a:lnTo>
                <a:lnTo>
                  <a:pt x="761" y="8900033"/>
                </a:lnTo>
                <a:lnTo>
                  <a:pt x="119634" y="8900033"/>
                </a:lnTo>
                <a:lnTo>
                  <a:pt x="119634" y="8878062"/>
                </a:lnTo>
                <a:lnTo>
                  <a:pt x="119634" y="8867140"/>
                </a:lnTo>
              </a:path>
              <a:path w="6953250" h="10085070">
                <a:moveTo>
                  <a:pt x="140970" y="9021064"/>
                </a:moveTo>
                <a:lnTo>
                  <a:pt x="140970" y="8977121"/>
                </a:lnTo>
                <a:lnTo>
                  <a:pt x="22402" y="8977121"/>
                </a:lnTo>
                <a:lnTo>
                  <a:pt x="22402" y="8922004"/>
                </a:lnTo>
                <a:lnTo>
                  <a:pt x="140970" y="8922004"/>
                </a:lnTo>
                <a:lnTo>
                  <a:pt x="140970" y="8867140"/>
                </a:lnTo>
              </a:path>
              <a:path w="6953250" h="10085070">
                <a:moveTo>
                  <a:pt x="119634" y="9174937"/>
                </a:moveTo>
                <a:lnTo>
                  <a:pt x="119634" y="9152991"/>
                </a:lnTo>
                <a:lnTo>
                  <a:pt x="761" y="9152991"/>
                </a:lnTo>
                <a:lnTo>
                  <a:pt x="761" y="9053957"/>
                </a:lnTo>
                <a:lnTo>
                  <a:pt x="119634" y="9053957"/>
                </a:lnTo>
                <a:lnTo>
                  <a:pt x="119634" y="9031986"/>
                </a:lnTo>
                <a:lnTo>
                  <a:pt x="119634" y="9021064"/>
                </a:lnTo>
              </a:path>
              <a:path w="6953250" h="10085070">
                <a:moveTo>
                  <a:pt x="140970" y="9174937"/>
                </a:moveTo>
                <a:lnTo>
                  <a:pt x="140970" y="9131046"/>
                </a:lnTo>
                <a:lnTo>
                  <a:pt x="22402" y="9131046"/>
                </a:lnTo>
                <a:lnTo>
                  <a:pt x="22402" y="9076182"/>
                </a:lnTo>
                <a:lnTo>
                  <a:pt x="140970" y="9076182"/>
                </a:lnTo>
                <a:lnTo>
                  <a:pt x="140970" y="9021064"/>
                </a:lnTo>
              </a:path>
              <a:path w="6953250" h="10085070">
                <a:moveTo>
                  <a:pt x="119634" y="9328861"/>
                </a:moveTo>
                <a:lnTo>
                  <a:pt x="119634" y="9306915"/>
                </a:lnTo>
                <a:lnTo>
                  <a:pt x="761" y="9306915"/>
                </a:lnTo>
                <a:lnTo>
                  <a:pt x="761" y="9207855"/>
                </a:lnTo>
                <a:lnTo>
                  <a:pt x="119634" y="9207855"/>
                </a:lnTo>
                <a:lnTo>
                  <a:pt x="119634" y="9185910"/>
                </a:lnTo>
                <a:lnTo>
                  <a:pt x="119634" y="9174937"/>
                </a:lnTo>
              </a:path>
              <a:path w="6953250" h="10085070">
                <a:moveTo>
                  <a:pt x="140970" y="9328861"/>
                </a:moveTo>
                <a:lnTo>
                  <a:pt x="140970" y="9284969"/>
                </a:lnTo>
                <a:lnTo>
                  <a:pt x="22402" y="9284969"/>
                </a:lnTo>
                <a:lnTo>
                  <a:pt x="22402" y="9230106"/>
                </a:lnTo>
                <a:lnTo>
                  <a:pt x="140970" y="9230106"/>
                </a:lnTo>
                <a:lnTo>
                  <a:pt x="140970" y="9174937"/>
                </a:lnTo>
              </a:path>
              <a:path w="6953250" h="10085070">
                <a:moveTo>
                  <a:pt x="119634" y="9482785"/>
                </a:moveTo>
                <a:lnTo>
                  <a:pt x="119634" y="9460839"/>
                </a:lnTo>
                <a:lnTo>
                  <a:pt x="761" y="9460839"/>
                </a:lnTo>
                <a:lnTo>
                  <a:pt x="761" y="9362084"/>
                </a:lnTo>
                <a:lnTo>
                  <a:pt x="119634" y="9362084"/>
                </a:lnTo>
                <a:lnTo>
                  <a:pt x="119634" y="9339834"/>
                </a:lnTo>
                <a:lnTo>
                  <a:pt x="119634" y="9328861"/>
                </a:lnTo>
              </a:path>
              <a:path w="6953250" h="10085070">
                <a:moveTo>
                  <a:pt x="140970" y="9482785"/>
                </a:moveTo>
                <a:lnTo>
                  <a:pt x="140970" y="9438893"/>
                </a:lnTo>
                <a:lnTo>
                  <a:pt x="22402" y="9438893"/>
                </a:lnTo>
                <a:lnTo>
                  <a:pt x="22402" y="9384030"/>
                </a:lnTo>
                <a:lnTo>
                  <a:pt x="140970" y="9384030"/>
                </a:lnTo>
                <a:lnTo>
                  <a:pt x="140970" y="9328861"/>
                </a:lnTo>
              </a:path>
              <a:path w="6953250" h="10085070">
                <a:moveTo>
                  <a:pt x="119634" y="9636709"/>
                </a:moveTo>
                <a:lnTo>
                  <a:pt x="119634" y="9614763"/>
                </a:lnTo>
                <a:lnTo>
                  <a:pt x="761" y="9614763"/>
                </a:lnTo>
                <a:lnTo>
                  <a:pt x="761" y="9516008"/>
                </a:lnTo>
                <a:lnTo>
                  <a:pt x="119634" y="9516008"/>
                </a:lnTo>
                <a:lnTo>
                  <a:pt x="119634" y="9493758"/>
                </a:lnTo>
                <a:lnTo>
                  <a:pt x="119634" y="9482785"/>
                </a:lnTo>
              </a:path>
              <a:path w="6953250" h="10085070">
                <a:moveTo>
                  <a:pt x="140970" y="9636709"/>
                </a:moveTo>
                <a:lnTo>
                  <a:pt x="140970" y="9592817"/>
                </a:lnTo>
                <a:lnTo>
                  <a:pt x="22402" y="9592817"/>
                </a:lnTo>
                <a:lnTo>
                  <a:pt x="22402" y="9537954"/>
                </a:lnTo>
                <a:lnTo>
                  <a:pt x="140970" y="9537954"/>
                </a:lnTo>
                <a:lnTo>
                  <a:pt x="140970" y="9482785"/>
                </a:lnTo>
              </a:path>
              <a:path w="6953250" h="10085070">
                <a:moveTo>
                  <a:pt x="119634" y="9790633"/>
                </a:moveTo>
                <a:lnTo>
                  <a:pt x="119634" y="9768687"/>
                </a:lnTo>
                <a:lnTo>
                  <a:pt x="761" y="9768687"/>
                </a:lnTo>
                <a:lnTo>
                  <a:pt x="761" y="9669932"/>
                </a:lnTo>
                <a:lnTo>
                  <a:pt x="119634" y="9669932"/>
                </a:lnTo>
                <a:lnTo>
                  <a:pt x="119634" y="9647682"/>
                </a:lnTo>
                <a:lnTo>
                  <a:pt x="119634" y="9636709"/>
                </a:lnTo>
              </a:path>
              <a:path w="6953250" h="10085070">
                <a:moveTo>
                  <a:pt x="140970" y="9790633"/>
                </a:moveTo>
                <a:lnTo>
                  <a:pt x="140970" y="9746741"/>
                </a:lnTo>
                <a:lnTo>
                  <a:pt x="22402" y="9746741"/>
                </a:lnTo>
                <a:lnTo>
                  <a:pt x="22402" y="9691878"/>
                </a:lnTo>
                <a:lnTo>
                  <a:pt x="140970" y="9691878"/>
                </a:lnTo>
                <a:lnTo>
                  <a:pt x="140970" y="9636709"/>
                </a:lnTo>
              </a:path>
              <a:path w="6953250" h="10085070">
                <a:moveTo>
                  <a:pt x="119634" y="9944862"/>
                </a:moveTo>
                <a:lnTo>
                  <a:pt x="119634" y="9922611"/>
                </a:lnTo>
                <a:lnTo>
                  <a:pt x="761" y="9922611"/>
                </a:lnTo>
                <a:lnTo>
                  <a:pt x="761" y="9823856"/>
                </a:lnTo>
                <a:lnTo>
                  <a:pt x="119634" y="9823856"/>
                </a:lnTo>
                <a:lnTo>
                  <a:pt x="119634" y="9801910"/>
                </a:lnTo>
                <a:lnTo>
                  <a:pt x="119634" y="9790633"/>
                </a:lnTo>
              </a:path>
              <a:path w="6953250" h="10085070">
                <a:moveTo>
                  <a:pt x="140970" y="9944862"/>
                </a:moveTo>
                <a:lnTo>
                  <a:pt x="140970" y="9900666"/>
                </a:lnTo>
                <a:lnTo>
                  <a:pt x="22402" y="9900666"/>
                </a:lnTo>
                <a:lnTo>
                  <a:pt x="22402" y="9845802"/>
                </a:lnTo>
                <a:lnTo>
                  <a:pt x="140970" y="9845802"/>
                </a:lnTo>
                <a:lnTo>
                  <a:pt x="140970" y="9790633"/>
                </a:lnTo>
              </a:path>
            </a:pathLst>
          </a:custGeom>
          <a:ln w="31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25"/>
              <a:t>[</a:t>
            </a:r>
            <a:fld id="{81D60167-4931-47E6-BA6A-407CBD079E47}" type="slidenum">
              <a:rPr spc="-25"/>
              <a:pPr marL="12700">
                <a:lnSpc>
                  <a:spcPts val="1150"/>
                </a:lnSpc>
              </a:pPr>
              <a:t>4</a:t>
            </a:fld>
            <a:r>
              <a:rPr spc="-25"/>
              <a:t>]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7022" y="886714"/>
            <a:ext cx="3907154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74320" marR="5080" indent="-262255">
              <a:lnSpc>
                <a:spcPts val="2060"/>
              </a:lnSpc>
              <a:spcBef>
                <a:spcPts val="250"/>
              </a:spcBef>
            </a:pPr>
            <a:r>
              <a:rPr sz="1800" b="1">
                <a:solidFill>
                  <a:srgbClr val="006FC0"/>
                </a:solidFill>
                <a:latin typeface="Arial"/>
                <a:cs typeface="Arial"/>
              </a:rPr>
              <a:t>Ο</a:t>
            </a:r>
            <a:r>
              <a:rPr sz="1800" b="1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006FC0"/>
                </a:solidFill>
                <a:latin typeface="Arial"/>
                <a:cs typeface="Arial"/>
              </a:rPr>
              <a:t>ΑΓΙΟΣ</a:t>
            </a:r>
            <a:r>
              <a:rPr sz="1800" b="1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006FC0"/>
                </a:solidFill>
                <a:latin typeface="Arial"/>
                <a:cs typeface="Arial"/>
              </a:rPr>
              <a:t>ΓΡΗΓΟΡΙΟΣ</a:t>
            </a:r>
            <a:r>
              <a:rPr sz="1800" b="1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006FC0"/>
                </a:solidFill>
                <a:latin typeface="Arial"/>
                <a:cs typeface="Arial"/>
              </a:rPr>
              <a:t>Ο</a:t>
            </a:r>
            <a:r>
              <a:rPr sz="1800" b="1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>
                <a:solidFill>
                  <a:srgbClr val="006FC0"/>
                </a:solidFill>
                <a:latin typeface="Arial"/>
                <a:cs typeface="Arial"/>
              </a:rPr>
              <a:t>ΘΕΟΛΟΓΟΣ </a:t>
            </a:r>
            <a:r>
              <a:rPr sz="1800" b="1">
                <a:solidFill>
                  <a:srgbClr val="006FC0"/>
                </a:solidFill>
                <a:latin typeface="Arial"/>
                <a:cs typeface="Arial"/>
              </a:rPr>
              <a:t>ή</a:t>
            </a:r>
            <a:r>
              <a:rPr sz="1800" b="1" spc="-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006FC0"/>
                </a:solidFill>
                <a:latin typeface="Arial"/>
                <a:cs typeface="Arial"/>
              </a:rPr>
              <a:t>ΓΡΗΓΟΡΙΟΣ</a:t>
            </a:r>
            <a:r>
              <a:rPr sz="1800" b="1" spc="-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006FC0"/>
                </a:solidFill>
                <a:latin typeface="Arial"/>
                <a:cs typeface="Arial"/>
              </a:rPr>
              <a:t>Ο</a:t>
            </a:r>
            <a:r>
              <a:rPr sz="1800" b="1" spc="-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>
                <a:solidFill>
                  <a:srgbClr val="006FC0"/>
                </a:solidFill>
                <a:latin typeface="Arial"/>
                <a:cs typeface="Arial"/>
              </a:rPr>
              <a:t>ΝΑΖΙΑΝΖΙΝΟΣ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6387464"/>
            <a:ext cx="5302250" cy="31038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8890" algn="just">
              <a:lnSpc>
                <a:spcPct val="95900"/>
              </a:lnSpc>
              <a:spcBef>
                <a:spcPts val="170"/>
              </a:spcBef>
            </a:pPr>
            <a:r>
              <a:rPr sz="1400">
                <a:latin typeface="Arial"/>
                <a:cs typeface="Arial"/>
              </a:rPr>
              <a:t>Ο Άγιος Γρηγόριος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γεννήθηκε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 329 μ.Χ. στην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Αριανζό,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κοντά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στη </a:t>
            </a:r>
            <a:r>
              <a:rPr sz="1400">
                <a:latin typeface="Arial"/>
                <a:cs typeface="Arial"/>
              </a:rPr>
              <a:t>Ναζιανζό</a:t>
            </a:r>
            <a:r>
              <a:rPr sz="1400" spc="1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της</a:t>
            </a:r>
            <a:r>
              <a:rPr sz="1400" spc="1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Καππαδοκίας</a:t>
            </a:r>
            <a:r>
              <a:rPr sz="1400" spc="1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γι</a:t>
            </a:r>
            <a:r>
              <a:rPr sz="1400" spc="1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αυτό</a:t>
            </a:r>
            <a:r>
              <a:rPr sz="1400" spc="1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1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ονομάστηκε</a:t>
            </a:r>
            <a:r>
              <a:rPr sz="1400" spc="15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Ναζιανζηνός. </a:t>
            </a:r>
            <a:r>
              <a:rPr sz="1400">
                <a:latin typeface="Arial"/>
                <a:cs typeface="Arial"/>
              </a:rPr>
              <a:t>Όπως</a:t>
            </a:r>
            <a:r>
              <a:rPr sz="1400" spc="25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2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</a:t>
            </a:r>
            <a:r>
              <a:rPr sz="1400" spc="2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Άγιος</a:t>
            </a:r>
            <a:r>
              <a:rPr sz="1400" spc="25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Βασίλειος</a:t>
            </a:r>
            <a:r>
              <a:rPr sz="1400" spc="25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καταγόταν</a:t>
            </a:r>
            <a:r>
              <a:rPr sz="1400" spc="2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από</a:t>
            </a:r>
            <a:r>
              <a:rPr sz="1400" spc="2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παλιά</a:t>
            </a:r>
            <a:r>
              <a:rPr sz="1400" spc="2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26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πλούσια </a:t>
            </a:r>
            <a:r>
              <a:rPr sz="1400">
                <a:latin typeface="Arial"/>
                <a:cs typeface="Arial"/>
              </a:rPr>
              <a:t>οικογένεια</a:t>
            </a:r>
            <a:r>
              <a:rPr sz="1400" spc="1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1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τόπου</a:t>
            </a:r>
            <a:r>
              <a:rPr sz="1400" spc="1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του.</a:t>
            </a:r>
            <a:r>
              <a:rPr sz="1400" spc="1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Οι</a:t>
            </a:r>
            <a:r>
              <a:rPr sz="1400" spc="1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ευσεβείς</a:t>
            </a:r>
            <a:r>
              <a:rPr sz="1400" spc="1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γονείς</a:t>
            </a:r>
            <a:r>
              <a:rPr sz="1400" spc="1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του,</a:t>
            </a:r>
            <a:r>
              <a:rPr sz="1400" spc="1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η</a:t>
            </a:r>
            <a:r>
              <a:rPr sz="1400" spc="1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Νόννα</a:t>
            </a:r>
            <a:r>
              <a:rPr sz="1400" spc="1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175">
                <a:latin typeface="Arial"/>
                <a:cs typeface="Arial"/>
              </a:rPr>
              <a:t> </a:t>
            </a:r>
            <a:r>
              <a:rPr sz="1400" spc="-50">
                <a:latin typeface="Arial"/>
                <a:cs typeface="Arial"/>
              </a:rPr>
              <a:t>ο </a:t>
            </a:r>
            <a:r>
              <a:rPr sz="1400">
                <a:latin typeface="Arial"/>
                <a:cs typeface="Arial"/>
              </a:rPr>
              <a:t>επίσκοπος</a:t>
            </a:r>
            <a:r>
              <a:rPr sz="1400" spc="-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Γρηγόριος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έδωσαν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χριστιανική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ανατροφή.</a:t>
            </a:r>
            <a:endParaRPr sz="1400">
              <a:latin typeface="Arial"/>
              <a:cs typeface="Arial"/>
            </a:endParaRPr>
          </a:p>
          <a:p>
            <a:pPr marL="12700" marR="8255">
              <a:lnSpc>
                <a:spcPts val="1610"/>
              </a:lnSpc>
              <a:spcBef>
                <a:spcPts val="40"/>
              </a:spcBef>
            </a:pPr>
            <a:r>
              <a:rPr sz="1400">
                <a:latin typeface="Arial"/>
                <a:cs typeface="Arial"/>
              </a:rPr>
              <a:t>Τα</a:t>
            </a:r>
            <a:r>
              <a:rPr sz="1400" spc="3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πρώτα</a:t>
            </a:r>
            <a:r>
              <a:rPr sz="1400" spc="3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γράμματα</a:t>
            </a:r>
            <a:r>
              <a:rPr sz="1400" spc="3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τα</a:t>
            </a:r>
            <a:r>
              <a:rPr sz="1400" spc="3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έμαθε</a:t>
            </a:r>
            <a:r>
              <a:rPr sz="1400" spc="38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στη</a:t>
            </a:r>
            <a:r>
              <a:rPr sz="1400" spc="3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Ναζιανζό</a:t>
            </a:r>
            <a:r>
              <a:rPr sz="1400" spc="3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3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κατόπιν</a:t>
            </a:r>
            <a:r>
              <a:rPr sz="1400" spc="385">
                <a:latin typeface="Arial"/>
                <a:cs typeface="Arial"/>
              </a:rPr>
              <a:t> </a:t>
            </a:r>
            <a:r>
              <a:rPr sz="1400" spc="-20">
                <a:latin typeface="Arial"/>
                <a:cs typeface="Arial"/>
              </a:rPr>
              <a:t>στην </a:t>
            </a:r>
            <a:r>
              <a:rPr sz="1400">
                <a:latin typeface="Arial"/>
                <a:cs typeface="Arial"/>
              </a:rPr>
              <a:t>Καισάρεια</a:t>
            </a:r>
            <a:r>
              <a:rPr sz="1400" spc="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της</a:t>
            </a:r>
            <a:r>
              <a:rPr sz="1400" spc="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Καππαδοκίας.</a:t>
            </a:r>
            <a:r>
              <a:rPr sz="1400" spc="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Εκεί</a:t>
            </a:r>
            <a:r>
              <a:rPr sz="1400" spc="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γνωρίστηκε</a:t>
            </a:r>
            <a:r>
              <a:rPr sz="1400" spc="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</a:t>
            </a:r>
            <a:r>
              <a:rPr sz="1400" spc="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Βασίλειο,</a:t>
            </a:r>
            <a:r>
              <a:rPr sz="1400" spc="35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που</a:t>
            </a:r>
            <a:endParaRPr sz="1400">
              <a:latin typeface="Arial"/>
              <a:cs typeface="Arial"/>
            </a:endParaRPr>
          </a:p>
          <a:p>
            <a:pPr marL="12700" marR="7620">
              <a:lnSpc>
                <a:spcPts val="1610"/>
              </a:lnSpc>
              <a:spcBef>
                <a:spcPts val="10"/>
              </a:spcBef>
            </a:pPr>
            <a:r>
              <a:rPr sz="1400">
                <a:latin typeface="Arial"/>
                <a:cs typeface="Arial"/>
              </a:rPr>
              <a:t>είχαν</a:t>
            </a:r>
            <a:r>
              <a:rPr sz="1400" spc="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σχεδόν</a:t>
            </a:r>
            <a:r>
              <a:rPr sz="1400" spc="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την</a:t>
            </a:r>
            <a:r>
              <a:rPr sz="1400" spc="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ίδια</a:t>
            </a:r>
            <a:r>
              <a:rPr sz="1400" spc="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ηλικία</a:t>
            </a:r>
            <a:r>
              <a:rPr sz="1400" spc="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συνδέθηκαν</a:t>
            </a:r>
            <a:r>
              <a:rPr sz="1400" spc="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</a:t>
            </a:r>
            <a:r>
              <a:rPr sz="1400" spc="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αδελφική</a:t>
            </a:r>
            <a:r>
              <a:rPr sz="1400" spc="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φιλία</a:t>
            </a:r>
            <a:r>
              <a:rPr sz="1400" spc="7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και </a:t>
            </a:r>
            <a:r>
              <a:rPr sz="1400">
                <a:latin typeface="Arial"/>
                <a:cs typeface="Arial"/>
              </a:rPr>
              <a:t>εκτίμηση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που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έμεινε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ζωντανή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δυνατή</a:t>
            </a:r>
            <a:r>
              <a:rPr sz="1400" spc="3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σε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όλη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τους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</a:t>
            </a:r>
            <a:r>
              <a:rPr sz="1400" spc="-20">
                <a:latin typeface="Arial"/>
                <a:cs typeface="Arial"/>
              </a:rPr>
              <a:t> ζωή.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0"/>
              </a:lnSpc>
              <a:tabLst>
                <a:tab pos="283210" algn="l"/>
                <a:tab pos="1226185" algn="l"/>
                <a:tab pos="2053589" algn="l"/>
                <a:tab pos="2381250" algn="l"/>
                <a:tab pos="3204845" algn="l"/>
                <a:tab pos="3604260" algn="l"/>
                <a:tab pos="4103370" algn="l"/>
                <a:tab pos="5029835" algn="l"/>
              </a:tabLst>
            </a:pPr>
            <a:r>
              <a:rPr sz="1400" spc="-50">
                <a:latin typeface="Arial"/>
                <a:cs typeface="Arial"/>
              </a:rPr>
              <a:t>Ο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10">
                <a:latin typeface="Arial"/>
                <a:cs typeface="Arial"/>
              </a:rPr>
              <a:t>Γρηγόριος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10">
                <a:latin typeface="Arial"/>
                <a:cs typeface="Arial"/>
              </a:rPr>
              <a:t>συνέχισε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25">
                <a:latin typeface="Arial"/>
                <a:cs typeface="Arial"/>
              </a:rPr>
              <a:t>τις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10">
                <a:latin typeface="Arial"/>
                <a:cs typeface="Arial"/>
              </a:rPr>
              <a:t>σπουδές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25">
                <a:latin typeface="Arial"/>
                <a:cs typeface="Arial"/>
              </a:rPr>
              <a:t>του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20">
                <a:latin typeface="Arial"/>
                <a:cs typeface="Arial"/>
              </a:rPr>
              <a:t>στην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10">
                <a:latin typeface="Arial"/>
                <a:cs typeface="Arial"/>
              </a:rPr>
              <a:t>Καισάρεια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25">
                <a:latin typeface="Arial"/>
                <a:cs typeface="Arial"/>
              </a:rPr>
              <a:t>της</a:t>
            </a:r>
            <a:endParaRPr sz="1400">
              <a:latin typeface="Arial"/>
              <a:cs typeface="Arial"/>
            </a:endParaRPr>
          </a:p>
          <a:p>
            <a:pPr marL="12700" marR="9525">
              <a:lnSpc>
                <a:spcPts val="1610"/>
              </a:lnSpc>
              <a:spcBef>
                <a:spcPts val="80"/>
              </a:spcBef>
            </a:pPr>
            <a:r>
              <a:rPr sz="1400">
                <a:latin typeface="Arial"/>
                <a:cs typeface="Arial"/>
              </a:rPr>
              <a:t>Παλαιστίνης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στην</a:t>
            </a:r>
            <a:r>
              <a:rPr sz="1400" spc="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Αλεξάνδρεια.</a:t>
            </a:r>
            <a:r>
              <a:rPr sz="1400" spc="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Σπούδασε</a:t>
            </a:r>
            <a:r>
              <a:rPr sz="1400" spc="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στην</a:t>
            </a:r>
            <a:r>
              <a:rPr sz="1400" spc="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Αθήνα</a:t>
            </a:r>
            <a:r>
              <a:rPr sz="1400" spc="35">
                <a:latin typeface="Arial"/>
                <a:cs typeface="Arial"/>
              </a:rPr>
              <a:t> </a:t>
            </a:r>
            <a:r>
              <a:rPr sz="1400" spc="-20">
                <a:latin typeface="Arial"/>
                <a:cs typeface="Arial"/>
              </a:rPr>
              <a:t>μαζί </a:t>
            </a:r>
            <a:r>
              <a:rPr sz="1400">
                <a:latin typeface="Arial"/>
                <a:cs typeface="Arial"/>
              </a:rPr>
              <a:t>με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φίλο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Βασίλειο.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0"/>
              </a:lnSpc>
            </a:pPr>
            <a:r>
              <a:rPr sz="1400">
                <a:latin typeface="Arial"/>
                <a:cs typeface="Arial"/>
              </a:rPr>
              <a:t>Μετά</a:t>
            </a:r>
            <a:r>
              <a:rPr sz="1400" spc="1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τις</a:t>
            </a:r>
            <a:r>
              <a:rPr sz="1400" spc="11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τόσο</a:t>
            </a:r>
            <a:r>
              <a:rPr sz="1400" spc="1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λαμπρές</a:t>
            </a:r>
            <a:r>
              <a:rPr sz="1400" spc="11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σπουδές</a:t>
            </a:r>
            <a:r>
              <a:rPr sz="1400" spc="1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1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γύρισε</a:t>
            </a:r>
            <a:r>
              <a:rPr sz="1400" spc="11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στην</a:t>
            </a:r>
            <a:r>
              <a:rPr sz="1400" spc="11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Ναζιανζό.</a:t>
            </a:r>
            <a:r>
              <a:rPr sz="1400" spc="114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Τότε,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20"/>
              </a:lnSpc>
              <a:spcBef>
                <a:spcPts val="65"/>
              </a:spcBef>
              <a:tabLst>
                <a:tab pos="5057775" algn="l"/>
              </a:tabLst>
            </a:pPr>
            <a:r>
              <a:rPr sz="1400">
                <a:latin typeface="Arial"/>
                <a:cs typeface="Arial"/>
              </a:rPr>
              <a:t>καθώς</a:t>
            </a:r>
            <a:r>
              <a:rPr sz="1400" spc="1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φαίνεται,</a:t>
            </a:r>
            <a:r>
              <a:rPr sz="1400" spc="1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δέχτηκε</a:t>
            </a:r>
            <a:r>
              <a:rPr sz="1400" spc="1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1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άγιο</a:t>
            </a:r>
            <a:r>
              <a:rPr sz="1400" spc="1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Βάπτισμα.</a:t>
            </a:r>
            <a:r>
              <a:rPr sz="1400" spc="1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Κατόπιν</a:t>
            </a:r>
            <a:r>
              <a:rPr sz="1400" spc="15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μόνασε,</a:t>
            </a:r>
            <a:r>
              <a:rPr sz="1400">
                <a:latin typeface="Arial"/>
                <a:cs typeface="Arial"/>
              </a:rPr>
              <a:t>	</a:t>
            </a:r>
            <a:r>
              <a:rPr sz="1400" spc="-25">
                <a:latin typeface="Arial"/>
                <a:cs typeface="Arial"/>
              </a:rPr>
              <a:t>για </a:t>
            </a:r>
            <a:r>
              <a:rPr sz="1400">
                <a:latin typeface="Arial"/>
                <a:cs typeface="Arial"/>
              </a:rPr>
              <a:t>ένα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διάστημα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στον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Πόντο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μαζί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Βασίλειο.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62050" y="1440179"/>
            <a:ext cx="5553075" cy="497128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04800" y="304799"/>
            <a:ext cx="6953250" cy="10085070"/>
          </a:xfrm>
          <a:custGeom>
            <a:avLst/>
            <a:gdLst/>
            <a:ahLst/>
            <a:cxnLst/>
            <a:rect l="l" t="t" r="r" b="b"/>
            <a:pathLst>
              <a:path w="6953250" h="10085070">
                <a:moveTo>
                  <a:pt x="0" y="10082784"/>
                </a:moveTo>
                <a:lnTo>
                  <a:pt x="138988" y="10082784"/>
                </a:lnTo>
                <a:lnTo>
                  <a:pt x="138988" y="9944100"/>
                </a:lnTo>
                <a:lnTo>
                  <a:pt x="0" y="9944100"/>
                </a:lnTo>
                <a:lnTo>
                  <a:pt x="0" y="10082784"/>
                </a:lnTo>
                <a:close/>
              </a:path>
              <a:path w="6953250" h="10085070">
                <a:moveTo>
                  <a:pt x="21640" y="10061143"/>
                </a:moveTo>
                <a:lnTo>
                  <a:pt x="117348" y="10061143"/>
                </a:lnTo>
                <a:lnTo>
                  <a:pt x="117348" y="9965436"/>
                </a:lnTo>
                <a:lnTo>
                  <a:pt x="21640" y="9965436"/>
                </a:lnTo>
                <a:lnTo>
                  <a:pt x="21640" y="10061143"/>
                </a:lnTo>
                <a:close/>
              </a:path>
              <a:path w="6953250" h="10085070">
                <a:moveTo>
                  <a:pt x="140970" y="9966198"/>
                </a:moveTo>
                <a:lnTo>
                  <a:pt x="162915" y="9966198"/>
                </a:lnTo>
                <a:lnTo>
                  <a:pt x="162915" y="10085069"/>
                </a:lnTo>
                <a:lnTo>
                  <a:pt x="261975" y="10085069"/>
                </a:lnTo>
                <a:lnTo>
                  <a:pt x="261975" y="9966198"/>
                </a:lnTo>
                <a:lnTo>
                  <a:pt x="283921" y="9966198"/>
                </a:lnTo>
                <a:lnTo>
                  <a:pt x="294894" y="9966198"/>
                </a:lnTo>
              </a:path>
              <a:path w="6953250" h="10085070">
                <a:moveTo>
                  <a:pt x="140970" y="9944862"/>
                </a:moveTo>
                <a:lnTo>
                  <a:pt x="185165" y="9944862"/>
                </a:lnTo>
                <a:lnTo>
                  <a:pt x="185165" y="10063429"/>
                </a:lnTo>
                <a:lnTo>
                  <a:pt x="240029" y="10063429"/>
                </a:lnTo>
                <a:lnTo>
                  <a:pt x="240029" y="9944862"/>
                </a:lnTo>
                <a:lnTo>
                  <a:pt x="294894" y="9944862"/>
                </a:lnTo>
              </a:path>
              <a:path w="6953250" h="10085070">
                <a:moveTo>
                  <a:pt x="294894" y="9966198"/>
                </a:moveTo>
                <a:lnTo>
                  <a:pt x="317144" y="9966198"/>
                </a:lnTo>
                <a:lnTo>
                  <a:pt x="317144" y="10085069"/>
                </a:lnTo>
                <a:lnTo>
                  <a:pt x="415899" y="10085069"/>
                </a:lnTo>
                <a:lnTo>
                  <a:pt x="415899" y="9966198"/>
                </a:lnTo>
                <a:lnTo>
                  <a:pt x="437845" y="9966198"/>
                </a:lnTo>
                <a:lnTo>
                  <a:pt x="449122" y="9966198"/>
                </a:lnTo>
              </a:path>
              <a:path w="6953250" h="10085070">
                <a:moveTo>
                  <a:pt x="294894" y="9944862"/>
                </a:moveTo>
                <a:lnTo>
                  <a:pt x="339090" y="9944862"/>
                </a:lnTo>
                <a:lnTo>
                  <a:pt x="339090" y="10063429"/>
                </a:lnTo>
                <a:lnTo>
                  <a:pt x="393954" y="10063429"/>
                </a:lnTo>
                <a:lnTo>
                  <a:pt x="393954" y="9944862"/>
                </a:lnTo>
                <a:lnTo>
                  <a:pt x="449122" y="9944862"/>
                </a:lnTo>
              </a:path>
              <a:path w="6953250" h="10085070">
                <a:moveTo>
                  <a:pt x="449122" y="9966198"/>
                </a:moveTo>
                <a:lnTo>
                  <a:pt x="471068" y="9966198"/>
                </a:lnTo>
                <a:lnTo>
                  <a:pt x="471068" y="10085069"/>
                </a:lnTo>
                <a:lnTo>
                  <a:pt x="569823" y="10085069"/>
                </a:lnTo>
                <a:lnTo>
                  <a:pt x="569823" y="9966198"/>
                </a:lnTo>
                <a:lnTo>
                  <a:pt x="592074" y="9966198"/>
                </a:lnTo>
                <a:lnTo>
                  <a:pt x="603046" y="9966198"/>
                </a:lnTo>
              </a:path>
              <a:path w="6953250" h="10085070">
                <a:moveTo>
                  <a:pt x="449122" y="9944862"/>
                </a:moveTo>
                <a:lnTo>
                  <a:pt x="493014" y="9944862"/>
                </a:lnTo>
                <a:lnTo>
                  <a:pt x="493014" y="10063429"/>
                </a:lnTo>
                <a:lnTo>
                  <a:pt x="547878" y="10063429"/>
                </a:lnTo>
                <a:lnTo>
                  <a:pt x="547878" y="9944862"/>
                </a:lnTo>
                <a:lnTo>
                  <a:pt x="603046" y="9944862"/>
                </a:lnTo>
              </a:path>
              <a:path w="6953250" h="10085070">
                <a:moveTo>
                  <a:pt x="603046" y="9966198"/>
                </a:moveTo>
                <a:lnTo>
                  <a:pt x="624992" y="9966198"/>
                </a:lnTo>
                <a:lnTo>
                  <a:pt x="624992" y="10085069"/>
                </a:lnTo>
                <a:lnTo>
                  <a:pt x="723747" y="10085069"/>
                </a:lnTo>
                <a:lnTo>
                  <a:pt x="723747" y="9966198"/>
                </a:lnTo>
                <a:lnTo>
                  <a:pt x="745997" y="9966198"/>
                </a:lnTo>
                <a:lnTo>
                  <a:pt x="756970" y="9966198"/>
                </a:lnTo>
              </a:path>
              <a:path w="6953250" h="10085070">
                <a:moveTo>
                  <a:pt x="603046" y="9944862"/>
                </a:moveTo>
                <a:lnTo>
                  <a:pt x="646938" y="9944862"/>
                </a:lnTo>
                <a:lnTo>
                  <a:pt x="646938" y="10063429"/>
                </a:lnTo>
                <a:lnTo>
                  <a:pt x="701802" y="10063429"/>
                </a:lnTo>
                <a:lnTo>
                  <a:pt x="701802" y="9944862"/>
                </a:lnTo>
                <a:lnTo>
                  <a:pt x="756970" y="9944862"/>
                </a:lnTo>
              </a:path>
              <a:path w="6953250" h="10085070">
                <a:moveTo>
                  <a:pt x="756970" y="9966198"/>
                </a:moveTo>
                <a:lnTo>
                  <a:pt x="778916" y="9966198"/>
                </a:lnTo>
                <a:lnTo>
                  <a:pt x="778916" y="10085069"/>
                </a:lnTo>
                <a:lnTo>
                  <a:pt x="877976" y="10085069"/>
                </a:lnTo>
                <a:lnTo>
                  <a:pt x="877976" y="9966198"/>
                </a:lnTo>
                <a:lnTo>
                  <a:pt x="899922" y="9966198"/>
                </a:lnTo>
                <a:lnTo>
                  <a:pt x="910894" y="9966198"/>
                </a:lnTo>
              </a:path>
              <a:path w="6953250" h="10085070">
                <a:moveTo>
                  <a:pt x="756970" y="9944862"/>
                </a:moveTo>
                <a:lnTo>
                  <a:pt x="800862" y="9944862"/>
                </a:lnTo>
                <a:lnTo>
                  <a:pt x="800862" y="10063429"/>
                </a:lnTo>
                <a:lnTo>
                  <a:pt x="855726" y="10063429"/>
                </a:lnTo>
                <a:lnTo>
                  <a:pt x="855726" y="9944862"/>
                </a:lnTo>
                <a:lnTo>
                  <a:pt x="910894" y="9944862"/>
                </a:lnTo>
              </a:path>
              <a:path w="6953250" h="10085070">
                <a:moveTo>
                  <a:pt x="910894" y="9966198"/>
                </a:moveTo>
                <a:lnTo>
                  <a:pt x="932840" y="9966198"/>
                </a:lnTo>
                <a:lnTo>
                  <a:pt x="932840" y="10085069"/>
                </a:lnTo>
                <a:lnTo>
                  <a:pt x="1031875" y="10085069"/>
                </a:lnTo>
                <a:lnTo>
                  <a:pt x="1031875" y="9966198"/>
                </a:lnTo>
                <a:lnTo>
                  <a:pt x="1053846" y="9966198"/>
                </a:lnTo>
                <a:lnTo>
                  <a:pt x="1064768" y="9966198"/>
                </a:lnTo>
              </a:path>
              <a:path w="6953250" h="10085070">
                <a:moveTo>
                  <a:pt x="910894" y="9944862"/>
                </a:moveTo>
                <a:lnTo>
                  <a:pt x="954786" y="9944862"/>
                </a:lnTo>
                <a:lnTo>
                  <a:pt x="954786" y="10063429"/>
                </a:lnTo>
                <a:lnTo>
                  <a:pt x="1009650" y="10063429"/>
                </a:lnTo>
                <a:lnTo>
                  <a:pt x="1009650" y="9944862"/>
                </a:lnTo>
                <a:lnTo>
                  <a:pt x="1064768" y="9944862"/>
                </a:lnTo>
              </a:path>
              <a:path w="6953250" h="10085070">
                <a:moveTo>
                  <a:pt x="1064768" y="9966198"/>
                </a:moveTo>
                <a:lnTo>
                  <a:pt x="1086739" y="9966198"/>
                </a:lnTo>
                <a:lnTo>
                  <a:pt x="1086739" y="10085069"/>
                </a:lnTo>
                <a:lnTo>
                  <a:pt x="1185799" y="10085069"/>
                </a:lnTo>
                <a:lnTo>
                  <a:pt x="1185799" y="9966198"/>
                </a:lnTo>
                <a:lnTo>
                  <a:pt x="1207770" y="9966198"/>
                </a:lnTo>
                <a:lnTo>
                  <a:pt x="1218692" y="9966198"/>
                </a:lnTo>
              </a:path>
              <a:path w="6953250" h="10085070">
                <a:moveTo>
                  <a:pt x="1064768" y="9944862"/>
                </a:moveTo>
                <a:lnTo>
                  <a:pt x="1108710" y="9944862"/>
                </a:lnTo>
                <a:lnTo>
                  <a:pt x="1108710" y="10063429"/>
                </a:lnTo>
                <a:lnTo>
                  <a:pt x="1163828" y="10063429"/>
                </a:lnTo>
                <a:lnTo>
                  <a:pt x="1163828" y="9944862"/>
                </a:lnTo>
                <a:lnTo>
                  <a:pt x="1218692" y="9944862"/>
                </a:lnTo>
              </a:path>
              <a:path w="6953250" h="10085070">
                <a:moveTo>
                  <a:pt x="1218692" y="9966198"/>
                </a:moveTo>
                <a:lnTo>
                  <a:pt x="1240663" y="9966198"/>
                </a:lnTo>
                <a:lnTo>
                  <a:pt x="1240663" y="10085069"/>
                </a:lnTo>
                <a:lnTo>
                  <a:pt x="1339723" y="10085069"/>
                </a:lnTo>
                <a:lnTo>
                  <a:pt x="1339723" y="9966198"/>
                </a:lnTo>
                <a:lnTo>
                  <a:pt x="1361694" y="9966198"/>
                </a:lnTo>
                <a:lnTo>
                  <a:pt x="1372616" y="9966198"/>
                </a:lnTo>
              </a:path>
              <a:path w="6953250" h="10085070">
                <a:moveTo>
                  <a:pt x="1218692" y="9944862"/>
                </a:moveTo>
                <a:lnTo>
                  <a:pt x="1262634" y="9944862"/>
                </a:lnTo>
                <a:lnTo>
                  <a:pt x="1262634" y="10063429"/>
                </a:lnTo>
                <a:lnTo>
                  <a:pt x="1317752" y="10063429"/>
                </a:lnTo>
                <a:lnTo>
                  <a:pt x="1317752" y="9944862"/>
                </a:lnTo>
                <a:lnTo>
                  <a:pt x="1372616" y="9944862"/>
                </a:lnTo>
              </a:path>
              <a:path w="6953250" h="10085070">
                <a:moveTo>
                  <a:pt x="1372616" y="9966198"/>
                </a:moveTo>
                <a:lnTo>
                  <a:pt x="1394587" y="9966198"/>
                </a:lnTo>
                <a:lnTo>
                  <a:pt x="1394587" y="10085069"/>
                </a:lnTo>
                <a:lnTo>
                  <a:pt x="1493647" y="10085069"/>
                </a:lnTo>
                <a:lnTo>
                  <a:pt x="1493647" y="9966198"/>
                </a:lnTo>
                <a:lnTo>
                  <a:pt x="1515618" y="9966198"/>
                </a:lnTo>
                <a:lnTo>
                  <a:pt x="1526539" y="9966198"/>
                </a:lnTo>
              </a:path>
              <a:path w="6953250" h="10085070">
                <a:moveTo>
                  <a:pt x="1372616" y="9944862"/>
                </a:moveTo>
                <a:lnTo>
                  <a:pt x="1416558" y="9944862"/>
                </a:lnTo>
                <a:lnTo>
                  <a:pt x="1416558" y="10063429"/>
                </a:lnTo>
                <a:lnTo>
                  <a:pt x="1471676" y="10063429"/>
                </a:lnTo>
                <a:lnTo>
                  <a:pt x="1471676" y="9944862"/>
                </a:lnTo>
                <a:lnTo>
                  <a:pt x="1526539" y="9944862"/>
                </a:lnTo>
              </a:path>
              <a:path w="6953250" h="10085070">
                <a:moveTo>
                  <a:pt x="1526539" y="9966198"/>
                </a:moveTo>
                <a:lnTo>
                  <a:pt x="1548892" y="9966198"/>
                </a:lnTo>
                <a:lnTo>
                  <a:pt x="1548892" y="10085069"/>
                </a:lnTo>
                <a:lnTo>
                  <a:pt x="1648841" y="10085069"/>
                </a:lnTo>
                <a:lnTo>
                  <a:pt x="1648841" y="9966198"/>
                </a:lnTo>
                <a:lnTo>
                  <a:pt x="1671066" y="9966198"/>
                </a:lnTo>
                <a:lnTo>
                  <a:pt x="1681988" y="9966198"/>
                </a:lnTo>
              </a:path>
              <a:path w="6953250" h="10085070">
                <a:moveTo>
                  <a:pt x="1526539" y="9944862"/>
                </a:moveTo>
                <a:lnTo>
                  <a:pt x="1571117" y="9944862"/>
                </a:lnTo>
                <a:lnTo>
                  <a:pt x="1571117" y="10063429"/>
                </a:lnTo>
                <a:lnTo>
                  <a:pt x="1626616" y="10063429"/>
                </a:lnTo>
                <a:lnTo>
                  <a:pt x="1626616" y="9944862"/>
                </a:lnTo>
                <a:lnTo>
                  <a:pt x="1681988" y="9944862"/>
                </a:lnTo>
              </a:path>
              <a:path w="6953250" h="10085070">
                <a:moveTo>
                  <a:pt x="1681988" y="9966198"/>
                </a:moveTo>
                <a:lnTo>
                  <a:pt x="1704339" y="9966198"/>
                </a:lnTo>
                <a:lnTo>
                  <a:pt x="1704339" y="10085069"/>
                </a:lnTo>
                <a:lnTo>
                  <a:pt x="1804289" y="10085069"/>
                </a:lnTo>
                <a:lnTo>
                  <a:pt x="1804289" y="9966198"/>
                </a:lnTo>
                <a:lnTo>
                  <a:pt x="1826514" y="9966198"/>
                </a:lnTo>
                <a:lnTo>
                  <a:pt x="1837436" y="9966198"/>
                </a:lnTo>
              </a:path>
              <a:path w="6953250" h="10085070">
                <a:moveTo>
                  <a:pt x="1681988" y="9944862"/>
                </a:moveTo>
                <a:lnTo>
                  <a:pt x="1726564" y="9944862"/>
                </a:lnTo>
                <a:lnTo>
                  <a:pt x="1726564" y="10063429"/>
                </a:lnTo>
                <a:lnTo>
                  <a:pt x="1782064" y="10063429"/>
                </a:lnTo>
                <a:lnTo>
                  <a:pt x="1782064" y="9944862"/>
                </a:lnTo>
                <a:lnTo>
                  <a:pt x="1837436" y="9944862"/>
                </a:lnTo>
              </a:path>
              <a:path w="6953250" h="10085070">
                <a:moveTo>
                  <a:pt x="1837436" y="9966198"/>
                </a:moveTo>
                <a:lnTo>
                  <a:pt x="1859788" y="9966198"/>
                </a:lnTo>
                <a:lnTo>
                  <a:pt x="1859788" y="10085069"/>
                </a:lnTo>
                <a:lnTo>
                  <a:pt x="1959737" y="10085069"/>
                </a:lnTo>
                <a:lnTo>
                  <a:pt x="1959737" y="9966198"/>
                </a:lnTo>
                <a:lnTo>
                  <a:pt x="1981962" y="9966198"/>
                </a:lnTo>
                <a:lnTo>
                  <a:pt x="1992883" y="9966198"/>
                </a:lnTo>
              </a:path>
              <a:path w="6953250" h="10085070">
                <a:moveTo>
                  <a:pt x="1837436" y="9944862"/>
                </a:moveTo>
                <a:lnTo>
                  <a:pt x="1882013" y="9944862"/>
                </a:lnTo>
                <a:lnTo>
                  <a:pt x="1882013" y="10063429"/>
                </a:lnTo>
                <a:lnTo>
                  <a:pt x="1937512" y="10063429"/>
                </a:lnTo>
                <a:lnTo>
                  <a:pt x="1937512" y="9944862"/>
                </a:lnTo>
                <a:lnTo>
                  <a:pt x="1992883" y="9944862"/>
                </a:lnTo>
              </a:path>
              <a:path w="6953250" h="10085070">
                <a:moveTo>
                  <a:pt x="1992883" y="9966198"/>
                </a:moveTo>
                <a:lnTo>
                  <a:pt x="2015236" y="9966198"/>
                </a:lnTo>
                <a:lnTo>
                  <a:pt x="2015236" y="10085069"/>
                </a:lnTo>
                <a:lnTo>
                  <a:pt x="2115185" y="10085069"/>
                </a:lnTo>
                <a:lnTo>
                  <a:pt x="2115185" y="9966198"/>
                </a:lnTo>
                <a:lnTo>
                  <a:pt x="2137410" y="9966198"/>
                </a:lnTo>
                <a:lnTo>
                  <a:pt x="2148713" y="9966198"/>
                </a:lnTo>
              </a:path>
              <a:path w="6953250" h="10085070">
                <a:moveTo>
                  <a:pt x="1992883" y="9944862"/>
                </a:moveTo>
                <a:lnTo>
                  <a:pt x="2037461" y="9944862"/>
                </a:lnTo>
                <a:lnTo>
                  <a:pt x="2037461" y="10063429"/>
                </a:lnTo>
                <a:lnTo>
                  <a:pt x="2092960" y="10063429"/>
                </a:lnTo>
                <a:lnTo>
                  <a:pt x="2092960" y="9944862"/>
                </a:lnTo>
                <a:lnTo>
                  <a:pt x="2148713" y="9944862"/>
                </a:lnTo>
              </a:path>
              <a:path w="6953250" h="10085070">
                <a:moveTo>
                  <a:pt x="2148713" y="9966198"/>
                </a:moveTo>
                <a:lnTo>
                  <a:pt x="2170684" y="9966198"/>
                </a:lnTo>
                <a:lnTo>
                  <a:pt x="2170684" y="10085069"/>
                </a:lnTo>
                <a:lnTo>
                  <a:pt x="2270633" y="10085069"/>
                </a:lnTo>
                <a:lnTo>
                  <a:pt x="2270633" y="9966198"/>
                </a:lnTo>
                <a:lnTo>
                  <a:pt x="2292858" y="9966198"/>
                </a:lnTo>
                <a:lnTo>
                  <a:pt x="2304161" y="9966198"/>
                </a:lnTo>
              </a:path>
              <a:path w="6953250" h="10085070">
                <a:moveTo>
                  <a:pt x="2148713" y="9944862"/>
                </a:moveTo>
                <a:lnTo>
                  <a:pt x="2192909" y="9944862"/>
                </a:lnTo>
                <a:lnTo>
                  <a:pt x="2192909" y="10063429"/>
                </a:lnTo>
                <a:lnTo>
                  <a:pt x="2248662" y="10063429"/>
                </a:lnTo>
                <a:lnTo>
                  <a:pt x="2248662" y="9944862"/>
                </a:lnTo>
                <a:lnTo>
                  <a:pt x="2304161" y="9944862"/>
                </a:lnTo>
              </a:path>
              <a:path w="6953250" h="10085070">
                <a:moveTo>
                  <a:pt x="2304161" y="9966198"/>
                </a:moveTo>
                <a:lnTo>
                  <a:pt x="2326386" y="9966198"/>
                </a:lnTo>
                <a:lnTo>
                  <a:pt x="2326386" y="10085069"/>
                </a:lnTo>
                <a:lnTo>
                  <a:pt x="2426081" y="10085069"/>
                </a:lnTo>
                <a:lnTo>
                  <a:pt x="2426081" y="9966198"/>
                </a:lnTo>
                <a:lnTo>
                  <a:pt x="2448306" y="9966198"/>
                </a:lnTo>
                <a:lnTo>
                  <a:pt x="2459609" y="9966198"/>
                </a:lnTo>
              </a:path>
              <a:path w="6953250" h="10085070">
                <a:moveTo>
                  <a:pt x="2304161" y="9944862"/>
                </a:moveTo>
                <a:lnTo>
                  <a:pt x="2348357" y="9944862"/>
                </a:lnTo>
                <a:lnTo>
                  <a:pt x="2348357" y="10063429"/>
                </a:lnTo>
                <a:lnTo>
                  <a:pt x="2404110" y="10063429"/>
                </a:lnTo>
                <a:lnTo>
                  <a:pt x="2404110" y="9944862"/>
                </a:lnTo>
                <a:lnTo>
                  <a:pt x="2459609" y="9944862"/>
                </a:lnTo>
              </a:path>
              <a:path w="6953250" h="10085070">
                <a:moveTo>
                  <a:pt x="2459609" y="9966198"/>
                </a:moveTo>
                <a:lnTo>
                  <a:pt x="2481834" y="9966198"/>
                </a:lnTo>
                <a:lnTo>
                  <a:pt x="2481834" y="10085069"/>
                </a:lnTo>
                <a:lnTo>
                  <a:pt x="2581783" y="10085069"/>
                </a:lnTo>
                <a:lnTo>
                  <a:pt x="2581783" y="9966198"/>
                </a:lnTo>
                <a:lnTo>
                  <a:pt x="2603754" y="9966198"/>
                </a:lnTo>
                <a:lnTo>
                  <a:pt x="2615057" y="9966198"/>
                </a:lnTo>
              </a:path>
              <a:path w="6953250" h="10085070">
                <a:moveTo>
                  <a:pt x="2459609" y="9944862"/>
                </a:moveTo>
                <a:lnTo>
                  <a:pt x="2504059" y="9944862"/>
                </a:lnTo>
                <a:lnTo>
                  <a:pt x="2504059" y="10063429"/>
                </a:lnTo>
                <a:lnTo>
                  <a:pt x="2559558" y="10063429"/>
                </a:lnTo>
                <a:lnTo>
                  <a:pt x="2559558" y="9944862"/>
                </a:lnTo>
                <a:lnTo>
                  <a:pt x="2615057" y="9944862"/>
                </a:lnTo>
              </a:path>
              <a:path w="6953250" h="10085070">
                <a:moveTo>
                  <a:pt x="2615057" y="9966198"/>
                </a:moveTo>
                <a:lnTo>
                  <a:pt x="2637282" y="9966198"/>
                </a:lnTo>
                <a:lnTo>
                  <a:pt x="2637282" y="10085069"/>
                </a:lnTo>
                <a:lnTo>
                  <a:pt x="2737231" y="10085069"/>
                </a:lnTo>
                <a:lnTo>
                  <a:pt x="2737231" y="9966198"/>
                </a:lnTo>
                <a:lnTo>
                  <a:pt x="2759456" y="9966198"/>
                </a:lnTo>
                <a:lnTo>
                  <a:pt x="2770505" y="9966198"/>
                </a:lnTo>
              </a:path>
              <a:path w="6953250" h="10085070">
                <a:moveTo>
                  <a:pt x="2615057" y="9944862"/>
                </a:moveTo>
                <a:lnTo>
                  <a:pt x="2659507" y="9944862"/>
                </a:lnTo>
                <a:lnTo>
                  <a:pt x="2659507" y="10063429"/>
                </a:lnTo>
                <a:lnTo>
                  <a:pt x="2715006" y="10063429"/>
                </a:lnTo>
                <a:lnTo>
                  <a:pt x="2715006" y="9944862"/>
                </a:lnTo>
                <a:lnTo>
                  <a:pt x="2770505" y="9944862"/>
                </a:lnTo>
              </a:path>
              <a:path w="6953250" h="10085070">
                <a:moveTo>
                  <a:pt x="2770505" y="9966198"/>
                </a:moveTo>
                <a:lnTo>
                  <a:pt x="2792730" y="9966198"/>
                </a:lnTo>
                <a:lnTo>
                  <a:pt x="2792730" y="10085069"/>
                </a:lnTo>
                <a:lnTo>
                  <a:pt x="2892679" y="10085069"/>
                </a:lnTo>
                <a:lnTo>
                  <a:pt x="2892679" y="9966198"/>
                </a:lnTo>
                <a:lnTo>
                  <a:pt x="2914904" y="9966198"/>
                </a:lnTo>
                <a:lnTo>
                  <a:pt x="2925953" y="9966198"/>
                </a:lnTo>
              </a:path>
              <a:path w="6953250" h="10085070">
                <a:moveTo>
                  <a:pt x="2770505" y="9944862"/>
                </a:moveTo>
                <a:lnTo>
                  <a:pt x="2814955" y="9944862"/>
                </a:lnTo>
                <a:lnTo>
                  <a:pt x="2814955" y="10063429"/>
                </a:lnTo>
                <a:lnTo>
                  <a:pt x="2870454" y="10063429"/>
                </a:lnTo>
                <a:lnTo>
                  <a:pt x="2870454" y="9944862"/>
                </a:lnTo>
                <a:lnTo>
                  <a:pt x="2925953" y="9944862"/>
                </a:lnTo>
              </a:path>
              <a:path w="6953250" h="10085070">
                <a:moveTo>
                  <a:pt x="2925953" y="9966198"/>
                </a:moveTo>
                <a:lnTo>
                  <a:pt x="2948178" y="9966198"/>
                </a:lnTo>
                <a:lnTo>
                  <a:pt x="2948178" y="10085069"/>
                </a:lnTo>
                <a:lnTo>
                  <a:pt x="3048127" y="10085069"/>
                </a:lnTo>
                <a:lnTo>
                  <a:pt x="3048127" y="9966198"/>
                </a:lnTo>
                <a:lnTo>
                  <a:pt x="3070352" y="9966198"/>
                </a:lnTo>
                <a:lnTo>
                  <a:pt x="3081401" y="9966198"/>
                </a:lnTo>
              </a:path>
              <a:path w="6953250" h="10085070">
                <a:moveTo>
                  <a:pt x="2925953" y="9944862"/>
                </a:moveTo>
                <a:lnTo>
                  <a:pt x="2970403" y="9944862"/>
                </a:lnTo>
                <a:lnTo>
                  <a:pt x="2970403" y="10063429"/>
                </a:lnTo>
                <a:lnTo>
                  <a:pt x="3025902" y="10063429"/>
                </a:lnTo>
                <a:lnTo>
                  <a:pt x="3025902" y="9944862"/>
                </a:lnTo>
                <a:lnTo>
                  <a:pt x="3081401" y="9944862"/>
                </a:lnTo>
              </a:path>
              <a:path w="6953250" h="10085070">
                <a:moveTo>
                  <a:pt x="3081401" y="9966198"/>
                </a:moveTo>
                <a:lnTo>
                  <a:pt x="3103626" y="9966198"/>
                </a:lnTo>
                <a:lnTo>
                  <a:pt x="3103626" y="10085069"/>
                </a:lnTo>
                <a:lnTo>
                  <a:pt x="3203575" y="10085069"/>
                </a:lnTo>
                <a:lnTo>
                  <a:pt x="3203575" y="9966198"/>
                </a:lnTo>
                <a:lnTo>
                  <a:pt x="3225800" y="9966198"/>
                </a:lnTo>
                <a:lnTo>
                  <a:pt x="3236849" y="9966198"/>
                </a:lnTo>
              </a:path>
              <a:path w="6953250" h="10085070">
                <a:moveTo>
                  <a:pt x="3081401" y="9944862"/>
                </a:moveTo>
                <a:lnTo>
                  <a:pt x="3125851" y="9944862"/>
                </a:lnTo>
                <a:lnTo>
                  <a:pt x="3125851" y="10063429"/>
                </a:lnTo>
                <a:lnTo>
                  <a:pt x="3181350" y="10063429"/>
                </a:lnTo>
                <a:lnTo>
                  <a:pt x="3181350" y="9944862"/>
                </a:lnTo>
                <a:lnTo>
                  <a:pt x="3236849" y="9944862"/>
                </a:lnTo>
              </a:path>
              <a:path w="6953250" h="10085070">
                <a:moveTo>
                  <a:pt x="3236849" y="9966198"/>
                </a:moveTo>
                <a:lnTo>
                  <a:pt x="3259074" y="9966198"/>
                </a:lnTo>
                <a:lnTo>
                  <a:pt x="3259074" y="10085069"/>
                </a:lnTo>
                <a:lnTo>
                  <a:pt x="3359023" y="10085069"/>
                </a:lnTo>
                <a:lnTo>
                  <a:pt x="3359023" y="9966198"/>
                </a:lnTo>
                <a:lnTo>
                  <a:pt x="3381248" y="9966198"/>
                </a:lnTo>
                <a:lnTo>
                  <a:pt x="3392297" y="9966198"/>
                </a:lnTo>
              </a:path>
              <a:path w="6953250" h="10085070">
                <a:moveTo>
                  <a:pt x="3236849" y="9944862"/>
                </a:moveTo>
                <a:lnTo>
                  <a:pt x="3281299" y="9944862"/>
                </a:lnTo>
                <a:lnTo>
                  <a:pt x="3281299" y="10063429"/>
                </a:lnTo>
                <a:lnTo>
                  <a:pt x="3336798" y="10063429"/>
                </a:lnTo>
                <a:lnTo>
                  <a:pt x="3336798" y="9944862"/>
                </a:lnTo>
                <a:lnTo>
                  <a:pt x="3392297" y="9944862"/>
                </a:lnTo>
              </a:path>
              <a:path w="6953250" h="10085070">
                <a:moveTo>
                  <a:pt x="3392297" y="9966198"/>
                </a:moveTo>
                <a:lnTo>
                  <a:pt x="3414522" y="9966198"/>
                </a:lnTo>
                <a:lnTo>
                  <a:pt x="3414522" y="10085069"/>
                </a:lnTo>
                <a:lnTo>
                  <a:pt x="3514471" y="10085069"/>
                </a:lnTo>
                <a:lnTo>
                  <a:pt x="3514471" y="9966198"/>
                </a:lnTo>
                <a:lnTo>
                  <a:pt x="3536696" y="9966198"/>
                </a:lnTo>
                <a:lnTo>
                  <a:pt x="3547745" y="9966198"/>
                </a:lnTo>
              </a:path>
              <a:path w="6953250" h="10085070">
                <a:moveTo>
                  <a:pt x="3392297" y="9944862"/>
                </a:moveTo>
                <a:lnTo>
                  <a:pt x="3436747" y="9944862"/>
                </a:lnTo>
                <a:lnTo>
                  <a:pt x="3436747" y="10063429"/>
                </a:lnTo>
                <a:lnTo>
                  <a:pt x="3492246" y="10063429"/>
                </a:lnTo>
                <a:lnTo>
                  <a:pt x="3492246" y="9944862"/>
                </a:lnTo>
                <a:lnTo>
                  <a:pt x="3547745" y="9944862"/>
                </a:lnTo>
              </a:path>
              <a:path w="6953250" h="10085070">
                <a:moveTo>
                  <a:pt x="3547745" y="9966198"/>
                </a:moveTo>
                <a:lnTo>
                  <a:pt x="3569970" y="9966198"/>
                </a:lnTo>
                <a:lnTo>
                  <a:pt x="3569970" y="10085069"/>
                </a:lnTo>
                <a:lnTo>
                  <a:pt x="3669919" y="10085069"/>
                </a:lnTo>
                <a:lnTo>
                  <a:pt x="3669919" y="9966198"/>
                </a:lnTo>
                <a:lnTo>
                  <a:pt x="3692144" y="9966198"/>
                </a:lnTo>
                <a:lnTo>
                  <a:pt x="3703447" y="9966198"/>
                </a:lnTo>
              </a:path>
              <a:path w="6953250" h="10085070">
                <a:moveTo>
                  <a:pt x="3547745" y="9944862"/>
                </a:moveTo>
                <a:lnTo>
                  <a:pt x="3592195" y="9944862"/>
                </a:lnTo>
                <a:lnTo>
                  <a:pt x="3592195" y="10063429"/>
                </a:lnTo>
                <a:lnTo>
                  <a:pt x="3647694" y="10063429"/>
                </a:lnTo>
                <a:lnTo>
                  <a:pt x="3647694" y="9944862"/>
                </a:lnTo>
                <a:lnTo>
                  <a:pt x="3703447" y="9944862"/>
                </a:lnTo>
              </a:path>
              <a:path w="6953250" h="10085070">
                <a:moveTo>
                  <a:pt x="3703447" y="9966198"/>
                </a:moveTo>
                <a:lnTo>
                  <a:pt x="3725417" y="9966198"/>
                </a:lnTo>
                <a:lnTo>
                  <a:pt x="3725417" y="10085069"/>
                </a:lnTo>
                <a:lnTo>
                  <a:pt x="3825366" y="10085069"/>
                </a:lnTo>
                <a:lnTo>
                  <a:pt x="3825366" y="9966198"/>
                </a:lnTo>
                <a:lnTo>
                  <a:pt x="3847591" y="9966198"/>
                </a:lnTo>
                <a:lnTo>
                  <a:pt x="3858895" y="9966198"/>
                </a:lnTo>
              </a:path>
              <a:path w="6953250" h="10085070">
                <a:moveTo>
                  <a:pt x="3703447" y="9944862"/>
                </a:moveTo>
                <a:lnTo>
                  <a:pt x="3747642" y="9944862"/>
                </a:lnTo>
                <a:lnTo>
                  <a:pt x="3747642" y="10063429"/>
                </a:lnTo>
                <a:lnTo>
                  <a:pt x="3803141" y="10063429"/>
                </a:lnTo>
                <a:lnTo>
                  <a:pt x="3803141" y="9944862"/>
                </a:lnTo>
                <a:lnTo>
                  <a:pt x="3858895" y="9944862"/>
                </a:lnTo>
              </a:path>
              <a:path w="6953250" h="10085070">
                <a:moveTo>
                  <a:pt x="3858895" y="9966198"/>
                </a:moveTo>
                <a:lnTo>
                  <a:pt x="3881120" y="9966198"/>
                </a:lnTo>
                <a:lnTo>
                  <a:pt x="3881120" y="10085069"/>
                </a:lnTo>
                <a:lnTo>
                  <a:pt x="3980815" y="10085069"/>
                </a:lnTo>
                <a:lnTo>
                  <a:pt x="3980815" y="9966198"/>
                </a:lnTo>
                <a:lnTo>
                  <a:pt x="4003040" y="9966198"/>
                </a:lnTo>
                <a:lnTo>
                  <a:pt x="4014342" y="9966198"/>
                </a:lnTo>
              </a:path>
              <a:path w="6953250" h="10085070">
                <a:moveTo>
                  <a:pt x="3858895" y="9944862"/>
                </a:moveTo>
                <a:lnTo>
                  <a:pt x="3903091" y="9944862"/>
                </a:lnTo>
                <a:lnTo>
                  <a:pt x="3903091" y="10063429"/>
                </a:lnTo>
                <a:lnTo>
                  <a:pt x="3958844" y="10063429"/>
                </a:lnTo>
                <a:lnTo>
                  <a:pt x="3958844" y="9944862"/>
                </a:lnTo>
                <a:lnTo>
                  <a:pt x="4014342" y="9944862"/>
                </a:lnTo>
              </a:path>
              <a:path w="6953250" h="10085070">
                <a:moveTo>
                  <a:pt x="4014342" y="9966198"/>
                </a:moveTo>
                <a:lnTo>
                  <a:pt x="4036567" y="9966198"/>
                </a:lnTo>
                <a:lnTo>
                  <a:pt x="4036567" y="10085069"/>
                </a:lnTo>
                <a:lnTo>
                  <a:pt x="4136644" y="10085069"/>
                </a:lnTo>
                <a:lnTo>
                  <a:pt x="4136644" y="9966198"/>
                </a:lnTo>
                <a:lnTo>
                  <a:pt x="4158488" y="9966198"/>
                </a:lnTo>
                <a:lnTo>
                  <a:pt x="4169791" y="9966198"/>
                </a:lnTo>
              </a:path>
              <a:path w="6953250" h="10085070">
                <a:moveTo>
                  <a:pt x="4014342" y="9944862"/>
                </a:moveTo>
                <a:lnTo>
                  <a:pt x="4058539" y="9944862"/>
                </a:lnTo>
                <a:lnTo>
                  <a:pt x="4058539" y="10063429"/>
                </a:lnTo>
                <a:lnTo>
                  <a:pt x="4114291" y="10063429"/>
                </a:lnTo>
                <a:lnTo>
                  <a:pt x="4114291" y="9944862"/>
                </a:lnTo>
                <a:lnTo>
                  <a:pt x="4169791" y="9944862"/>
                </a:lnTo>
              </a:path>
              <a:path w="6953250" h="10085070">
                <a:moveTo>
                  <a:pt x="4169791" y="9966198"/>
                </a:moveTo>
                <a:lnTo>
                  <a:pt x="4192016" y="9966198"/>
                </a:lnTo>
                <a:lnTo>
                  <a:pt x="4192016" y="10085069"/>
                </a:lnTo>
                <a:lnTo>
                  <a:pt x="4292092" y="10085069"/>
                </a:lnTo>
                <a:lnTo>
                  <a:pt x="4292092" y="9966198"/>
                </a:lnTo>
                <a:lnTo>
                  <a:pt x="4314317" y="9966198"/>
                </a:lnTo>
                <a:lnTo>
                  <a:pt x="4325239" y="9966198"/>
                </a:lnTo>
              </a:path>
              <a:path w="6953250" h="10085070">
                <a:moveTo>
                  <a:pt x="4169791" y="9944862"/>
                </a:moveTo>
                <a:lnTo>
                  <a:pt x="4214368" y="9944862"/>
                </a:lnTo>
                <a:lnTo>
                  <a:pt x="4214368" y="10063429"/>
                </a:lnTo>
                <a:lnTo>
                  <a:pt x="4269740" y="10063429"/>
                </a:lnTo>
                <a:lnTo>
                  <a:pt x="4269740" y="9944862"/>
                </a:lnTo>
                <a:lnTo>
                  <a:pt x="4325239" y="9944862"/>
                </a:lnTo>
              </a:path>
              <a:path w="6953250" h="10085070">
                <a:moveTo>
                  <a:pt x="4325239" y="9966198"/>
                </a:moveTo>
                <a:lnTo>
                  <a:pt x="4347464" y="9966198"/>
                </a:lnTo>
                <a:lnTo>
                  <a:pt x="4347464" y="10085069"/>
                </a:lnTo>
                <a:lnTo>
                  <a:pt x="4447540" y="10085069"/>
                </a:lnTo>
                <a:lnTo>
                  <a:pt x="4447540" y="9966198"/>
                </a:lnTo>
                <a:lnTo>
                  <a:pt x="4469765" y="9966198"/>
                </a:lnTo>
                <a:lnTo>
                  <a:pt x="4480687" y="9966198"/>
                </a:lnTo>
              </a:path>
              <a:path w="6953250" h="10085070">
                <a:moveTo>
                  <a:pt x="4325239" y="9944862"/>
                </a:moveTo>
                <a:lnTo>
                  <a:pt x="4369816" y="9944862"/>
                </a:lnTo>
                <a:lnTo>
                  <a:pt x="4369816" y="10063429"/>
                </a:lnTo>
                <a:lnTo>
                  <a:pt x="4425188" y="10063429"/>
                </a:lnTo>
                <a:lnTo>
                  <a:pt x="4425188" y="9944862"/>
                </a:lnTo>
                <a:lnTo>
                  <a:pt x="4480687" y="9944862"/>
                </a:lnTo>
              </a:path>
              <a:path w="6953250" h="10085070">
                <a:moveTo>
                  <a:pt x="4480687" y="9966198"/>
                </a:moveTo>
                <a:lnTo>
                  <a:pt x="4502912" y="9966198"/>
                </a:lnTo>
                <a:lnTo>
                  <a:pt x="4502912" y="10085069"/>
                </a:lnTo>
                <a:lnTo>
                  <a:pt x="4602988" y="10085069"/>
                </a:lnTo>
                <a:lnTo>
                  <a:pt x="4602988" y="9966198"/>
                </a:lnTo>
                <a:lnTo>
                  <a:pt x="4625213" y="9966198"/>
                </a:lnTo>
                <a:lnTo>
                  <a:pt x="4636135" y="9966198"/>
                </a:lnTo>
              </a:path>
              <a:path w="6953250" h="10085070">
                <a:moveTo>
                  <a:pt x="4480687" y="9944862"/>
                </a:moveTo>
                <a:lnTo>
                  <a:pt x="4525264" y="9944862"/>
                </a:lnTo>
                <a:lnTo>
                  <a:pt x="4525264" y="10063429"/>
                </a:lnTo>
                <a:lnTo>
                  <a:pt x="4580636" y="10063429"/>
                </a:lnTo>
                <a:lnTo>
                  <a:pt x="4580636" y="9944862"/>
                </a:lnTo>
                <a:lnTo>
                  <a:pt x="4636135" y="9944862"/>
                </a:lnTo>
              </a:path>
              <a:path w="6953250" h="10085070">
                <a:moveTo>
                  <a:pt x="4636135" y="9966198"/>
                </a:moveTo>
                <a:lnTo>
                  <a:pt x="4658360" y="9966198"/>
                </a:lnTo>
                <a:lnTo>
                  <a:pt x="4658360" y="10085069"/>
                </a:lnTo>
                <a:lnTo>
                  <a:pt x="4758436" y="10085069"/>
                </a:lnTo>
                <a:lnTo>
                  <a:pt x="4758436" y="9966198"/>
                </a:lnTo>
                <a:lnTo>
                  <a:pt x="4780661" y="9966198"/>
                </a:lnTo>
                <a:lnTo>
                  <a:pt x="4791583" y="9966198"/>
                </a:lnTo>
              </a:path>
              <a:path w="6953250" h="10085070">
                <a:moveTo>
                  <a:pt x="4636135" y="9944862"/>
                </a:moveTo>
                <a:lnTo>
                  <a:pt x="4680712" y="9944862"/>
                </a:lnTo>
                <a:lnTo>
                  <a:pt x="4680712" y="10063429"/>
                </a:lnTo>
                <a:lnTo>
                  <a:pt x="4736084" y="10063429"/>
                </a:lnTo>
                <a:lnTo>
                  <a:pt x="4736084" y="9944862"/>
                </a:lnTo>
                <a:lnTo>
                  <a:pt x="4791583" y="9944862"/>
                </a:lnTo>
              </a:path>
              <a:path w="6953250" h="10085070">
                <a:moveTo>
                  <a:pt x="4791583" y="9966198"/>
                </a:moveTo>
                <a:lnTo>
                  <a:pt x="4813808" y="9966198"/>
                </a:lnTo>
                <a:lnTo>
                  <a:pt x="4813808" y="10085069"/>
                </a:lnTo>
                <a:lnTo>
                  <a:pt x="4913884" y="10085069"/>
                </a:lnTo>
                <a:lnTo>
                  <a:pt x="4913884" y="9966198"/>
                </a:lnTo>
                <a:lnTo>
                  <a:pt x="4936109" y="9966198"/>
                </a:lnTo>
                <a:lnTo>
                  <a:pt x="4947031" y="9966198"/>
                </a:lnTo>
              </a:path>
              <a:path w="6953250" h="10085070">
                <a:moveTo>
                  <a:pt x="4791583" y="9944862"/>
                </a:moveTo>
                <a:lnTo>
                  <a:pt x="4836160" y="9944862"/>
                </a:lnTo>
                <a:lnTo>
                  <a:pt x="4836160" y="10063429"/>
                </a:lnTo>
                <a:lnTo>
                  <a:pt x="4891532" y="10063429"/>
                </a:lnTo>
                <a:lnTo>
                  <a:pt x="4891532" y="9944862"/>
                </a:lnTo>
                <a:lnTo>
                  <a:pt x="4947031" y="9944862"/>
                </a:lnTo>
              </a:path>
              <a:path w="6953250" h="10085070">
                <a:moveTo>
                  <a:pt x="4947031" y="9966198"/>
                </a:moveTo>
                <a:lnTo>
                  <a:pt x="4969256" y="9966198"/>
                </a:lnTo>
                <a:lnTo>
                  <a:pt x="4969256" y="10085069"/>
                </a:lnTo>
                <a:lnTo>
                  <a:pt x="5069332" y="10085069"/>
                </a:lnTo>
                <a:lnTo>
                  <a:pt x="5069332" y="9966198"/>
                </a:lnTo>
                <a:lnTo>
                  <a:pt x="5091557" y="9966198"/>
                </a:lnTo>
                <a:lnTo>
                  <a:pt x="5102479" y="9966198"/>
                </a:lnTo>
              </a:path>
              <a:path w="6953250" h="10085070">
                <a:moveTo>
                  <a:pt x="4947031" y="9944862"/>
                </a:moveTo>
                <a:lnTo>
                  <a:pt x="4991608" y="9944862"/>
                </a:lnTo>
                <a:lnTo>
                  <a:pt x="4991608" y="10063429"/>
                </a:lnTo>
                <a:lnTo>
                  <a:pt x="5046980" y="10063429"/>
                </a:lnTo>
                <a:lnTo>
                  <a:pt x="5046980" y="9944862"/>
                </a:lnTo>
                <a:lnTo>
                  <a:pt x="5102479" y="9944862"/>
                </a:lnTo>
              </a:path>
              <a:path w="6953250" h="10085070">
                <a:moveTo>
                  <a:pt x="5102479" y="9966198"/>
                </a:moveTo>
                <a:lnTo>
                  <a:pt x="5124704" y="9966198"/>
                </a:lnTo>
                <a:lnTo>
                  <a:pt x="5124704" y="10085069"/>
                </a:lnTo>
                <a:lnTo>
                  <a:pt x="5224780" y="10085069"/>
                </a:lnTo>
                <a:lnTo>
                  <a:pt x="5224780" y="9966198"/>
                </a:lnTo>
                <a:lnTo>
                  <a:pt x="5247005" y="9966198"/>
                </a:lnTo>
                <a:lnTo>
                  <a:pt x="5258308" y="9966198"/>
                </a:lnTo>
              </a:path>
              <a:path w="6953250" h="10085070">
                <a:moveTo>
                  <a:pt x="5102479" y="9944862"/>
                </a:moveTo>
                <a:lnTo>
                  <a:pt x="5147056" y="9944862"/>
                </a:lnTo>
                <a:lnTo>
                  <a:pt x="5147056" y="10063429"/>
                </a:lnTo>
                <a:lnTo>
                  <a:pt x="5202428" y="10063429"/>
                </a:lnTo>
                <a:lnTo>
                  <a:pt x="5202428" y="9944862"/>
                </a:lnTo>
                <a:lnTo>
                  <a:pt x="5258308" y="9944862"/>
                </a:lnTo>
              </a:path>
              <a:path w="6953250" h="10085070">
                <a:moveTo>
                  <a:pt x="5258308" y="9966198"/>
                </a:moveTo>
                <a:lnTo>
                  <a:pt x="5280152" y="9966198"/>
                </a:lnTo>
                <a:lnTo>
                  <a:pt x="5280152" y="10085069"/>
                </a:lnTo>
                <a:lnTo>
                  <a:pt x="5380228" y="10085069"/>
                </a:lnTo>
                <a:lnTo>
                  <a:pt x="5380228" y="9966198"/>
                </a:lnTo>
                <a:lnTo>
                  <a:pt x="5402453" y="9966198"/>
                </a:lnTo>
                <a:lnTo>
                  <a:pt x="5413756" y="9966198"/>
                </a:lnTo>
              </a:path>
              <a:path w="6953250" h="10085070">
                <a:moveTo>
                  <a:pt x="5258308" y="9944862"/>
                </a:moveTo>
                <a:lnTo>
                  <a:pt x="5302504" y="9944862"/>
                </a:lnTo>
                <a:lnTo>
                  <a:pt x="5302504" y="10063429"/>
                </a:lnTo>
                <a:lnTo>
                  <a:pt x="5357876" y="10063429"/>
                </a:lnTo>
                <a:lnTo>
                  <a:pt x="5357876" y="9944862"/>
                </a:lnTo>
                <a:lnTo>
                  <a:pt x="5413756" y="9944862"/>
                </a:lnTo>
              </a:path>
              <a:path w="6953250" h="10085070">
                <a:moveTo>
                  <a:pt x="5413756" y="9966198"/>
                </a:moveTo>
                <a:lnTo>
                  <a:pt x="5435600" y="9966198"/>
                </a:lnTo>
                <a:lnTo>
                  <a:pt x="5435600" y="10085069"/>
                </a:lnTo>
                <a:lnTo>
                  <a:pt x="5535676" y="10085069"/>
                </a:lnTo>
                <a:lnTo>
                  <a:pt x="5535676" y="9966198"/>
                </a:lnTo>
                <a:lnTo>
                  <a:pt x="5557901" y="9966198"/>
                </a:lnTo>
                <a:lnTo>
                  <a:pt x="5569204" y="9966198"/>
                </a:lnTo>
              </a:path>
              <a:path w="6953250" h="10085070">
                <a:moveTo>
                  <a:pt x="5413756" y="9944862"/>
                </a:moveTo>
                <a:lnTo>
                  <a:pt x="5457952" y="9944862"/>
                </a:lnTo>
                <a:lnTo>
                  <a:pt x="5457952" y="10063429"/>
                </a:lnTo>
                <a:lnTo>
                  <a:pt x="5513705" y="10063429"/>
                </a:lnTo>
                <a:lnTo>
                  <a:pt x="5513705" y="9944862"/>
                </a:lnTo>
                <a:lnTo>
                  <a:pt x="5569204" y="9944862"/>
                </a:lnTo>
              </a:path>
              <a:path w="6953250" h="10085070">
                <a:moveTo>
                  <a:pt x="5569204" y="9966198"/>
                </a:moveTo>
                <a:lnTo>
                  <a:pt x="5591429" y="9966198"/>
                </a:lnTo>
                <a:lnTo>
                  <a:pt x="5591429" y="10085069"/>
                </a:lnTo>
                <a:lnTo>
                  <a:pt x="5691378" y="10085069"/>
                </a:lnTo>
                <a:lnTo>
                  <a:pt x="5691378" y="9966198"/>
                </a:lnTo>
                <a:lnTo>
                  <a:pt x="5713349" y="9966198"/>
                </a:lnTo>
                <a:lnTo>
                  <a:pt x="5724652" y="9966198"/>
                </a:lnTo>
              </a:path>
              <a:path w="6953250" h="10085070">
                <a:moveTo>
                  <a:pt x="5569204" y="9944862"/>
                </a:moveTo>
                <a:lnTo>
                  <a:pt x="5613400" y="9944862"/>
                </a:lnTo>
                <a:lnTo>
                  <a:pt x="5613400" y="10063429"/>
                </a:lnTo>
                <a:lnTo>
                  <a:pt x="5669153" y="10063429"/>
                </a:lnTo>
                <a:lnTo>
                  <a:pt x="5669153" y="9944862"/>
                </a:lnTo>
                <a:lnTo>
                  <a:pt x="5724652" y="9944862"/>
                </a:lnTo>
              </a:path>
              <a:path w="6953250" h="10085070">
                <a:moveTo>
                  <a:pt x="5724652" y="9966198"/>
                </a:moveTo>
                <a:lnTo>
                  <a:pt x="5746877" y="9966198"/>
                </a:lnTo>
                <a:lnTo>
                  <a:pt x="5746877" y="10085069"/>
                </a:lnTo>
                <a:lnTo>
                  <a:pt x="5846826" y="10085069"/>
                </a:lnTo>
                <a:lnTo>
                  <a:pt x="5846826" y="9966198"/>
                </a:lnTo>
                <a:lnTo>
                  <a:pt x="5868797" y="9966198"/>
                </a:lnTo>
                <a:lnTo>
                  <a:pt x="5880100" y="9966198"/>
                </a:lnTo>
              </a:path>
              <a:path w="6953250" h="10085070">
                <a:moveTo>
                  <a:pt x="5724652" y="9944862"/>
                </a:moveTo>
                <a:lnTo>
                  <a:pt x="5769102" y="9944862"/>
                </a:lnTo>
                <a:lnTo>
                  <a:pt x="5769102" y="10063429"/>
                </a:lnTo>
                <a:lnTo>
                  <a:pt x="5824601" y="10063429"/>
                </a:lnTo>
                <a:lnTo>
                  <a:pt x="5824601" y="9944862"/>
                </a:lnTo>
                <a:lnTo>
                  <a:pt x="5880100" y="9944862"/>
                </a:lnTo>
              </a:path>
              <a:path w="6953250" h="10085070">
                <a:moveTo>
                  <a:pt x="5880100" y="9966198"/>
                </a:moveTo>
                <a:lnTo>
                  <a:pt x="5902325" y="9966198"/>
                </a:lnTo>
                <a:lnTo>
                  <a:pt x="5902325" y="10085069"/>
                </a:lnTo>
                <a:lnTo>
                  <a:pt x="6002274" y="10085069"/>
                </a:lnTo>
                <a:lnTo>
                  <a:pt x="6002274" y="9966198"/>
                </a:lnTo>
                <a:lnTo>
                  <a:pt x="6024499" y="9966198"/>
                </a:lnTo>
                <a:lnTo>
                  <a:pt x="6035548" y="9966198"/>
                </a:lnTo>
              </a:path>
              <a:path w="6953250" h="10085070">
                <a:moveTo>
                  <a:pt x="5880100" y="9944862"/>
                </a:moveTo>
                <a:lnTo>
                  <a:pt x="5924550" y="9944862"/>
                </a:lnTo>
                <a:lnTo>
                  <a:pt x="5924550" y="10063429"/>
                </a:lnTo>
                <a:lnTo>
                  <a:pt x="5980049" y="10063429"/>
                </a:lnTo>
                <a:lnTo>
                  <a:pt x="5980049" y="9944862"/>
                </a:lnTo>
                <a:lnTo>
                  <a:pt x="6035548" y="9944862"/>
                </a:lnTo>
              </a:path>
              <a:path w="6953250" h="10085070">
                <a:moveTo>
                  <a:pt x="6035548" y="9966198"/>
                </a:moveTo>
                <a:lnTo>
                  <a:pt x="6057773" y="9966198"/>
                </a:lnTo>
                <a:lnTo>
                  <a:pt x="6057773" y="10085069"/>
                </a:lnTo>
                <a:lnTo>
                  <a:pt x="6157722" y="10085069"/>
                </a:lnTo>
                <a:lnTo>
                  <a:pt x="6157722" y="9966198"/>
                </a:lnTo>
                <a:lnTo>
                  <a:pt x="6179947" y="9966198"/>
                </a:lnTo>
                <a:lnTo>
                  <a:pt x="6190996" y="9966198"/>
                </a:lnTo>
              </a:path>
              <a:path w="6953250" h="10085070">
                <a:moveTo>
                  <a:pt x="6035548" y="9944862"/>
                </a:moveTo>
                <a:lnTo>
                  <a:pt x="6079998" y="9944862"/>
                </a:lnTo>
                <a:lnTo>
                  <a:pt x="6079998" y="10063429"/>
                </a:lnTo>
                <a:lnTo>
                  <a:pt x="6135497" y="10063429"/>
                </a:lnTo>
                <a:lnTo>
                  <a:pt x="6135497" y="9944862"/>
                </a:lnTo>
                <a:lnTo>
                  <a:pt x="6190996" y="9944862"/>
                </a:lnTo>
              </a:path>
              <a:path w="6953250" h="10085070">
                <a:moveTo>
                  <a:pt x="6190996" y="9966198"/>
                </a:moveTo>
                <a:lnTo>
                  <a:pt x="6213221" y="9966198"/>
                </a:lnTo>
                <a:lnTo>
                  <a:pt x="6213221" y="10085069"/>
                </a:lnTo>
                <a:lnTo>
                  <a:pt x="6313170" y="10085069"/>
                </a:lnTo>
                <a:lnTo>
                  <a:pt x="6313170" y="9966198"/>
                </a:lnTo>
                <a:lnTo>
                  <a:pt x="6335395" y="9966198"/>
                </a:lnTo>
                <a:lnTo>
                  <a:pt x="6346444" y="9966198"/>
                </a:lnTo>
              </a:path>
              <a:path w="6953250" h="10085070">
                <a:moveTo>
                  <a:pt x="6190996" y="9944862"/>
                </a:moveTo>
                <a:lnTo>
                  <a:pt x="6235446" y="9944862"/>
                </a:lnTo>
                <a:lnTo>
                  <a:pt x="6235446" y="10063429"/>
                </a:lnTo>
                <a:lnTo>
                  <a:pt x="6290945" y="10063429"/>
                </a:lnTo>
                <a:lnTo>
                  <a:pt x="6290945" y="9944862"/>
                </a:lnTo>
                <a:lnTo>
                  <a:pt x="6346444" y="9944862"/>
                </a:lnTo>
              </a:path>
              <a:path w="6953250" h="10085070">
                <a:moveTo>
                  <a:pt x="6346444" y="9966198"/>
                </a:moveTo>
                <a:lnTo>
                  <a:pt x="6368669" y="9966198"/>
                </a:lnTo>
                <a:lnTo>
                  <a:pt x="6368669" y="10085069"/>
                </a:lnTo>
                <a:lnTo>
                  <a:pt x="6468618" y="10085069"/>
                </a:lnTo>
                <a:lnTo>
                  <a:pt x="6468618" y="9966198"/>
                </a:lnTo>
                <a:lnTo>
                  <a:pt x="6490843" y="9966198"/>
                </a:lnTo>
                <a:lnTo>
                  <a:pt x="6501892" y="9966198"/>
                </a:lnTo>
              </a:path>
              <a:path w="6953250" h="10085070">
                <a:moveTo>
                  <a:pt x="6346444" y="9944862"/>
                </a:moveTo>
                <a:lnTo>
                  <a:pt x="6390894" y="9944862"/>
                </a:lnTo>
                <a:lnTo>
                  <a:pt x="6390894" y="10063429"/>
                </a:lnTo>
                <a:lnTo>
                  <a:pt x="6446393" y="10063429"/>
                </a:lnTo>
                <a:lnTo>
                  <a:pt x="6446393" y="9944862"/>
                </a:lnTo>
                <a:lnTo>
                  <a:pt x="6501892" y="9944862"/>
                </a:lnTo>
              </a:path>
              <a:path w="6953250" h="10085070">
                <a:moveTo>
                  <a:pt x="6501892" y="9966198"/>
                </a:moveTo>
                <a:lnTo>
                  <a:pt x="6524117" y="9966198"/>
                </a:lnTo>
                <a:lnTo>
                  <a:pt x="6524117" y="10085069"/>
                </a:lnTo>
                <a:lnTo>
                  <a:pt x="6624066" y="10085069"/>
                </a:lnTo>
                <a:lnTo>
                  <a:pt x="6624066" y="9966198"/>
                </a:lnTo>
                <a:lnTo>
                  <a:pt x="6646291" y="9966198"/>
                </a:lnTo>
                <a:lnTo>
                  <a:pt x="6657340" y="9966198"/>
                </a:lnTo>
              </a:path>
              <a:path w="6953250" h="10085070">
                <a:moveTo>
                  <a:pt x="6501892" y="9944862"/>
                </a:moveTo>
                <a:lnTo>
                  <a:pt x="6546342" y="9944862"/>
                </a:lnTo>
                <a:lnTo>
                  <a:pt x="6546342" y="10063429"/>
                </a:lnTo>
                <a:lnTo>
                  <a:pt x="6601841" y="10063429"/>
                </a:lnTo>
                <a:lnTo>
                  <a:pt x="6601841" y="9944862"/>
                </a:lnTo>
                <a:lnTo>
                  <a:pt x="6657340" y="9944862"/>
                </a:lnTo>
              </a:path>
              <a:path w="6953250" h="10085070">
                <a:moveTo>
                  <a:pt x="6657340" y="9966198"/>
                </a:moveTo>
                <a:lnTo>
                  <a:pt x="6679565" y="9966198"/>
                </a:lnTo>
                <a:lnTo>
                  <a:pt x="6679565" y="10085069"/>
                </a:lnTo>
                <a:lnTo>
                  <a:pt x="6779514" y="10085069"/>
                </a:lnTo>
                <a:lnTo>
                  <a:pt x="6779514" y="9966198"/>
                </a:lnTo>
                <a:lnTo>
                  <a:pt x="6801739" y="9966198"/>
                </a:lnTo>
                <a:lnTo>
                  <a:pt x="6813042" y="9966198"/>
                </a:lnTo>
              </a:path>
              <a:path w="6953250" h="10085070">
                <a:moveTo>
                  <a:pt x="6657340" y="9944862"/>
                </a:moveTo>
                <a:lnTo>
                  <a:pt x="6701790" y="9944862"/>
                </a:lnTo>
                <a:lnTo>
                  <a:pt x="6701790" y="10063429"/>
                </a:lnTo>
                <a:lnTo>
                  <a:pt x="6757289" y="10063429"/>
                </a:lnTo>
                <a:lnTo>
                  <a:pt x="6757289" y="9944862"/>
                </a:lnTo>
                <a:lnTo>
                  <a:pt x="6813042" y="9944862"/>
                </a:lnTo>
              </a:path>
              <a:path w="6953250" h="10085070">
                <a:moveTo>
                  <a:pt x="6812026" y="10082784"/>
                </a:moveTo>
                <a:lnTo>
                  <a:pt x="6951014" y="10082784"/>
                </a:lnTo>
                <a:lnTo>
                  <a:pt x="6951014" y="9944100"/>
                </a:lnTo>
                <a:lnTo>
                  <a:pt x="6812026" y="9944100"/>
                </a:lnTo>
                <a:lnTo>
                  <a:pt x="6812026" y="10082784"/>
                </a:lnTo>
                <a:close/>
              </a:path>
              <a:path w="6953250" h="10085070">
                <a:moveTo>
                  <a:pt x="6833616" y="10061143"/>
                </a:moveTo>
                <a:lnTo>
                  <a:pt x="6929323" y="10061143"/>
                </a:lnTo>
                <a:lnTo>
                  <a:pt x="6929323" y="9965436"/>
                </a:lnTo>
                <a:lnTo>
                  <a:pt x="6833616" y="9965436"/>
                </a:lnTo>
                <a:lnTo>
                  <a:pt x="6833616" y="10061143"/>
                </a:lnTo>
                <a:close/>
              </a:path>
              <a:path w="6953250" h="10085070">
                <a:moveTo>
                  <a:pt x="0" y="138683"/>
                </a:moveTo>
                <a:lnTo>
                  <a:pt x="138988" y="138683"/>
                </a:lnTo>
                <a:lnTo>
                  <a:pt x="138988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  <a:path w="6953250" h="10085070">
                <a:moveTo>
                  <a:pt x="21640" y="117348"/>
                </a:moveTo>
                <a:lnTo>
                  <a:pt x="117348" y="117348"/>
                </a:lnTo>
                <a:lnTo>
                  <a:pt x="117348" y="21640"/>
                </a:lnTo>
                <a:lnTo>
                  <a:pt x="21640" y="21640"/>
                </a:lnTo>
                <a:lnTo>
                  <a:pt x="21640" y="117348"/>
                </a:lnTo>
                <a:close/>
              </a:path>
              <a:path w="6953250" h="10085070">
                <a:moveTo>
                  <a:pt x="140970" y="119379"/>
                </a:moveTo>
                <a:lnTo>
                  <a:pt x="162915" y="119379"/>
                </a:lnTo>
                <a:lnTo>
                  <a:pt x="162915" y="761"/>
                </a:lnTo>
                <a:lnTo>
                  <a:pt x="261975" y="761"/>
                </a:lnTo>
                <a:lnTo>
                  <a:pt x="261975" y="119379"/>
                </a:lnTo>
                <a:lnTo>
                  <a:pt x="283921" y="119379"/>
                </a:lnTo>
                <a:lnTo>
                  <a:pt x="294894" y="119379"/>
                </a:lnTo>
              </a:path>
              <a:path w="6953250" h="10085070">
                <a:moveTo>
                  <a:pt x="140970" y="140969"/>
                </a:moveTo>
                <a:lnTo>
                  <a:pt x="185165" y="140969"/>
                </a:lnTo>
                <a:lnTo>
                  <a:pt x="185165" y="22351"/>
                </a:lnTo>
                <a:lnTo>
                  <a:pt x="240029" y="22351"/>
                </a:lnTo>
                <a:lnTo>
                  <a:pt x="240029" y="140969"/>
                </a:lnTo>
                <a:lnTo>
                  <a:pt x="294894" y="140969"/>
                </a:lnTo>
              </a:path>
              <a:path w="6953250" h="10085070">
                <a:moveTo>
                  <a:pt x="294894" y="119379"/>
                </a:moveTo>
                <a:lnTo>
                  <a:pt x="317144" y="119379"/>
                </a:lnTo>
                <a:lnTo>
                  <a:pt x="317144" y="761"/>
                </a:lnTo>
                <a:lnTo>
                  <a:pt x="415899" y="761"/>
                </a:lnTo>
                <a:lnTo>
                  <a:pt x="415899" y="119379"/>
                </a:lnTo>
                <a:lnTo>
                  <a:pt x="437845" y="119379"/>
                </a:lnTo>
                <a:lnTo>
                  <a:pt x="449122" y="119379"/>
                </a:lnTo>
              </a:path>
              <a:path w="6953250" h="10085070">
                <a:moveTo>
                  <a:pt x="294894" y="140969"/>
                </a:moveTo>
                <a:lnTo>
                  <a:pt x="339090" y="140969"/>
                </a:lnTo>
                <a:lnTo>
                  <a:pt x="339090" y="22351"/>
                </a:lnTo>
                <a:lnTo>
                  <a:pt x="393954" y="22351"/>
                </a:lnTo>
                <a:lnTo>
                  <a:pt x="393954" y="140969"/>
                </a:lnTo>
                <a:lnTo>
                  <a:pt x="449122" y="140969"/>
                </a:lnTo>
              </a:path>
              <a:path w="6953250" h="10085070">
                <a:moveTo>
                  <a:pt x="449122" y="119379"/>
                </a:moveTo>
                <a:lnTo>
                  <a:pt x="471068" y="119379"/>
                </a:lnTo>
                <a:lnTo>
                  <a:pt x="471068" y="761"/>
                </a:lnTo>
                <a:lnTo>
                  <a:pt x="569823" y="761"/>
                </a:lnTo>
                <a:lnTo>
                  <a:pt x="569823" y="119379"/>
                </a:lnTo>
                <a:lnTo>
                  <a:pt x="592074" y="119379"/>
                </a:lnTo>
                <a:lnTo>
                  <a:pt x="603046" y="119379"/>
                </a:lnTo>
              </a:path>
              <a:path w="6953250" h="10085070">
                <a:moveTo>
                  <a:pt x="449122" y="140969"/>
                </a:moveTo>
                <a:lnTo>
                  <a:pt x="493014" y="140969"/>
                </a:lnTo>
                <a:lnTo>
                  <a:pt x="493014" y="22351"/>
                </a:lnTo>
                <a:lnTo>
                  <a:pt x="547878" y="22351"/>
                </a:lnTo>
                <a:lnTo>
                  <a:pt x="547878" y="140969"/>
                </a:lnTo>
                <a:lnTo>
                  <a:pt x="603046" y="140969"/>
                </a:lnTo>
              </a:path>
              <a:path w="6953250" h="10085070">
                <a:moveTo>
                  <a:pt x="603046" y="119379"/>
                </a:moveTo>
                <a:lnTo>
                  <a:pt x="624992" y="119379"/>
                </a:lnTo>
                <a:lnTo>
                  <a:pt x="624992" y="761"/>
                </a:lnTo>
                <a:lnTo>
                  <a:pt x="723747" y="761"/>
                </a:lnTo>
                <a:lnTo>
                  <a:pt x="723747" y="119379"/>
                </a:lnTo>
                <a:lnTo>
                  <a:pt x="745997" y="119379"/>
                </a:lnTo>
                <a:lnTo>
                  <a:pt x="756970" y="119379"/>
                </a:lnTo>
              </a:path>
              <a:path w="6953250" h="10085070">
                <a:moveTo>
                  <a:pt x="603046" y="140969"/>
                </a:moveTo>
                <a:lnTo>
                  <a:pt x="646938" y="140969"/>
                </a:lnTo>
                <a:lnTo>
                  <a:pt x="646938" y="22351"/>
                </a:lnTo>
                <a:lnTo>
                  <a:pt x="701802" y="22351"/>
                </a:lnTo>
                <a:lnTo>
                  <a:pt x="701802" y="140969"/>
                </a:lnTo>
                <a:lnTo>
                  <a:pt x="756970" y="140969"/>
                </a:lnTo>
              </a:path>
              <a:path w="6953250" h="10085070">
                <a:moveTo>
                  <a:pt x="756970" y="119379"/>
                </a:moveTo>
                <a:lnTo>
                  <a:pt x="778916" y="119379"/>
                </a:lnTo>
                <a:lnTo>
                  <a:pt x="778916" y="761"/>
                </a:lnTo>
                <a:lnTo>
                  <a:pt x="877976" y="761"/>
                </a:lnTo>
                <a:lnTo>
                  <a:pt x="877976" y="119379"/>
                </a:lnTo>
                <a:lnTo>
                  <a:pt x="899922" y="119379"/>
                </a:lnTo>
                <a:lnTo>
                  <a:pt x="910894" y="119379"/>
                </a:lnTo>
              </a:path>
              <a:path w="6953250" h="10085070">
                <a:moveTo>
                  <a:pt x="756970" y="140969"/>
                </a:moveTo>
                <a:lnTo>
                  <a:pt x="800862" y="140969"/>
                </a:lnTo>
                <a:lnTo>
                  <a:pt x="800862" y="22351"/>
                </a:lnTo>
                <a:lnTo>
                  <a:pt x="855726" y="22351"/>
                </a:lnTo>
                <a:lnTo>
                  <a:pt x="855726" y="140969"/>
                </a:lnTo>
                <a:lnTo>
                  <a:pt x="910894" y="140969"/>
                </a:lnTo>
              </a:path>
              <a:path w="6953250" h="10085070">
                <a:moveTo>
                  <a:pt x="910894" y="119379"/>
                </a:moveTo>
                <a:lnTo>
                  <a:pt x="932840" y="119379"/>
                </a:lnTo>
                <a:lnTo>
                  <a:pt x="932840" y="761"/>
                </a:lnTo>
                <a:lnTo>
                  <a:pt x="1031875" y="761"/>
                </a:lnTo>
                <a:lnTo>
                  <a:pt x="1031875" y="119379"/>
                </a:lnTo>
                <a:lnTo>
                  <a:pt x="1053846" y="119379"/>
                </a:lnTo>
                <a:lnTo>
                  <a:pt x="1064768" y="119379"/>
                </a:lnTo>
              </a:path>
              <a:path w="6953250" h="10085070">
                <a:moveTo>
                  <a:pt x="910894" y="140969"/>
                </a:moveTo>
                <a:lnTo>
                  <a:pt x="954786" y="140969"/>
                </a:lnTo>
                <a:lnTo>
                  <a:pt x="954786" y="22351"/>
                </a:lnTo>
                <a:lnTo>
                  <a:pt x="1009650" y="22351"/>
                </a:lnTo>
                <a:lnTo>
                  <a:pt x="1009650" y="140969"/>
                </a:lnTo>
                <a:lnTo>
                  <a:pt x="1064768" y="140969"/>
                </a:lnTo>
              </a:path>
              <a:path w="6953250" h="10085070">
                <a:moveTo>
                  <a:pt x="1064768" y="119379"/>
                </a:moveTo>
                <a:lnTo>
                  <a:pt x="1086739" y="119379"/>
                </a:lnTo>
                <a:lnTo>
                  <a:pt x="1086739" y="761"/>
                </a:lnTo>
                <a:lnTo>
                  <a:pt x="1185799" y="761"/>
                </a:lnTo>
                <a:lnTo>
                  <a:pt x="1185799" y="119379"/>
                </a:lnTo>
                <a:lnTo>
                  <a:pt x="1207770" y="119379"/>
                </a:lnTo>
                <a:lnTo>
                  <a:pt x="1218692" y="119379"/>
                </a:lnTo>
              </a:path>
              <a:path w="6953250" h="10085070">
                <a:moveTo>
                  <a:pt x="1064768" y="140969"/>
                </a:moveTo>
                <a:lnTo>
                  <a:pt x="1108710" y="140969"/>
                </a:lnTo>
                <a:lnTo>
                  <a:pt x="1108710" y="22351"/>
                </a:lnTo>
                <a:lnTo>
                  <a:pt x="1163828" y="22351"/>
                </a:lnTo>
                <a:lnTo>
                  <a:pt x="1163828" y="140969"/>
                </a:lnTo>
                <a:lnTo>
                  <a:pt x="1218692" y="140969"/>
                </a:lnTo>
              </a:path>
              <a:path w="6953250" h="10085070">
                <a:moveTo>
                  <a:pt x="1218692" y="119379"/>
                </a:moveTo>
                <a:lnTo>
                  <a:pt x="1240663" y="119379"/>
                </a:lnTo>
                <a:lnTo>
                  <a:pt x="1240663" y="761"/>
                </a:lnTo>
                <a:lnTo>
                  <a:pt x="1339723" y="761"/>
                </a:lnTo>
                <a:lnTo>
                  <a:pt x="1339723" y="119379"/>
                </a:lnTo>
                <a:lnTo>
                  <a:pt x="1361694" y="119379"/>
                </a:lnTo>
                <a:lnTo>
                  <a:pt x="1372616" y="119379"/>
                </a:lnTo>
              </a:path>
              <a:path w="6953250" h="10085070">
                <a:moveTo>
                  <a:pt x="1218692" y="140969"/>
                </a:moveTo>
                <a:lnTo>
                  <a:pt x="1262634" y="140969"/>
                </a:lnTo>
                <a:lnTo>
                  <a:pt x="1262634" y="22351"/>
                </a:lnTo>
                <a:lnTo>
                  <a:pt x="1317752" y="22351"/>
                </a:lnTo>
                <a:lnTo>
                  <a:pt x="1317752" y="140969"/>
                </a:lnTo>
                <a:lnTo>
                  <a:pt x="1372616" y="140969"/>
                </a:lnTo>
              </a:path>
              <a:path w="6953250" h="10085070">
                <a:moveTo>
                  <a:pt x="1372616" y="119379"/>
                </a:moveTo>
                <a:lnTo>
                  <a:pt x="1394587" y="119379"/>
                </a:lnTo>
                <a:lnTo>
                  <a:pt x="1394587" y="761"/>
                </a:lnTo>
                <a:lnTo>
                  <a:pt x="1493647" y="761"/>
                </a:lnTo>
                <a:lnTo>
                  <a:pt x="1493647" y="119379"/>
                </a:lnTo>
                <a:lnTo>
                  <a:pt x="1515618" y="119379"/>
                </a:lnTo>
                <a:lnTo>
                  <a:pt x="1526539" y="119379"/>
                </a:lnTo>
              </a:path>
              <a:path w="6953250" h="10085070">
                <a:moveTo>
                  <a:pt x="1372616" y="140969"/>
                </a:moveTo>
                <a:lnTo>
                  <a:pt x="1416558" y="140969"/>
                </a:lnTo>
                <a:lnTo>
                  <a:pt x="1416558" y="22351"/>
                </a:lnTo>
                <a:lnTo>
                  <a:pt x="1471676" y="22351"/>
                </a:lnTo>
                <a:lnTo>
                  <a:pt x="1471676" y="140969"/>
                </a:lnTo>
                <a:lnTo>
                  <a:pt x="1526539" y="140969"/>
                </a:lnTo>
              </a:path>
              <a:path w="6953250" h="10085070">
                <a:moveTo>
                  <a:pt x="1526539" y="119379"/>
                </a:moveTo>
                <a:lnTo>
                  <a:pt x="1548892" y="119379"/>
                </a:lnTo>
                <a:lnTo>
                  <a:pt x="1548892" y="761"/>
                </a:lnTo>
                <a:lnTo>
                  <a:pt x="1648841" y="761"/>
                </a:lnTo>
                <a:lnTo>
                  <a:pt x="1648841" y="119379"/>
                </a:lnTo>
                <a:lnTo>
                  <a:pt x="1671066" y="119379"/>
                </a:lnTo>
                <a:lnTo>
                  <a:pt x="1681988" y="119379"/>
                </a:lnTo>
              </a:path>
              <a:path w="6953250" h="10085070">
                <a:moveTo>
                  <a:pt x="1526539" y="140969"/>
                </a:moveTo>
                <a:lnTo>
                  <a:pt x="1571117" y="140969"/>
                </a:lnTo>
                <a:lnTo>
                  <a:pt x="1571117" y="22351"/>
                </a:lnTo>
                <a:lnTo>
                  <a:pt x="1626616" y="22351"/>
                </a:lnTo>
                <a:lnTo>
                  <a:pt x="1626616" y="140969"/>
                </a:lnTo>
                <a:lnTo>
                  <a:pt x="1681988" y="140969"/>
                </a:lnTo>
              </a:path>
              <a:path w="6953250" h="10085070">
                <a:moveTo>
                  <a:pt x="1681988" y="119379"/>
                </a:moveTo>
                <a:lnTo>
                  <a:pt x="1704339" y="119379"/>
                </a:lnTo>
                <a:lnTo>
                  <a:pt x="1704339" y="761"/>
                </a:lnTo>
                <a:lnTo>
                  <a:pt x="1804289" y="761"/>
                </a:lnTo>
                <a:lnTo>
                  <a:pt x="1804289" y="119379"/>
                </a:lnTo>
                <a:lnTo>
                  <a:pt x="1826514" y="119379"/>
                </a:lnTo>
                <a:lnTo>
                  <a:pt x="1837436" y="119379"/>
                </a:lnTo>
              </a:path>
              <a:path w="6953250" h="10085070">
                <a:moveTo>
                  <a:pt x="1681988" y="140969"/>
                </a:moveTo>
                <a:lnTo>
                  <a:pt x="1726564" y="140969"/>
                </a:lnTo>
                <a:lnTo>
                  <a:pt x="1726564" y="22351"/>
                </a:lnTo>
                <a:lnTo>
                  <a:pt x="1782064" y="22351"/>
                </a:lnTo>
                <a:lnTo>
                  <a:pt x="1782064" y="140969"/>
                </a:lnTo>
                <a:lnTo>
                  <a:pt x="1837436" y="140969"/>
                </a:lnTo>
              </a:path>
              <a:path w="6953250" h="10085070">
                <a:moveTo>
                  <a:pt x="1837436" y="119379"/>
                </a:moveTo>
                <a:lnTo>
                  <a:pt x="1859788" y="119379"/>
                </a:lnTo>
                <a:lnTo>
                  <a:pt x="1859788" y="761"/>
                </a:lnTo>
                <a:lnTo>
                  <a:pt x="1959737" y="761"/>
                </a:lnTo>
                <a:lnTo>
                  <a:pt x="1959737" y="119379"/>
                </a:lnTo>
                <a:lnTo>
                  <a:pt x="1981962" y="119379"/>
                </a:lnTo>
                <a:lnTo>
                  <a:pt x="1992883" y="119379"/>
                </a:lnTo>
              </a:path>
              <a:path w="6953250" h="10085070">
                <a:moveTo>
                  <a:pt x="1837436" y="140969"/>
                </a:moveTo>
                <a:lnTo>
                  <a:pt x="1882013" y="140969"/>
                </a:lnTo>
                <a:lnTo>
                  <a:pt x="1882013" y="22351"/>
                </a:lnTo>
                <a:lnTo>
                  <a:pt x="1937512" y="22351"/>
                </a:lnTo>
                <a:lnTo>
                  <a:pt x="1937512" y="140969"/>
                </a:lnTo>
                <a:lnTo>
                  <a:pt x="1992883" y="140969"/>
                </a:lnTo>
              </a:path>
              <a:path w="6953250" h="10085070">
                <a:moveTo>
                  <a:pt x="1992883" y="119379"/>
                </a:moveTo>
                <a:lnTo>
                  <a:pt x="2015236" y="119379"/>
                </a:lnTo>
                <a:lnTo>
                  <a:pt x="2015236" y="761"/>
                </a:lnTo>
                <a:lnTo>
                  <a:pt x="2115185" y="761"/>
                </a:lnTo>
                <a:lnTo>
                  <a:pt x="2115185" y="119379"/>
                </a:lnTo>
                <a:lnTo>
                  <a:pt x="2137410" y="119379"/>
                </a:lnTo>
                <a:lnTo>
                  <a:pt x="2148713" y="119379"/>
                </a:lnTo>
              </a:path>
              <a:path w="6953250" h="10085070">
                <a:moveTo>
                  <a:pt x="1992883" y="140969"/>
                </a:moveTo>
                <a:lnTo>
                  <a:pt x="2037461" y="140969"/>
                </a:lnTo>
                <a:lnTo>
                  <a:pt x="2037461" y="22351"/>
                </a:lnTo>
                <a:lnTo>
                  <a:pt x="2092960" y="22351"/>
                </a:lnTo>
                <a:lnTo>
                  <a:pt x="2092960" y="140969"/>
                </a:lnTo>
                <a:lnTo>
                  <a:pt x="2148713" y="140969"/>
                </a:lnTo>
              </a:path>
              <a:path w="6953250" h="10085070">
                <a:moveTo>
                  <a:pt x="2148713" y="119379"/>
                </a:moveTo>
                <a:lnTo>
                  <a:pt x="2170684" y="119379"/>
                </a:lnTo>
                <a:lnTo>
                  <a:pt x="2170684" y="761"/>
                </a:lnTo>
                <a:lnTo>
                  <a:pt x="2270633" y="761"/>
                </a:lnTo>
                <a:lnTo>
                  <a:pt x="2270633" y="119379"/>
                </a:lnTo>
                <a:lnTo>
                  <a:pt x="2292858" y="119379"/>
                </a:lnTo>
                <a:lnTo>
                  <a:pt x="2304161" y="119379"/>
                </a:lnTo>
              </a:path>
              <a:path w="6953250" h="10085070">
                <a:moveTo>
                  <a:pt x="2148713" y="140969"/>
                </a:moveTo>
                <a:lnTo>
                  <a:pt x="2192909" y="140969"/>
                </a:lnTo>
                <a:lnTo>
                  <a:pt x="2192909" y="22351"/>
                </a:lnTo>
                <a:lnTo>
                  <a:pt x="2248662" y="22351"/>
                </a:lnTo>
                <a:lnTo>
                  <a:pt x="2248662" y="140969"/>
                </a:lnTo>
                <a:lnTo>
                  <a:pt x="2304161" y="140969"/>
                </a:lnTo>
              </a:path>
              <a:path w="6953250" h="10085070">
                <a:moveTo>
                  <a:pt x="2304161" y="119379"/>
                </a:moveTo>
                <a:lnTo>
                  <a:pt x="2326386" y="119379"/>
                </a:lnTo>
                <a:lnTo>
                  <a:pt x="2326386" y="761"/>
                </a:lnTo>
                <a:lnTo>
                  <a:pt x="2426081" y="761"/>
                </a:lnTo>
                <a:lnTo>
                  <a:pt x="2426081" y="119379"/>
                </a:lnTo>
                <a:lnTo>
                  <a:pt x="2448306" y="119379"/>
                </a:lnTo>
                <a:lnTo>
                  <a:pt x="2459609" y="119379"/>
                </a:lnTo>
              </a:path>
              <a:path w="6953250" h="10085070">
                <a:moveTo>
                  <a:pt x="2304161" y="140969"/>
                </a:moveTo>
                <a:lnTo>
                  <a:pt x="2348357" y="140969"/>
                </a:lnTo>
                <a:lnTo>
                  <a:pt x="2348357" y="22351"/>
                </a:lnTo>
                <a:lnTo>
                  <a:pt x="2404110" y="22351"/>
                </a:lnTo>
                <a:lnTo>
                  <a:pt x="2404110" y="140969"/>
                </a:lnTo>
                <a:lnTo>
                  <a:pt x="2459609" y="140969"/>
                </a:lnTo>
              </a:path>
              <a:path w="6953250" h="10085070">
                <a:moveTo>
                  <a:pt x="2459609" y="119379"/>
                </a:moveTo>
                <a:lnTo>
                  <a:pt x="2481834" y="119379"/>
                </a:lnTo>
                <a:lnTo>
                  <a:pt x="2481834" y="761"/>
                </a:lnTo>
                <a:lnTo>
                  <a:pt x="2581783" y="761"/>
                </a:lnTo>
                <a:lnTo>
                  <a:pt x="2581783" y="119379"/>
                </a:lnTo>
                <a:lnTo>
                  <a:pt x="2603754" y="119379"/>
                </a:lnTo>
                <a:lnTo>
                  <a:pt x="2615057" y="119379"/>
                </a:lnTo>
              </a:path>
              <a:path w="6953250" h="10085070">
                <a:moveTo>
                  <a:pt x="2459609" y="140969"/>
                </a:moveTo>
                <a:lnTo>
                  <a:pt x="2504059" y="140969"/>
                </a:lnTo>
                <a:lnTo>
                  <a:pt x="2504059" y="22351"/>
                </a:lnTo>
                <a:lnTo>
                  <a:pt x="2559558" y="22351"/>
                </a:lnTo>
                <a:lnTo>
                  <a:pt x="2559558" y="140969"/>
                </a:lnTo>
                <a:lnTo>
                  <a:pt x="2615057" y="140969"/>
                </a:lnTo>
              </a:path>
              <a:path w="6953250" h="10085070">
                <a:moveTo>
                  <a:pt x="2615057" y="119379"/>
                </a:moveTo>
                <a:lnTo>
                  <a:pt x="2637282" y="119379"/>
                </a:lnTo>
                <a:lnTo>
                  <a:pt x="2637282" y="761"/>
                </a:lnTo>
                <a:lnTo>
                  <a:pt x="2737231" y="761"/>
                </a:lnTo>
                <a:lnTo>
                  <a:pt x="2737231" y="119379"/>
                </a:lnTo>
                <a:lnTo>
                  <a:pt x="2759456" y="119379"/>
                </a:lnTo>
                <a:lnTo>
                  <a:pt x="2770505" y="119379"/>
                </a:lnTo>
              </a:path>
              <a:path w="6953250" h="10085070">
                <a:moveTo>
                  <a:pt x="2615057" y="140969"/>
                </a:moveTo>
                <a:lnTo>
                  <a:pt x="2659507" y="140969"/>
                </a:lnTo>
                <a:lnTo>
                  <a:pt x="2659507" y="22351"/>
                </a:lnTo>
                <a:lnTo>
                  <a:pt x="2715006" y="22351"/>
                </a:lnTo>
                <a:lnTo>
                  <a:pt x="2715006" y="140969"/>
                </a:lnTo>
                <a:lnTo>
                  <a:pt x="2770505" y="140969"/>
                </a:lnTo>
              </a:path>
              <a:path w="6953250" h="10085070">
                <a:moveTo>
                  <a:pt x="2770505" y="119379"/>
                </a:moveTo>
                <a:lnTo>
                  <a:pt x="2792730" y="119379"/>
                </a:lnTo>
                <a:lnTo>
                  <a:pt x="2792730" y="761"/>
                </a:lnTo>
                <a:lnTo>
                  <a:pt x="2892679" y="761"/>
                </a:lnTo>
                <a:lnTo>
                  <a:pt x="2892679" y="119379"/>
                </a:lnTo>
                <a:lnTo>
                  <a:pt x="2914904" y="119379"/>
                </a:lnTo>
                <a:lnTo>
                  <a:pt x="2925953" y="119379"/>
                </a:lnTo>
              </a:path>
              <a:path w="6953250" h="10085070">
                <a:moveTo>
                  <a:pt x="2770505" y="140969"/>
                </a:moveTo>
                <a:lnTo>
                  <a:pt x="2814955" y="140969"/>
                </a:lnTo>
                <a:lnTo>
                  <a:pt x="2814955" y="22351"/>
                </a:lnTo>
                <a:lnTo>
                  <a:pt x="2870454" y="22351"/>
                </a:lnTo>
                <a:lnTo>
                  <a:pt x="2870454" y="140969"/>
                </a:lnTo>
                <a:lnTo>
                  <a:pt x="2925953" y="140969"/>
                </a:lnTo>
              </a:path>
              <a:path w="6953250" h="10085070">
                <a:moveTo>
                  <a:pt x="2925953" y="119379"/>
                </a:moveTo>
                <a:lnTo>
                  <a:pt x="2948178" y="119379"/>
                </a:lnTo>
                <a:lnTo>
                  <a:pt x="2948178" y="761"/>
                </a:lnTo>
                <a:lnTo>
                  <a:pt x="3048127" y="761"/>
                </a:lnTo>
                <a:lnTo>
                  <a:pt x="3048127" y="119379"/>
                </a:lnTo>
                <a:lnTo>
                  <a:pt x="3070352" y="119379"/>
                </a:lnTo>
                <a:lnTo>
                  <a:pt x="3081401" y="119379"/>
                </a:lnTo>
              </a:path>
              <a:path w="6953250" h="10085070">
                <a:moveTo>
                  <a:pt x="2925953" y="140969"/>
                </a:moveTo>
                <a:lnTo>
                  <a:pt x="2970403" y="140969"/>
                </a:lnTo>
                <a:lnTo>
                  <a:pt x="2970403" y="22351"/>
                </a:lnTo>
                <a:lnTo>
                  <a:pt x="3025902" y="22351"/>
                </a:lnTo>
                <a:lnTo>
                  <a:pt x="3025902" y="140969"/>
                </a:lnTo>
                <a:lnTo>
                  <a:pt x="3081401" y="140969"/>
                </a:lnTo>
              </a:path>
              <a:path w="6953250" h="10085070">
                <a:moveTo>
                  <a:pt x="3081401" y="119379"/>
                </a:moveTo>
                <a:lnTo>
                  <a:pt x="3103626" y="119379"/>
                </a:lnTo>
                <a:lnTo>
                  <a:pt x="3103626" y="761"/>
                </a:lnTo>
                <a:lnTo>
                  <a:pt x="3203575" y="761"/>
                </a:lnTo>
                <a:lnTo>
                  <a:pt x="3203575" y="119379"/>
                </a:lnTo>
                <a:lnTo>
                  <a:pt x="3225800" y="119379"/>
                </a:lnTo>
                <a:lnTo>
                  <a:pt x="3236849" y="119379"/>
                </a:lnTo>
              </a:path>
              <a:path w="6953250" h="10085070">
                <a:moveTo>
                  <a:pt x="3081401" y="140969"/>
                </a:moveTo>
                <a:lnTo>
                  <a:pt x="3125851" y="140969"/>
                </a:lnTo>
                <a:lnTo>
                  <a:pt x="3125851" y="22351"/>
                </a:lnTo>
                <a:lnTo>
                  <a:pt x="3181350" y="22351"/>
                </a:lnTo>
                <a:lnTo>
                  <a:pt x="3181350" y="140969"/>
                </a:lnTo>
                <a:lnTo>
                  <a:pt x="3236849" y="140969"/>
                </a:lnTo>
              </a:path>
              <a:path w="6953250" h="10085070">
                <a:moveTo>
                  <a:pt x="3236849" y="119379"/>
                </a:moveTo>
                <a:lnTo>
                  <a:pt x="3259074" y="119379"/>
                </a:lnTo>
                <a:lnTo>
                  <a:pt x="3259074" y="761"/>
                </a:lnTo>
                <a:lnTo>
                  <a:pt x="3359023" y="761"/>
                </a:lnTo>
                <a:lnTo>
                  <a:pt x="3359023" y="119379"/>
                </a:lnTo>
                <a:lnTo>
                  <a:pt x="3381248" y="119379"/>
                </a:lnTo>
                <a:lnTo>
                  <a:pt x="3392297" y="119379"/>
                </a:lnTo>
              </a:path>
              <a:path w="6953250" h="10085070">
                <a:moveTo>
                  <a:pt x="3236849" y="140969"/>
                </a:moveTo>
                <a:lnTo>
                  <a:pt x="3281299" y="140969"/>
                </a:lnTo>
                <a:lnTo>
                  <a:pt x="3281299" y="22351"/>
                </a:lnTo>
                <a:lnTo>
                  <a:pt x="3336798" y="22351"/>
                </a:lnTo>
                <a:lnTo>
                  <a:pt x="3336798" y="140969"/>
                </a:lnTo>
                <a:lnTo>
                  <a:pt x="3392297" y="140969"/>
                </a:lnTo>
              </a:path>
              <a:path w="6953250" h="10085070">
                <a:moveTo>
                  <a:pt x="3392297" y="119379"/>
                </a:moveTo>
                <a:lnTo>
                  <a:pt x="3414522" y="119379"/>
                </a:lnTo>
                <a:lnTo>
                  <a:pt x="3414522" y="761"/>
                </a:lnTo>
                <a:lnTo>
                  <a:pt x="3514471" y="761"/>
                </a:lnTo>
                <a:lnTo>
                  <a:pt x="3514471" y="119379"/>
                </a:lnTo>
                <a:lnTo>
                  <a:pt x="3536696" y="119379"/>
                </a:lnTo>
                <a:lnTo>
                  <a:pt x="3547745" y="119379"/>
                </a:lnTo>
              </a:path>
              <a:path w="6953250" h="10085070">
                <a:moveTo>
                  <a:pt x="3392297" y="140969"/>
                </a:moveTo>
                <a:lnTo>
                  <a:pt x="3436747" y="140969"/>
                </a:lnTo>
                <a:lnTo>
                  <a:pt x="3436747" y="22351"/>
                </a:lnTo>
                <a:lnTo>
                  <a:pt x="3492246" y="22351"/>
                </a:lnTo>
                <a:lnTo>
                  <a:pt x="3492246" y="140969"/>
                </a:lnTo>
                <a:lnTo>
                  <a:pt x="3547745" y="140969"/>
                </a:lnTo>
              </a:path>
              <a:path w="6953250" h="10085070">
                <a:moveTo>
                  <a:pt x="3547745" y="119379"/>
                </a:moveTo>
                <a:lnTo>
                  <a:pt x="3569970" y="119379"/>
                </a:lnTo>
                <a:lnTo>
                  <a:pt x="3569970" y="761"/>
                </a:lnTo>
                <a:lnTo>
                  <a:pt x="3669919" y="761"/>
                </a:lnTo>
                <a:lnTo>
                  <a:pt x="3669919" y="119379"/>
                </a:lnTo>
                <a:lnTo>
                  <a:pt x="3692144" y="119379"/>
                </a:lnTo>
                <a:lnTo>
                  <a:pt x="3703447" y="119379"/>
                </a:lnTo>
              </a:path>
              <a:path w="6953250" h="10085070">
                <a:moveTo>
                  <a:pt x="3547745" y="140969"/>
                </a:moveTo>
                <a:lnTo>
                  <a:pt x="3592195" y="140969"/>
                </a:lnTo>
                <a:lnTo>
                  <a:pt x="3592195" y="22351"/>
                </a:lnTo>
                <a:lnTo>
                  <a:pt x="3647694" y="22351"/>
                </a:lnTo>
                <a:lnTo>
                  <a:pt x="3647694" y="140969"/>
                </a:lnTo>
                <a:lnTo>
                  <a:pt x="3703447" y="140969"/>
                </a:lnTo>
              </a:path>
              <a:path w="6953250" h="10085070">
                <a:moveTo>
                  <a:pt x="3703447" y="119379"/>
                </a:moveTo>
                <a:lnTo>
                  <a:pt x="3725417" y="119379"/>
                </a:lnTo>
                <a:lnTo>
                  <a:pt x="3725417" y="761"/>
                </a:lnTo>
                <a:lnTo>
                  <a:pt x="3825366" y="761"/>
                </a:lnTo>
                <a:lnTo>
                  <a:pt x="3825366" y="119379"/>
                </a:lnTo>
                <a:lnTo>
                  <a:pt x="3847591" y="119379"/>
                </a:lnTo>
                <a:lnTo>
                  <a:pt x="3858895" y="119379"/>
                </a:lnTo>
              </a:path>
              <a:path w="6953250" h="10085070">
                <a:moveTo>
                  <a:pt x="3703447" y="140969"/>
                </a:moveTo>
                <a:lnTo>
                  <a:pt x="3747642" y="140969"/>
                </a:lnTo>
                <a:lnTo>
                  <a:pt x="3747642" y="22351"/>
                </a:lnTo>
                <a:lnTo>
                  <a:pt x="3803141" y="22351"/>
                </a:lnTo>
                <a:lnTo>
                  <a:pt x="3803141" y="140969"/>
                </a:lnTo>
                <a:lnTo>
                  <a:pt x="3858895" y="140969"/>
                </a:lnTo>
              </a:path>
              <a:path w="6953250" h="10085070">
                <a:moveTo>
                  <a:pt x="3858895" y="119379"/>
                </a:moveTo>
                <a:lnTo>
                  <a:pt x="3881120" y="119379"/>
                </a:lnTo>
                <a:lnTo>
                  <a:pt x="3881120" y="761"/>
                </a:lnTo>
                <a:lnTo>
                  <a:pt x="3980815" y="761"/>
                </a:lnTo>
                <a:lnTo>
                  <a:pt x="3980815" y="119379"/>
                </a:lnTo>
                <a:lnTo>
                  <a:pt x="4003040" y="119379"/>
                </a:lnTo>
                <a:lnTo>
                  <a:pt x="4014342" y="119379"/>
                </a:lnTo>
              </a:path>
              <a:path w="6953250" h="10085070">
                <a:moveTo>
                  <a:pt x="3858895" y="140969"/>
                </a:moveTo>
                <a:lnTo>
                  <a:pt x="3903091" y="140969"/>
                </a:lnTo>
                <a:lnTo>
                  <a:pt x="3903091" y="22351"/>
                </a:lnTo>
                <a:lnTo>
                  <a:pt x="3958844" y="22351"/>
                </a:lnTo>
                <a:lnTo>
                  <a:pt x="3958844" y="140969"/>
                </a:lnTo>
                <a:lnTo>
                  <a:pt x="4014342" y="140969"/>
                </a:lnTo>
              </a:path>
              <a:path w="6953250" h="10085070">
                <a:moveTo>
                  <a:pt x="4014342" y="119379"/>
                </a:moveTo>
                <a:lnTo>
                  <a:pt x="4036567" y="119379"/>
                </a:lnTo>
                <a:lnTo>
                  <a:pt x="4036567" y="761"/>
                </a:lnTo>
                <a:lnTo>
                  <a:pt x="4136644" y="761"/>
                </a:lnTo>
                <a:lnTo>
                  <a:pt x="4136644" y="119379"/>
                </a:lnTo>
                <a:lnTo>
                  <a:pt x="4158488" y="119379"/>
                </a:lnTo>
                <a:lnTo>
                  <a:pt x="4169791" y="119379"/>
                </a:lnTo>
              </a:path>
              <a:path w="6953250" h="10085070">
                <a:moveTo>
                  <a:pt x="4014342" y="140969"/>
                </a:moveTo>
                <a:lnTo>
                  <a:pt x="4058539" y="140969"/>
                </a:lnTo>
                <a:lnTo>
                  <a:pt x="4058539" y="22351"/>
                </a:lnTo>
                <a:lnTo>
                  <a:pt x="4114291" y="22351"/>
                </a:lnTo>
                <a:lnTo>
                  <a:pt x="4114291" y="140969"/>
                </a:lnTo>
                <a:lnTo>
                  <a:pt x="4169791" y="140969"/>
                </a:lnTo>
              </a:path>
              <a:path w="6953250" h="10085070">
                <a:moveTo>
                  <a:pt x="4169791" y="119379"/>
                </a:moveTo>
                <a:lnTo>
                  <a:pt x="4192016" y="119379"/>
                </a:lnTo>
                <a:lnTo>
                  <a:pt x="4192016" y="761"/>
                </a:lnTo>
                <a:lnTo>
                  <a:pt x="4292092" y="761"/>
                </a:lnTo>
                <a:lnTo>
                  <a:pt x="4292092" y="119379"/>
                </a:lnTo>
                <a:lnTo>
                  <a:pt x="4314317" y="119379"/>
                </a:lnTo>
                <a:lnTo>
                  <a:pt x="4325239" y="119379"/>
                </a:lnTo>
              </a:path>
              <a:path w="6953250" h="10085070">
                <a:moveTo>
                  <a:pt x="4169791" y="140969"/>
                </a:moveTo>
                <a:lnTo>
                  <a:pt x="4214368" y="140969"/>
                </a:lnTo>
                <a:lnTo>
                  <a:pt x="4214368" y="22351"/>
                </a:lnTo>
                <a:lnTo>
                  <a:pt x="4269740" y="22351"/>
                </a:lnTo>
                <a:lnTo>
                  <a:pt x="4269740" y="140969"/>
                </a:lnTo>
                <a:lnTo>
                  <a:pt x="4325239" y="140969"/>
                </a:lnTo>
              </a:path>
              <a:path w="6953250" h="10085070">
                <a:moveTo>
                  <a:pt x="4325239" y="119379"/>
                </a:moveTo>
                <a:lnTo>
                  <a:pt x="4347464" y="119379"/>
                </a:lnTo>
                <a:lnTo>
                  <a:pt x="4347464" y="761"/>
                </a:lnTo>
                <a:lnTo>
                  <a:pt x="4447540" y="761"/>
                </a:lnTo>
                <a:lnTo>
                  <a:pt x="4447540" y="119379"/>
                </a:lnTo>
                <a:lnTo>
                  <a:pt x="4469765" y="119379"/>
                </a:lnTo>
                <a:lnTo>
                  <a:pt x="4480687" y="119379"/>
                </a:lnTo>
              </a:path>
              <a:path w="6953250" h="10085070">
                <a:moveTo>
                  <a:pt x="4325239" y="140969"/>
                </a:moveTo>
                <a:lnTo>
                  <a:pt x="4369816" y="140969"/>
                </a:lnTo>
                <a:lnTo>
                  <a:pt x="4369816" y="22351"/>
                </a:lnTo>
                <a:lnTo>
                  <a:pt x="4425188" y="22351"/>
                </a:lnTo>
                <a:lnTo>
                  <a:pt x="4425188" y="140969"/>
                </a:lnTo>
                <a:lnTo>
                  <a:pt x="4480687" y="140969"/>
                </a:lnTo>
              </a:path>
              <a:path w="6953250" h="10085070">
                <a:moveTo>
                  <a:pt x="4480687" y="119379"/>
                </a:moveTo>
                <a:lnTo>
                  <a:pt x="4502912" y="119379"/>
                </a:lnTo>
                <a:lnTo>
                  <a:pt x="4502912" y="761"/>
                </a:lnTo>
                <a:lnTo>
                  <a:pt x="4602988" y="761"/>
                </a:lnTo>
                <a:lnTo>
                  <a:pt x="4602988" y="119379"/>
                </a:lnTo>
                <a:lnTo>
                  <a:pt x="4625213" y="119379"/>
                </a:lnTo>
                <a:lnTo>
                  <a:pt x="4636135" y="119379"/>
                </a:lnTo>
              </a:path>
              <a:path w="6953250" h="10085070">
                <a:moveTo>
                  <a:pt x="4480687" y="140969"/>
                </a:moveTo>
                <a:lnTo>
                  <a:pt x="4525264" y="140969"/>
                </a:lnTo>
                <a:lnTo>
                  <a:pt x="4525264" y="22351"/>
                </a:lnTo>
                <a:lnTo>
                  <a:pt x="4580636" y="22351"/>
                </a:lnTo>
                <a:lnTo>
                  <a:pt x="4580636" y="140969"/>
                </a:lnTo>
                <a:lnTo>
                  <a:pt x="4636135" y="140969"/>
                </a:lnTo>
              </a:path>
              <a:path w="6953250" h="10085070">
                <a:moveTo>
                  <a:pt x="4636135" y="119379"/>
                </a:moveTo>
                <a:lnTo>
                  <a:pt x="4658360" y="119379"/>
                </a:lnTo>
                <a:lnTo>
                  <a:pt x="4658360" y="761"/>
                </a:lnTo>
                <a:lnTo>
                  <a:pt x="4758436" y="761"/>
                </a:lnTo>
                <a:lnTo>
                  <a:pt x="4758436" y="119379"/>
                </a:lnTo>
                <a:lnTo>
                  <a:pt x="4780661" y="119379"/>
                </a:lnTo>
                <a:lnTo>
                  <a:pt x="4791583" y="119379"/>
                </a:lnTo>
              </a:path>
              <a:path w="6953250" h="10085070">
                <a:moveTo>
                  <a:pt x="4636135" y="140969"/>
                </a:moveTo>
                <a:lnTo>
                  <a:pt x="4680712" y="140969"/>
                </a:lnTo>
                <a:lnTo>
                  <a:pt x="4680712" y="22351"/>
                </a:lnTo>
                <a:lnTo>
                  <a:pt x="4736084" y="22351"/>
                </a:lnTo>
                <a:lnTo>
                  <a:pt x="4736084" y="140969"/>
                </a:lnTo>
                <a:lnTo>
                  <a:pt x="4791583" y="140969"/>
                </a:lnTo>
              </a:path>
              <a:path w="6953250" h="10085070">
                <a:moveTo>
                  <a:pt x="4791583" y="119379"/>
                </a:moveTo>
                <a:lnTo>
                  <a:pt x="4813808" y="119379"/>
                </a:lnTo>
                <a:lnTo>
                  <a:pt x="4813808" y="761"/>
                </a:lnTo>
                <a:lnTo>
                  <a:pt x="4913884" y="761"/>
                </a:lnTo>
                <a:lnTo>
                  <a:pt x="4913884" y="119379"/>
                </a:lnTo>
                <a:lnTo>
                  <a:pt x="4936109" y="119379"/>
                </a:lnTo>
                <a:lnTo>
                  <a:pt x="4947031" y="119379"/>
                </a:lnTo>
              </a:path>
              <a:path w="6953250" h="10085070">
                <a:moveTo>
                  <a:pt x="4791583" y="140969"/>
                </a:moveTo>
                <a:lnTo>
                  <a:pt x="4836160" y="140969"/>
                </a:lnTo>
                <a:lnTo>
                  <a:pt x="4836160" y="22351"/>
                </a:lnTo>
                <a:lnTo>
                  <a:pt x="4891532" y="22351"/>
                </a:lnTo>
                <a:lnTo>
                  <a:pt x="4891532" y="140969"/>
                </a:lnTo>
                <a:lnTo>
                  <a:pt x="4947031" y="140969"/>
                </a:lnTo>
              </a:path>
              <a:path w="6953250" h="10085070">
                <a:moveTo>
                  <a:pt x="4947031" y="119379"/>
                </a:moveTo>
                <a:lnTo>
                  <a:pt x="4969256" y="119379"/>
                </a:lnTo>
                <a:lnTo>
                  <a:pt x="4969256" y="761"/>
                </a:lnTo>
                <a:lnTo>
                  <a:pt x="5069332" y="761"/>
                </a:lnTo>
                <a:lnTo>
                  <a:pt x="5069332" y="119379"/>
                </a:lnTo>
                <a:lnTo>
                  <a:pt x="5091557" y="119379"/>
                </a:lnTo>
                <a:lnTo>
                  <a:pt x="5102479" y="119379"/>
                </a:lnTo>
              </a:path>
              <a:path w="6953250" h="10085070">
                <a:moveTo>
                  <a:pt x="4947031" y="140969"/>
                </a:moveTo>
                <a:lnTo>
                  <a:pt x="4991608" y="140969"/>
                </a:lnTo>
                <a:lnTo>
                  <a:pt x="4991608" y="22351"/>
                </a:lnTo>
                <a:lnTo>
                  <a:pt x="5046980" y="22351"/>
                </a:lnTo>
                <a:lnTo>
                  <a:pt x="5046980" y="140969"/>
                </a:lnTo>
                <a:lnTo>
                  <a:pt x="5102479" y="140969"/>
                </a:lnTo>
              </a:path>
              <a:path w="6953250" h="10085070">
                <a:moveTo>
                  <a:pt x="5102479" y="119379"/>
                </a:moveTo>
                <a:lnTo>
                  <a:pt x="5124704" y="119379"/>
                </a:lnTo>
                <a:lnTo>
                  <a:pt x="5124704" y="761"/>
                </a:lnTo>
                <a:lnTo>
                  <a:pt x="5224780" y="761"/>
                </a:lnTo>
                <a:lnTo>
                  <a:pt x="5224780" y="119379"/>
                </a:lnTo>
                <a:lnTo>
                  <a:pt x="5247005" y="119379"/>
                </a:lnTo>
                <a:lnTo>
                  <a:pt x="5258308" y="119379"/>
                </a:lnTo>
              </a:path>
              <a:path w="6953250" h="10085070">
                <a:moveTo>
                  <a:pt x="5102479" y="140969"/>
                </a:moveTo>
                <a:lnTo>
                  <a:pt x="5147056" y="140969"/>
                </a:lnTo>
                <a:lnTo>
                  <a:pt x="5147056" y="22351"/>
                </a:lnTo>
                <a:lnTo>
                  <a:pt x="5202428" y="22351"/>
                </a:lnTo>
                <a:lnTo>
                  <a:pt x="5202428" y="140969"/>
                </a:lnTo>
                <a:lnTo>
                  <a:pt x="5258308" y="140969"/>
                </a:lnTo>
              </a:path>
              <a:path w="6953250" h="10085070">
                <a:moveTo>
                  <a:pt x="5258308" y="119379"/>
                </a:moveTo>
                <a:lnTo>
                  <a:pt x="5280152" y="119379"/>
                </a:lnTo>
                <a:lnTo>
                  <a:pt x="5280152" y="761"/>
                </a:lnTo>
                <a:lnTo>
                  <a:pt x="5380228" y="761"/>
                </a:lnTo>
                <a:lnTo>
                  <a:pt x="5380228" y="119379"/>
                </a:lnTo>
                <a:lnTo>
                  <a:pt x="5402453" y="119379"/>
                </a:lnTo>
                <a:lnTo>
                  <a:pt x="5413756" y="119379"/>
                </a:lnTo>
              </a:path>
              <a:path w="6953250" h="10085070">
                <a:moveTo>
                  <a:pt x="5258308" y="140969"/>
                </a:moveTo>
                <a:lnTo>
                  <a:pt x="5302504" y="140969"/>
                </a:lnTo>
                <a:lnTo>
                  <a:pt x="5302504" y="22351"/>
                </a:lnTo>
                <a:lnTo>
                  <a:pt x="5357876" y="22351"/>
                </a:lnTo>
                <a:lnTo>
                  <a:pt x="5357876" y="140969"/>
                </a:lnTo>
                <a:lnTo>
                  <a:pt x="5413756" y="140969"/>
                </a:lnTo>
              </a:path>
              <a:path w="6953250" h="10085070">
                <a:moveTo>
                  <a:pt x="5413756" y="119379"/>
                </a:moveTo>
                <a:lnTo>
                  <a:pt x="5435600" y="119379"/>
                </a:lnTo>
                <a:lnTo>
                  <a:pt x="5435600" y="761"/>
                </a:lnTo>
                <a:lnTo>
                  <a:pt x="5535676" y="761"/>
                </a:lnTo>
                <a:lnTo>
                  <a:pt x="5535676" y="119379"/>
                </a:lnTo>
                <a:lnTo>
                  <a:pt x="5557901" y="119379"/>
                </a:lnTo>
                <a:lnTo>
                  <a:pt x="5569204" y="119379"/>
                </a:lnTo>
              </a:path>
              <a:path w="6953250" h="10085070">
                <a:moveTo>
                  <a:pt x="5413756" y="140969"/>
                </a:moveTo>
                <a:lnTo>
                  <a:pt x="5457952" y="140969"/>
                </a:lnTo>
                <a:lnTo>
                  <a:pt x="5457952" y="22351"/>
                </a:lnTo>
                <a:lnTo>
                  <a:pt x="5513705" y="22351"/>
                </a:lnTo>
                <a:lnTo>
                  <a:pt x="5513705" y="140969"/>
                </a:lnTo>
                <a:lnTo>
                  <a:pt x="5569204" y="140969"/>
                </a:lnTo>
              </a:path>
              <a:path w="6953250" h="10085070">
                <a:moveTo>
                  <a:pt x="5569204" y="119379"/>
                </a:moveTo>
                <a:lnTo>
                  <a:pt x="5591429" y="119379"/>
                </a:lnTo>
                <a:lnTo>
                  <a:pt x="5591429" y="761"/>
                </a:lnTo>
                <a:lnTo>
                  <a:pt x="5691378" y="761"/>
                </a:lnTo>
                <a:lnTo>
                  <a:pt x="5691378" y="119379"/>
                </a:lnTo>
                <a:lnTo>
                  <a:pt x="5713349" y="119379"/>
                </a:lnTo>
                <a:lnTo>
                  <a:pt x="5724652" y="119379"/>
                </a:lnTo>
              </a:path>
              <a:path w="6953250" h="10085070">
                <a:moveTo>
                  <a:pt x="5569204" y="140969"/>
                </a:moveTo>
                <a:lnTo>
                  <a:pt x="5613400" y="140969"/>
                </a:lnTo>
                <a:lnTo>
                  <a:pt x="5613400" y="22351"/>
                </a:lnTo>
                <a:lnTo>
                  <a:pt x="5669153" y="22351"/>
                </a:lnTo>
                <a:lnTo>
                  <a:pt x="5669153" y="140969"/>
                </a:lnTo>
                <a:lnTo>
                  <a:pt x="5724652" y="140969"/>
                </a:lnTo>
              </a:path>
              <a:path w="6953250" h="10085070">
                <a:moveTo>
                  <a:pt x="5724652" y="119379"/>
                </a:moveTo>
                <a:lnTo>
                  <a:pt x="5746877" y="119379"/>
                </a:lnTo>
                <a:lnTo>
                  <a:pt x="5746877" y="761"/>
                </a:lnTo>
                <a:lnTo>
                  <a:pt x="5846826" y="761"/>
                </a:lnTo>
                <a:lnTo>
                  <a:pt x="5846826" y="119379"/>
                </a:lnTo>
                <a:lnTo>
                  <a:pt x="5868797" y="119379"/>
                </a:lnTo>
                <a:lnTo>
                  <a:pt x="5880100" y="119379"/>
                </a:lnTo>
              </a:path>
              <a:path w="6953250" h="10085070">
                <a:moveTo>
                  <a:pt x="5724652" y="140969"/>
                </a:moveTo>
                <a:lnTo>
                  <a:pt x="5769102" y="140969"/>
                </a:lnTo>
                <a:lnTo>
                  <a:pt x="5769102" y="22351"/>
                </a:lnTo>
                <a:lnTo>
                  <a:pt x="5824601" y="22351"/>
                </a:lnTo>
                <a:lnTo>
                  <a:pt x="5824601" y="140969"/>
                </a:lnTo>
                <a:lnTo>
                  <a:pt x="5880100" y="140969"/>
                </a:lnTo>
              </a:path>
              <a:path w="6953250" h="10085070">
                <a:moveTo>
                  <a:pt x="5880100" y="119379"/>
                </a:moveTo>
                <a:lnTo>
                  <a:pt x="5902325" y="119379"/>
                </a:lnTo>
                <a:lnTo>
                  <a:pt x="5902325" y="761"/>
                </a:lnTo>
                <a:lnTo>
                  <a:pt x="6002274" y="761"/>
                </a:lnTo>
                <a:lnTo>
                  <a:pt x="6002274" y="119379"/>
                </a:lnTo>
                <a:lnTo>
                  <a:pt x="6024499" y="119379"/>
                </a:lnTo>
                <a:lnTo>
                  <a:pt x="6035548" y="119379"/>
                </a:lnTo>
              </a:path>
              <a:path w="6953250" h="10085070">
                <a:moveTo>
                  <a:pt x="5880100" y="140969"/>
                </a:moveTo>
                <a:lnTo>
                  <a:pt x="5924550" y="140969"/>
                </a:lnTo>
                <a:lnTo>
                  <a:pt x="5924550" y="22351"/>
                </a:lnTo>
                <a:lnTo>
                  <a:pt x="5980049" y="22351"/>
                </a:lnTo>
                <a:lnTo>
                  <a:pt x="5980049" y="140969"/>
                </a:lnTo>
                <a:lnTo>
                  <a:pt x="6035548" y="140969"/>
                </a:lnTo>
              </a:path>
              <a:path w="6953250" h="10085070">
                <a:moveTo>
                  <a:pt x="6035548" y="119379"/>
                </a:moveTo>
                <a:lnTo>
                  <a:pt x="6057773" y="119379"/>
                </a:lnTo>
                <a:lnTo>
                  <a:pt x="6057773" y="761"/>
                </a:lnTo>
                <a:lnTo>
                  <a:pt x="6157722" y="761"/>
                </a:lnTo>
                <a:lnTo>
                  <a:pt x="6157722" y="119379"/>
                </a:lnTo>
                <a:lnTo>
                  <a:pt x="6179947" y="119379"/>
                </a:lnTo>
                <a:lnTo>
                  <a:pt x="6190996" y="119379"/>
                </a:lnTo>
              </a:path>
              <a:path w="6953250" h="10085070">
                <a:moveTo>
                  <a:pt x="6035548" y="140969"/>
                </a:moveTo>
                <a:lnTo>
                  <a:pt x="6079998" y="140969"/>
                </a:lnTo>
                <a:lnTo>
                  <a:pt x="6079998" y="22351"/>
                </a:lnTo>
                <a:lnTo>
                  <a:pt x="6135497" y="22351"/>
                </a:lnTo>
                <a:lnTo>
                  <a:pt x="6135497" y="140969"/>
                </a:lnTo>
                <a:lnTo>
                  <a:pt x="6190996" y="140969"/>
                </a:lnTo>
              </a:path>
              <a:path w="6953250" h="10085070">
                <a:moveTo>
                  <a:pt x="6190996" y="119379"/>
                </a:moveTo>
                <a:lnTo>
                  <a:pt x="6213221" y="119379"/>
                </a:lnTo>
                <a:lnTo>
                  <a:pt x="6213221" y="761"/>
                </a:lnTo>
                <a:lnTo>
                  <a:pt x="6313170" y="761"/>
                </a:lnTo>
                <a:lnTo>
                  <a:pt x="6313170" y="119379"/>
                </a:lnTo>
                <a:lnTo>
                  <a:pt x="6335395" y="119379"/>
                </a:lnTo>
                <a:lnTo>
                  <a:pt x="6346444" y="119379"/>
                </a:lnTo>
              </a:path>
              <a:path w="6953250" h="10085070">
                <a:moveTo>
                  <a:pt x="6190996" y="140969"/>
                </a:moveTo>
                <a:lnTo>
                  <a:pt x="6235446" y="140969"/>
                </a:lnTo>
                <a:lnTo>
                  <a:pt x="6235446" y="22351"/>
                </a:lnTo>
                <a:lnTo>
                  <a:pt x="6290945" y="22351"/>
                </a:lnTo>
                <a:lnTo>
                  <a:pt x="6290945" y="140969"/>
                </a:lnTo>
                <a:lnTo>
                  <a:pt x="6346444" y="140969"/>
                </a:lnTo>
              </a:path>
              <a:path w="6953250" h="10085070">
                <a:moveTo>
                  <a:pt x="6346444" y="119379"/>
                </a:moveTo>
                <a:lnTo>
                  <a:pt x="6368669" y="119379"/>
                </a:lnTo>
                <a:lnTo>
                  <a:pt x="6368669" y="761"/>
                </a:lnTo>
                <a:lnTo>
                  <a:pt x="6468618" y="761"/>
                </a:lnTo>
                <a:lnTo>
                  <a:pt x="6468618" y="119379"/>
                </a:lnTo>
                <a:lnTo>
                  <a:pt x="6490843" y="119379"/>
                </a:lnTo>
                <a:lnTo>
                  <a:pt x="6501892" y="119379"/>
                </a:lnTo>
              </a:path>
              <a:path w="6953250" h="10085070">
                <a:moveTo>
                  <a:pt x="6346444" y="140969"/>
                </a:moveTo>
                <a:lnTo>
                  <a:pt x="6390894" y="140969"/>
                </a:lnTo>
                <a:lnTo>
                  <a:pt x="6390894" y="22351"/>
                </a:lnTo>
                <a:lnTo>
                  <a:pt x="6446393" y="22351"/>
                </a:lnTo>
                <a:lnTo>
                  <a:pt x="6446393" y="140969"/>
                </a:lnTo>
                <a:lnTo>
                  <a:pt x="6501892" y="140969"/>
                </a:lnTo>
              </a:path>
              <a:path w="6953250" h="10085070">
                <a:moveTo>
                  <a:pt x="6501892" y="119379"/>
                </a:moveTo>
                <a:lnTo>
                  <a:pt x="6524117" y="119379"/>
                </a:lnTo>
                <a:lnTo>
                  <a:pt x="6524117" y="761"/>
                </a:lnTo>
                <a:lnTo>
                  <a:pt x="6624066" y="761"/>
                </a:lnTo>
                <a:lnTo>
                  <a:pt x="6624066" y="119379"/>
                </a:lnTo>
                <a:lnTo>
                  <a:pt x="6646291" y="119379"/>
                </a:lnTo>
                <a:lnTo>
                  <a:pt x="6657340" y="119379"/>
                </a:lnTo>
              </a:path>
              <a:path w="6953250" h="10085070">
                <a:moveTo>
                  <a:pt x="6501892" y="140969"/>
                </a:moveTo>
                <a:lnTo>
                  <a:pt x="6546342" y="140969"/>
                </a:lnTo>
                <a:lnTo>
                  <a:pt x="6546342" y="22351"/>
                </a:lnTo>
                <a:lnTo>
                  <a:pt x="6601841" y="22351"/>
                </a:lnTo>
                <a:lnTo>
                  <a:pt x="6601841" y="140969"/>
                </a:lnTo>
                <a:lnTo>
                  <a:pt x="6657340" y="140969"/>
                </a:lnTo>
              </a:path>
              <a:path w="6953250" h="10085070">
                <a:moveTo>
                  <a:pt x="6657340" y="119379"/>
                </a:moveTo>
                <a:lnTo>
                  <a:pt x="6679565" y="119379"/>
                </a:lnTo>
                <a:lnTo>
                  <a:pt x="6679565" y="761"/>
                </a:lnTo>
                <a:lnTo>
                  <a:pt x="6779514" y="761"/>
                </a:lnTo>
                <a:lnTo>
                  <a:pt x="6779514" y="119379"/>
                </a:lnTo>
                <a:lnTo>
                  <a:pt x="6801739" y="119379"/>
                </a:lnTo>
                <a:lnTo>
                  <a:pt x="6813042" y="119379"/>
                </a:lnTo>
              </a:path>
              <a:path w="6953250" h="10085070">
                <a:moveTo>
                  <a:pt x="6657340" y="140969"/>
                </a:moveTo>
                <a:lnTo>
                  <a:pt x="6701790" y="140969"/>
                </a:lnTo>
                <a:lnTo>
                  <a:pt x="6701790" y="22351"/>
                </a:lnTo>
                <a:lnTo>
                  <a:pt x="6757289" y="22351"/>
                </a:lnTo>
                <a:lnTo>
                  <a:pt x="6757289" y="140969"/>
                </a:lnTo>
                <a:lnTo>
                  <a:pt x="6813042" y="140969"/>
                </a:lnTo>
              </a:path>
              <a:path w="6953250" h="10085070">
                <a:moveTo>
                  <a:pt x="6812026" y="138683"/>
                </a:moveTo>
                <a:lnTo>
                  <a:pt x="6951014" y="138683"/>
                </a:lnTo>
                <a:lnTo>
                  <a:pt x="6951014" y="0"/>
                </a:lnTo>
                <a:lnTo>
                  <a:pt x="6812026" y="0"/>
                </a:lnTo>
                <a:lnTo>
                  <a:pt x="6812026" y="138683"/>
                </a:lnTo>
                <a:close/>
              </a:path>
              <a:path w="6953250" h="10085070">
                <a:moveTo>
                  <a:pt x="6833616" y="117348"/>
                </a:moveTo>
                <a:lnTo>
                  <a:pt x="6929323" y="117348"/>
                </a:lnTo>
                <a:lnTo>
                  <a:pt x="6929323" y="21640"/>
                </a:lnTo>
                <a:lnTo>
                  <a:pt x="6833616" y="21640"/>
                </a:lnTo>
                <a:lnTo>
                  <a:pt x="6833616" y="117348"/>
                </a:lnTo>
                <a:close/>
              </a:path>
              <a:path w="6953250" h="10085070">
                <a:moveTo>
                  <a:pt x="6834378" y="140969"/>
                </a:moveTo>
                <a:lnTo>
                  <a:pt x="6834378" y="162940"/>
                </a:lnTo>
                <a:lnTo>
                  <a:pt x="6953250" y="162940"/>
                </a:lnTo>
                <a:lnTo>
                  <a:pt x="6953250" y="260730"/>
                </a:lnTo>
                <a:lnTo>
                  <a:pt x="6834378" y="260730"/>
                </a:lnTo>
                <a:lnTo>
                  <a:pt x="6834378" y="282701"/>
                </a:lnTo>
                <a:lnTo>
                  <a:pt x="6834378" y="293369"/>
                </a:lnTo>
              </a:path>
              <a:path w="6953250" h="10085070">
                <a:moveTo>
                  <a:pt x="6812788" y="140969"/>
                </a:moveTo>
                <a:lnTo>
                  <a:pt x="6812788" y="184530"/>
                </a:lnTo>
                <a:lnTo>
                  <a:pt x="6931659" y="184530"/>
                </a:lnTo>
                <a:lnTo>
                  <a:pt x="6931659" y="239140"/>
                </a:lnTo>
                <a:lnTo>
                  <a:pt x="6812788" y="239140"/>
                </a:lnTo>
                <a:lnTo>
                  <a:pt x="6812788" y="293369"/>
                </a:lnTo>
              </a:path>
              <a:path w="6953250" h="10085070">
                <a:moveTo>
                  <a:pt x="6834378" y="293369"/>
                </a:moveTo>
                <a:lnTo>
                  <a:pt x="6834378" y="315340"/>
                </a:lnTo>
                <a:lnTo>
                  <a:pt x="6953250" y="315340"/>
                </a:lnTo>
                <a:lnTo>
                  <a:pt x="6953250" y="413130"/>
                </a:lnTo>
                <a:lnTo>
                  <a:pt x="6834378" y="413130"/>
                </a:lnTo>
                <a:lnTo>
                  <a:pt x="6834378" y="435101"/>
                </a:lnTo>
                <a:lnTo>
                  <a:pt x="6834378" y="445769"/>
                </a:lnTo>
              </a:path>
              <a:path w="6953250" h="10085070">
                <a:moveTo>
                  <a:pt x="6812788" y="293369"/>
                </a:moveTo>
                <a:lnTo>
                  <a:pt x="6812788" y="336930"/>
                </a:lnTo>
                <a:lnTo>
                  <a:pt x="6931659" y="336930"/>
                </a:lnTo>
                <a:lnTo>
                  <a:pt x="6931659" y="391540"/>
                </a:lnTo>
                <a:lnTo>
                  <a:pt x="6812788" y="391540"/>
                </a:lnTo>
                <a:lnTo>
                  <a:pt x="6812788" y="445769"/>
                </a:lnTo>
              </a:path>
              <a:path w="6953250" h="10085070">
                <a:moveTo>
                  <a:pt x="6834378" y="445769"/>
                </a:moveTo>
                <a:lnTo>
                  <a:pt x="6834378" y="467740"/>
                </a:lnTo>
                <a:lnTo>
                  <a:pt x="6953250" y="467740"/>
                </a:lnTo>
                <a:lnTo>
                  <a:pt x="6953250" y="565530"/>
                </a:lnTo>
                <a:lnTo>
                  <a:pt x="6834378" y="565530"/>
                </a:lnTo>
                <a:lnTo>
                  <a:pt x="6834378" y="587501"/>
                </a:lnTo>
                <a:lnTo>
                  <a:pt x="6834378" y="598169"/>
                </a:lnTo>
              </a:path>
              <a:path w="6953250" h="10085070">
                <a:moveTo>
                  <a:pt x="6812788" y="445769"/>
                </a:moveTo>
                <a:lnTo>
                  <a:pt x="6812788" y="489330"/>
                </a:lnTo>
                <a:lnTo>
                  <a:pt x="6931659" y="489330"/>
                </a:lnTo>
                <a:lnTo>
                  <a:pt x="6931659" y="543940"/>
                </a:lnTo>
                <a:lnTo>
                  <a:pt x="6812788" y="543940"/>
                </a:lnTo>
                <a:lnTo>
                  <a:pt x="6812788" y="598169"/>
                </a:lnTo>
              </a:path>
              <a:path w="6953250" h="10085070">
                <a:moveTo>
                  <a:pt x="6834378" y="598169"/>
                </a:moveTo>
                <a:lnTo>
                  <a:pt x="6834378" y="620140"/>
                </a:lnTo>
                <a:lnTo>
                  <a:pt x="6953250" y="620140"/>
                </a:lnTo>
                <a:lnTo>
                  <a:pt x="6953250" y="717930"/>
                </a:lnTo>
                <a:lnTo>
                  <a:pt x="6834378" y="717930"/>
                </a:lnTo>
                <a:lnTo>
                  <a:pt x="6834378" y="739901"/>
                </a:lnTo>
                <a:lnTo>
                  <a:pt x="6834378" y="750569"/>
                </a:lnTo>
              </a:path>
              <a:path w="6953250" h="10085070">
                <a:moveTo>
                  <a:pt x="6812788" y="598169"/>
                </a:moveTo>
                <a:lnTo>
                  <a:pt x="6812788" y="641730"/>
                </a:lnTo>
                <a:lnTo>
                  <a:pt x="6931659" y="641730"/>
                </a:lnTo>
                <a:lnTo>
                  <a:pt x="6931659" y="696340"/>
                </a:lnTo>
                <a:lnTo>
                  <a:pt x="6812788" y="696340"/>
                </a:lnTo>
                <a:lnTo>
                  <a:pt x="6812788" y="750569"/>
                </a:lnTo>
              </a:path>
              <a:path w="6953250" h="10085070">
                <a:moveTo>
                  <a:pt x="6834378" y="750569"/>
                </a:moveTo>
                <a:lnTo>
                  <a:pt x="6834378" y="772540"/>
                </a:lnTo>
                <a:lnTo>
                  <a:pt x="6953250" y="772540"/>
                </a:lnTo>
                <a:lnTo>
                  <a:pt x="6953250" y="870330"/>
                </a:lnTo>
                <a:lnTo>
                  <a:pt x="6834378" y="870330"/>
                </a:lnTo>
                <a:lnTo>
                  <a:pt x="6834378" y="892301"/>
                </a:lnTo>
                <a:lnTo>
                  <a:pt x="6834378" y="903224"/>
                </a:lnTo>
              </a:path>
              <a:path w="6953250" h="10085070">
                <a:moveTo>
                  <a:pt x="6812788" y="750569"/>
                </a:moveTo>
                <a:lnTo>
                  <a:pt x="6812788" y="794130"/>
                </a:lnTo>
                <a:lnTo>
                  <a:pt x="6931659" y="794130"/>
                </a:lnTo>
                <a:lnTo>
                  <a:pt x="6931659" y="848740"/>
                </a:lnTo>
                <a:lnTo>
                  <a:pt x="6812788" y="848740"/>
                </a:lnTo>
                <a:lnTo>
                  <a:pt x="6812788" y="903224"/>
                </a:lnTo>
              </a:path>
              <a:path w="6953250" h="10085070">
                <a:moveTo>
                  <a:pt x="6834378" y="903224"/>
                </a:moveTo>
                <a:lnTo>
                  <a:pt x="6834378" y="924940"/>
                </a:lnTo>
                <a:lnTo>
                  <a:pt x="6953250" y="924940"/>
                </a:lnTo>
                <a:lnTo>
                  <a:pt x="6953250" y="1023111"/>
                </a:lnTo>
                <a:lnTo>
                  <a:pt x="6834378" y="1023111"/>
                </a:lnTo>
                <a:lnTo>
                  <a:pt x="6834378" y="1044701"/>
                </a:lnTo>
                <a:lnTo>
                  <a:pt x="6834378" y="1055624"/>
                </a:lnTo>
              </a:path>
              <a:path w="6953250" h="10085070">
                <a:moveTo>
                  <a:pt x="6812788" y="903224"/>
                </a:moveTo>
                <a:lnTo>
                  <a:pt x="6812788" y="946530"/>
                </a:lnTo>
                <a:lnTo>
                  <a:pt x="6931659" y="946530"/>
                </a:lnTo>
                <a:lnTo>
                  <a:pt x="6931659" y="1001140"/>
                </a:lnTo>
                <a:lnTo>
                  <a:pt x="6812788" y="1001140"/>
                </a:lnTo>
                <a:lnTo>
                  <a:pt x="6812788" y="1055624"/>
                </a:lnTo>
              </a:path>
              <a:path w="6953250" h="10085070">
                <a:moveTo>
                  <a:pt x="6834378" y="1055624"/>
                </a:moveTo>
                <a:lnTo>
                  <a:pt x="6834378" y="1077340"/>
                </a:lnTo>
                <a:lnTo>
                  <a:pt x="6953250" y="1077340"/>
                </a:lnTo>
                <a:lnTo>
                  <a:pt x="6953250" y="1175511"/>
                </a:lnTo>
                <a:lnTo>
                  <a:pt x="6834378" y="1175511"/>
                </a:lnTo>
                <a:lnTo>
                  <a:pt x="6834378" y="1197102"/>
                </a:lnTo>
                <a:lnTo>
                  <a:pt x="6834378" y="1208024"/>
                </a:lnTo>
              </a:path>
              <a:path w="6953250" h="10085070">
                <a:moveTo>
                  <a:pt x="6812788" y="1055624"/>
                </a:moveTo>
                <a:lnTo>
                  <a:pt x="6812788" y="1099311"/>
                </a:lnTo>
                <a:lnTo>
                  <a:pt x="6931659" y="1099311"/>
                </a:lnTo>
                <a:lnTo>
                  <a:pt x="6931659" y="1153540"/>
                </a:lnTo>
                <a:lnTo>
                  <a:pt x="6812788" y="1153540"/>
                </a:lnTo>
                <a:lnTo>
                  <a:pt x="6812788" y="1208024"/>
                </a:lnTo>
              </a:path>
              <a:path w="6953250" h="10085070">
                <a:moveTo>
                  <a:pt x="6834378" y="1208024"/>
                </a:moveTo>
                <a:lnTo>
                  <a:pt x="6834378" y="1229740"/>
                </a:lnTo>
                <a:lnTo>
                  <a:pt x="6953250" y="1229740"/>
                </a:lnTo>
                <a:lnTo>
                  <a:pt x="6953250" y="1327911"/>
                </a:lnTo>
                <a:lnTo>
                  <a:pt x="6834378" y="1327911"/>
                </a:lnTo>
                <a:lnTo>
                  <a:pt x="6834378" y="1349502"/>
                </a:lnTo>
                <a:lnTo>
                  <a:pt x="6834378" y="1360424"/>
                </a:lnTo>
              </a:path>
              <a:path w="6953250" h="10085070">
                <a:moveTo>
                  <a:pt x="6812788" y="1208024"/>
                </a:moveTo>
                <a:lnTo>
                  <a:pt x="6812788" y="1251711"/>
                </a:lnTo>
                <a:lnTo>
                  <a:pt x="6931659" y="1251711"/>
                </a:lnTo>
                <a:lnTo>
                  <a:pt x="6931659" y="1305940"/>
                </a:lnTo>
                <a:lnTo>
                  <a:pt x="6812788" y="1305940"/>
                </a:lnTo>
                <a:lnTo>
                  <a:pt x="6812788" y="1360424"/>
                </a:lnTo>
              </a:path>
              <a:path w="6953250" h="10085070">
                <a:moveTo>
                  <a:pt x="6834378" y="1360424"/>
                </a:moveTo>
                <a:lnTo>
                  <a:pt x="6834378" y="1382140"/>
                </a:lnTo>
                <a:lnTo>
                  <a:pt x="6953250" y="1382140"/>
                </a:lnTo>
                <a:lnTo>
                  <a:pt x="6953250" y="1480311"/>
                </a:lnTo>
                <a:lnTo>
                  <a:pt x="6834378" y="1480311"/>
                </a:lnTo>
                <a:lnTo>
                  <a:pt x="6834378" y="1501902"/>
                </a:lnTo>
                <a:lnTo>
                  <a:pt x="6834378" y="1512824"/>
                </a:lnTo>
              </a:path>
              <a:path w="6953250" h="10085070">
                <a:moveTo>
                  <a:pt x="6812788" y="1360424"/>
                </a:moveTo>
                <a:lnTo>
                  <a:pt x="6812788" y="1404111"/>
                </a:lnTo>
                <a:lnTo>
                  <a:pt x="6931659" y="1404111"/>
                </a:lnTo>
                <a:lnTo>
                  <a:pt x="6931659" y="1458340"/>
                </a:lnTo>
                <a:lnTo>
                  <a:pt x="6812788" y="1458340"/>
                </a:lnTo>
                <a:lnTo>
                  <a:pt x="6812788" y="1512824"/>
                </a:lnTo>
              </a:path>
              <a:path w="6953250" h="10085070">
                <a:moveTo>
                  <a:pt x="6834378" y="1512824"/>
                </a:moveTo>
                <a:lnTo>
                  <a:pt x="6834378" y="1534540"/>
                </a:lnTo>
                <a:lnTo>
                  <a:pt x="6953250" y="1534540"/>
                </a:lnTo>
                <a:lnTo>
                  <a:pt x="6953250" y="1632711"/>
                </a:lnTo>
                <a:lnTo>
                  <a:pt x="6834378" y="1632711"/>
                </a:lnTo>
                <a:lnTo>
                  <a:pt x="6834378" y="1654302"/>
                </a:lnTo>
                <a:lnTo>
                  <a:pt x="6834378" y="1665224"/>
                </a:lnTo>
              </a:path>
              <a:path w="6953250" h="10085070">
                <a:moveTo>
                  <a:pt x="6812788" y="1512824"/>
                </a:moveTo>
                <a:lnTo>
                  <a:pt x="6812788" y="1556511"/>
                </a:lnTo>
                <a:lnTo>
                  <a:pt x="6931659" y="1556511"/>
                </a:lnTo>
                <a:lnTo>
                  <a:pt x="6931659" y="1610740"/>
                </a:lnTo>
                <a:lnTo>
                  <a:pt x="6812788" y="1610740"/>
                </a:lnTo>
                <a:lnTo>
                  <a:pt x="6812788" y="1665224"/>
                </a:lnTo>
              </a:path>
              <a:path w="6953250" h="10085070">
                <a:moveTo>
                  <a:pt x="6834378" y="1665224"/>
                </a:moveTo>
                <a:lnTo>
                  <a:pt x="6834378" y="1686940"/>
                </a:lnTo>
                <a:lnTo>
                  <a:pt x="6953250" y="1686940"/>
                </a:lnTo>
                <a:lnTo>
                  <a:pt x="6953250" y="1785111"/>
                </a:lnTo>
                <a:lnTo>
                  <a:pt x="6834378" y="1785111"/>
                </a:lnTo>
                <a:lnTo>
                  <a:pt x="6834378" y="1806702"/>
                </a:lnTo>
                <a:lnTo>
                  <a:pt x="6834378" y="1817624"/>
                </a:lnTo>
              </a:path>
              <a:path w="6953250" h="10085070">
                <a:moveTo>
                  <a:pt x="6812788" y="1665224"/>
                </a:moveTo>
                <a:lnTo>
                  <a:pt x="6812788" y="1708911"/>
                </a:lnTo>
                <a:lnTo>
                  <a:pt x="6931659" y="1708911"/>
                </a:lnTo>
                <a:lnTo>
                  <a:pt x="6931659" y="1763140"/>
                </a:lnTo>
                <a:lnTo>
                  <a:pt x="6812788" y="1763140"/>
                </a:lnTo>
                <a:lnTo>
                  <a:pt x="6812788" y="1817624"/>
                </a:lnTo>
              </a:path>
              <a:path w="6953250" h="10085070">
                <a:moveTo>
                  <a:pt x="6834378" y="1817624"/>
                </a:moveTo>
                <a:lnTo>
                  <a:pt x="6834378" y="1839340"/>
                </a:lnTo>
                <a:lnTo>
                  <a:pt x="6953250" y="1839340"/>
                </a:lnTo>
                <a:lnTo>
                  <a:pt x="6953250" y="1937511"/>
                </a:lnTo>
                <a:lnTo>
                  <a:pt x="6834378" y="1937511"/>
                </a:lnTo>
                <a:lnTo>
                  <a:pt x="6834378" y="1959102"/>
                </a:lnTo>
                <a:lnTo>
                  <a:pt x="6834378" y="1970024"/>
                </a:lnTo>
              </a:path>
              <a:path w="6953250" h="10085070">
                <a:moveTo>
                  <a:pt x="6812788" y="1817624"/>
                </a:moveTo>
                <a:lnTo>
                  <a:pt x="6812788" y="1861311"/>
                </a:lnTo>
                <a:lnTo>
                  <a:pt x="6931659" y="1861311"/>
                </a:lnTo>
                <a:lnTo>
                  <a:pt x="6931659" y="1915540"/>
                </a:lnTo>
                <a:lnTo>
                  <a:pt x="6812788" y="1915540"/>
                </a:lnTo>
                <a:lnTo>
                  <a:pt x="6812788" y="1970024"/>
                </a:lnTo>
              </a:path>
              <a:path w="6953250" h="10085070">
                <a:moveTo>
                  <a:pt x="6834378" y="1970024"/>
                </a:moveTo>
                <a:lnTo>
                  <a:pt x="6834378" y="1991740"/>
                </a:lnTo>
                <a:lnTo>
                  <a:pt x="6953250" y="1991740"/>
                </a:lnTo>
                <a:lnTo>
                  <a:pt x="6953250" y="2089911"/>
                </a:lnTo>
                <a:lnTo>
                  <a:pt x="6834378" y="2089911"/>
                </a:lnTo>
                <a:lnTo>
                  <a:pt x="6834378" y="2111502"/>
                </a:lnTo>
                <a:lnTo>
                  <a:pt x="6834378" y="2122424"/>
                </a:lnTo>
              </a:path>
              <a:path w="6953250" h="10085070">
                <a:moveTo>
                  <a:pt x="6812788" y="1970024"/>
                </a:moveTo>
                <a:lnTo>
                  <a:pt x="6812788" y="2013711"/>
                </a:lnTo>
                <a:lnTo>
                  <a:pt x="6931659" y="2013711"/>
                </a:lnTo>
                <a:lnTo>
                  <a:pt x="6931659" y="2068194"/>
                </a:lnTo>
                <a:lnTo>
                  <a:pt x="6812788" y="2068194"/>
                </a:lnTo>
                <a:lnTo>
                  <a:pt x="6812788" y="2122424"/>
                </a:lnTo>
              </a:path>
              <a:path w="6953250" h="10085070">
                <a:moveTo>
                  <a:pt x="6834378" y="2122424"/>
                </a:moveTo>
                <a:lnTo>
                  <a:pt x="6834378" y="2144394"/>
                </a:lnTo>
                <a:lnTo>
                  <a:pt x="6953250" y="2144394"/>
                </a:lnTo>
                <a:lnTo>
                  <a:pt x="6953250" y="2242311"/>
                </a:lnTo>
                <a:lnTo>
                  <a:pt x="6834378" y="2242311"/>
                </a:lnTo>
                <a:lnTo>
                  <a:pt x="6834378" y="2263902"/>
                </a:lnTo>
                <a:lnTo>
                  <a:pt x="6834378" y="2274824"/>
                </a:lnTo>
              </a:path>
              <a:path w="6953250" h="10085070">
                <a:moveTo>
                  <a:pt x="6812788" y="2122424"/>
                </a:moveTo>
                <a:lnTo>
                  <a:pt x="6812788" y="2166111"/>
                </a:lnTo>
                <a:lnTo>
                  <a:pt x="6931659" y="2166111"/>
                </a:lnTo>
                <a:lnTo>
                  <a:pt x="6931659" y="2220594"/>
                </a:lnTo>
                <a:lnTo>
                  <a:pt x="6812788" y="2220594"/>
                </a:lnTo>
                <a:lnTo>
                  <a:pt x="6812788" y="2274824"/>
                </a:lnTo>
              </a:path>
              <a:path w="6953250" h="10085070">
                <a:moveTo>
                  <a:pt x="6834378" y="2274824"/>
                </a:moveTo>
                <a:lnTo>
                  <a:pt x="6834378" y="2296794"/>
                </a:lnTo>
                <a:lnTo>
                  <a:pt x="6953250" y="2296794"/>
                </a:lnTo>
                <a:lnTo>
                  <a:pt x="6953250" y="2394711"/>
                </a:lnTo>
                <a:lnTo>
                  <a:pt x="6834378" y="2394711"/>
                </a:lnTo>
                <a:lnTo>
                  <a:pt x="6834378" y="2416555"/>
                </a:lnTo>
                <a:lnTo>
                  <a:pt x="6834378" y="2427224"/>
                </a:lnTo>
              </a:path>
              <a:path w="6953250" h="10085070">
                <a:moveTo>
                  <a:pt x="6812788" y="2274824"/>
                </a:moveTo>
                <a:lnTo>
                  <a:pt x="6812788" y="2318511"/>
                </a:lnTo>
                <a:lnTo>
                  <a:pt x="6931659" y="2318511"/>
                </a:lnTo>
                <a:lnTo>
                  <a:pt x="6931659" y="2372994"/>
                </a:lnTo>
                <a:lnTo>
                  <a:pt x="6812788" y="2372994"/>
                </a:lnTo>
                <a:lnTo>
                  <a:pt x="6812788" y="2427224"/>
                </a:lnTo>
              </a:path>
              <a:path w="6953250" h="10085070">
                <a:moveTo>
                  <a:pt x="6834378" y="2427224"/>
                </a:moveTo>
                <a:lnTo>
                  <a:pt x="6834378" y="2449194"/>
                </a:lnTo>
                <a:lnTo>
                  <a:pt x="6953250" y="2449194"/>
                </a:lnTo>
                <a:lnTo>
                  <a:pt x="6953250" y="2547111"/>
                </a:lnTo>
                <a:lnTo>
                  <a:pt x="6834378" y="2547111"/>
                </a:lnTo>
                <a:lnTo>
                  <a:pt x="6834378" y="2568955"/>
                </a:lnTo>
                <a:lnTo>
                  <a:pt x="6834378" y="2579624"/>
                </a:lnTo>
              </a:path>
              <a:path w="6953250" h="10085070">
                <a:moveTo>
                  <a:pt x="6812788" y="2427224"/>
                </a:moveTo>
                <a:lnTo>
                  <a:pt x="6812788" y="2470911"/>
                </a:lnTo>
                <a:lnTo>
                  <a:pt x="6931659" y="2470911"/>
                </a:lnTo>
                <a:lnTo>
                  <a:pt x="6931659" y="2525394"/>
                </a:lnTo>
                <a:lnTo>
                  <a:pt x="6812788" y="2525394"/>
                </a:lnTo>
                <a:lnTo>
                  <a:pt x="6812788" y="2579624"/>
                </a:lnTo>
              </a:path>
              <a:path w="6953250" h="10085070">
                <a:moveTo>
                  <a:pt x="6834378" y="2579624"/>
                </a:moveTo>
                <a:lnTo>
                  <a:pt x="6834378" y="2601594"/>
                </a:lnTo>
                <a:lnTo>
                  <a:pt x="6953250" y="2601594"/>
                </a:lnTo>
                <a:lnTo>
                  <a:pt x="6953250" y="2699511"/>
                </a:lnTo>
                <a:lnTo>
                  <a:pt x="6834378" y="2699511"/>
                </a:lnTo>
                <a:lnTo>
                  <a:pt x="6834378" y="2721355"/>
                </a:lnTo>
                <a:lnTo>
                  <a:pt x="6834378" y="2732024"/>
                </a:lnTo>
              </a:path>
              <a:path w="6953250" h="10085070">
                <a:moveTo>
                  <a:pt x="6812788" y="2579624"/>
                </a:moveTo>
                <a:lnTo>
                  <a:pt x="6812788" y="2623311"/>
                </a:lnTo>
                <a:lnTo>
                  <a:pt x="6931659" y="2623311"/>
                </a:lnTo>
                <a:lnTo>
                  <a:pt x="6931659" y="2677794"/>
                </a:lnTo>
                <a:lnTo>
                  <a:pt x="6812788" y="2677794"/>
                </a:lnTo>
                <a:lnTo>
                  <a:pt x="6812788" y="2732024"/>
                </a:lnTo>
              </a:path>
              <a:path w="6953250" h="10085070">
                <a:moveTo>
                  <a:pt x="6834378" y="2732024"/>
                </a:moveTo>
                <a:lnTo>
                  <a:pt x="6834378" y="2753994"/>
                </a:lnTo>
                <a:lnTo>
                  <a:pt x="6953250" y="2753994"/>
                </a:lnTo>
                <a:lnTo>
                  <a:pt x="6953250" y="2851911"/>
                </a:lnTo>
                <a:lnTo>
                  <a:pt x="6834378" y="2851911"/>
                </a:lnTo>
                <a:lnTo>
                  <a:pt x="6834378" y="2873755"/>
                </a:lnTo>
                <a:lnTo>
                  <a:pt x="6834378" y="2884424"/>
                </a:lnTo>
              </a:path>
              <a:path w="6953250" h="10085070">
                <a:moveTo>
                  <a:pt x="6812788" y="2732024"/>
                </a:moveTo>
                <a:lnTo>
                  <a:pt x="6812788" y="2775711"/>
                </a:lnTo>
                <a:lnTo>
                  <a:pt x="6931659" y="2775711"/>
                </a:lnTo>
                <a:lnTo>
                  <a:pt x="6931659" y="2830194"/>
                </a:lnTo>
                <a:lnTo>
                  <a:pt x="6812788" y="2830194"/>
                </a:lnTo>
                <a:lnTo>
                  <a:pt x="6812788" y="2884424"/>
                </a:lnTo>
              </a:path>
              <a:path w="6953250" h="10085070">
                <a:moveTo>
                  <a:pt x="6834378" y="2884424"/>
                </a:moveTo>
                <a:lnTo>
                  <a:pt x="6834378" y="2906394"/>
                </a:lnTo>
                <a:lnTo>
                  <a:pt x="6953250" y="2906394"/>
                </a:lnTo>
                <a:lnTo>
                  <a:pt x="6953250" y="3004311"/>
                </a:lnTo>
                <a:lnTo>
                  <a:pt x="6834378" y="3004311"/>
                </a:lnTo>
                <a:lnTo>
                  <a:pt x="6834378" y="3026155"/>
                </a:lnTo>
                <a:lnTo>
                  <a:pt x="6834378" y="3037204"/>
                </a:lnTo>
              </a:path>
              <a:path w="6953250" h="10085070">
                <a:moveTo>
                  <a:pt x="6812788" y="2884424"/>
                </a:moveTo>
                <a:lnTo>
                  <a:pt x="6812788" y="2928111"/>
                </a:lnTo>
                <a:lnTo>
                  <a:pt x="6931659" y="2928111"/>
                </a:lnTo>
                <a:lnTo>
                  <a:pt x="6931659" y="2982594"/>
                </a:lnTo>
                <a:lnTo>
                  <a:pt x="6812788" y="2982594"/>
                </a:lnTo>
                <a:lnTo>
                  <a:pt x="6812788" y="3037204"/>
                </a:lnTo>
              </a:path>
              <a:path w="6953250" h="10085070">
                <a:moveTo>
                  <a:pt x="6834378" y="3037204"/>
                </a:moveTo>
                <a:lnTo>
                  <a:pt x="6834378" y="3058794"/>
                </a:lnTo>
                <a:lnTo>
                  <a:pt x="6953250" y="3058794"/>
                </a:lnTo>
                <a:lnTo>
                  <a:pt x="6953250" y="3156711"/>
                </a:lnTo>
                <a:lnTo>
                  <a:pt x="6834378" y="3156711"/>
                </a:lnTo>
                <a:lnTo>
                  <a:pt x="6834378" y="3178555"/>
                </a:lnTo>
                <a:lnTo>
                  <a:pt x="6834378" y="3189604"/>
                </a:lnTo>
              </a:path>
              <a:path w="6953250" h="10085070">
                <a:moveTo>
                  <a:pt x="6812788" y="3037204"/>
                </a:moveTo>
                <a:lnTo>
                  <a:pt x="6812788" y="3080511"/>
                </a:lnTo>
                <a:lnTo>
                  <a:pt x="6931659" y="3080511"/>
                </a:lnTo>
                <a:lnTo>
                  <a:pt x="6931659" y="3134994"/>
                </a:lnTo>
                <a:lnTo>
                  <a:pt x="6812788" y="3134994"/>
                </a:lnTo>
                <a:lnTo>
                  <a:pt x="6812788" y="3189604"/>
                </a:lnTo>
              </a:path>
              <a:path w="6953250" h="10085070">
                <a:moveTo>
                  <a:pt x="6834378" y="3189604"/>
                </a:moveTo>
                <a:lnTo>
                  <a:pt x="6834378" y="3211194"/>
                </a:lnTo>
                <a:lnTo>
                  <a:pt x="6953250" y="3211194"/>
                </a:lnTo>
                <a:lnTo>
                  <a:pt x="6953250" y="3309365"/>
                </a:lnTo>
                <a:lnTo>
                  <a:pt x="6834378" y="3309365"/>
                </a:lnTo>
                <a:lnTo>
                  <a:pt x="6834378" y="3330955"/>
                </a:lnTo>
                <a:lnTo>
                  <a:pt x="6834378" y="3342004"/>
                </a:lnTo>
              </a:path>
              <a:path w="6953250" h="10085070">
                <a:moveTo>
                  <a:pt x="6812788" y="3189604"/>
                </a:moveTo>
                <a:lnTo>
                  <a:pt x="6812788" y="3232911"/>
                </a:lnTo>
                <a:lnTo>
                  <a:pt x="6931659" y="3232911"/>
                </a:lnTo>
                <a:lnTo>
                  <a:pt x="6931659" y="3287394"/>
                </a:lnTo>
                <a:lnTo>
                  <a:pt x="6812788" y="3287394"/>
                </a:lnTo>
                <a:lnTo>
                  <a:pt x="6812788" y="3342004"/>
                </a:lnTo>
              </a:path>
              <a:path w="6953250" h="10085070">
                <a:moveTo>
                  <a:pt x="6834378" y="3342004"/>
                </a:moveTo>
                <a:lnTo>
                  <a:pt x="6834378" y="3363594"/>
                </a:lnTo>
                <a:lnTo>
                  <a:pt x="6953250" y="3363594"/>
                </a:lnTo>
                <a:lnTo>
                  <a:pt x="6953250" y="3461765"/>
                </a:lnTo>
                <a:lnTo>
                  <a:pt x="6834378" y="3461765"/>
                </a:lnTo>
                <a:lnTo>
                  <a:pt x="6834378" y="3483355"/>
                </a:lnTo>
                <a:lnTo>
                  <a:pt x="6834378" y="3494404"/>
                </a:lnTo>
              </a:path>
              <a:path w="6953250" h="10085070">
                <a:moveTo>
                  <a:pt x="6812788" y="3342004"/>
                </a:moveTo>
                <a:lnTo>
                  <a:pt x="6812788" y="3385565"/>
                </a:lnTo>
                <a:lnTo>
                  <a:pt x="6931659" y="3385565"/>
                </a:lnTo>
                <a:lnTo>
                  <a:pt x="6931659" y="3439794"/>
                </a:lnTo>
                <a:lnTo>
                  <a:pt x="6812788" y="3439794"/>
                </a:lnTo>
                <a:lnTo>
                  <a:pt x="6812788" y="3494404"/>
                </a:lnTo>
              </a:path>
              <a:path w="6953250" h="10085070">
                <a:moveTo>
                  <a:pt x="6834378" y="3494404"/>
                </a:moveTo>
                <a:lnTo>
                  <a:pt x="6834378" y="3515994"/>
                </a:lnTo>
                <a:lnTo>
                  <a:pt x="6953250" y="3515994"/>
                </a:lnTo>
                <a:lnTo>
                  <a:pt x="6953250" y="3614165"/>
                </a:lnTo>
                <a:lnTo>
                  <a:pt x="6834378" y="3614165"/>
                </a:lnTo>
                <a:lnTo>
                  <a:pt x="6834378" y="3635755"/>
                </a:lnTo>
                <a:lnTo>
                  <a:pt x="6834378" y="3646804"/>
                </a:lnTo>
              </a:path>
              <a:path w="6953250" h="10085070">
                <a:moveTo>
                  <a:pt x="6812788" y="3494404"/>
                </a:moveTo>
                <a:lnTo>
                  <a:pt x="6812788" y="3537965"/>
                </a:lnTo>
                <a:lnTo>
                  <a:pt x="6931659" y="3537965"/>
                </a:lnTo>
                <a:lnTo>
                  <a:pt x="6931659" y="3592194"/>
                </a:lnTo>
                <a:lnTo>
                  <a:pt x="6812788" y="3592194"/>
                </a:lnTo>
                <a:lnTo>
                  <a:pt x="6812788" y="3646804"/>
                </a:lnTo>
              </a:path>
              <a:path w="6953250" h="10085070">
                <a:moveTo>
                  <a:pt x="6834378" y="3646804"/>
                </a:moveTo>
                <a:lnTo>
                  <a:pt x="6834378" y="3668394"/>
                </a:lnTo>
                <a:lnTo>
                  <a:pt x="6953250" y="3668394"/>
                </a:lnTo>
                <a:lnTo>
                  <a:pt x="6953250" y="3766565"/>
                </a:lnTo>
                <a:lnTo>
                  <a:pt x="6834378" y="3766565"/>
                </a:lnTo>
                <a:lnTo>
                  <a:pt x="6834378" y="3788155"/>
                </a:lnTo>
                <a:lnTo>
                  <a:pt x="6834378" y="3799204"/>
                </a:lnTo>
              </a:path>
              <a:path w="6953250" h="10085070">
                <a:moveTo>
                  <a:pt x="6812788" y="3646804"/>
                </a:moveTo>
                <a:lnTo>
                  <a:pt x="6812788" y="3690365"/>
                </a:lnTo>
                <a:lnTo>
                  <a:pt x="6931659" y="3690365"/>
                </a:lnTo>
                <a:lnTo>
                  <a:pt x="6931659" y="3744594"/>
                </a:lnTo>
                <a:lnTo>
                  <a:pt x="6812788" y="3744594"/>
                </a:lnTo>
                <a:lnTo>
                  <a:pt x="6812788" y="3799204"/>
                </a:lnTo>
              </a:path>
              <a:path w="6953250" h="10085070">
                <a:moveTo>
                  <a:pt x="6834378" y="3799204"/>
                </a:moveTo>
                <a:lnTo>
                  <a:pt x="6834378" y="3820794"/>
                </a:lnTo>
                <a:lnTo>
                  <a:pt x="6953250" y="3820794"/>
                </a:lnTo>
                <a:lnTo>
                  <a:pt x="6953250" y="3918966"/>
                </a:lnTo>
                <a:lnTo>
                  <a:pt x="6834378" y="3918966"/>
                </a:lnTo>
                <a:lnTo>
                  <a:pt x="6834378" y="3940555"/>
                </a:lnTo>
                <a:lnTo>
                  <a:pt x="6834378" y="3951604"/>
                </a:lnTo>
              </a:path>
              <a:path w="6953250" h="10085070">
                <a:moveTo>
                  <a:pt x="6812788" y="3799204"/>
                </a:moveTo>
                <a:lnTo>
                  <a:pt x="6812788" y="3842765"/>
                </a:lnTo>
                <a:lnTo>
                  <a:pt x="6931659" y="3842765"/>
                </a:lnTo>
                <a:lnTo>
                  <a:pt x="6931659" y="3896994"/>
                </a:lnTo>
                <a:lnTo>
                  <a:pt x="6812788" y="3896994"/>
                </a:lnTo>
                <a:lnTo>
                  <a:pt x="6812788" y="3951604"/>
                </a:lnTo>
              </a:path>
              <a:path w="6953250" h="10085070">
                <a:moveTo>
                  <a:pt x="6834378" y="3951604"/>
                </a:moveTo>
                <a:lnTo>
                  <a:pt x="6834378" y="3973194"/>
                </a:lnTo>
                <a:lnTo>
                  <a:pt x="6953250" y="3973194"/>
                </a:lnTo>
                <a:lnTo>
                  <a:pt x="6953250" y="4071366"/>
                </a:lnTo>
                <a:lnTo>
                  <a:pt x="6834378" y="4071366"/>
                </a:lnTo>
                <a:lnTo>
                  <a:pt x="6834378" y="4092955"/>
                </a:lnTo>
                <a:lnTo>
                  <a:pt x="6834378" y="4104004"/>
                </a:lnTo>
              </a:path>
              <a:path w="6953250" h="10085070">
                <a:moveTo>
                  <a:pt x="6812788" y="3951604"/>
                </a:moveTo>
                <a:lnTo>
                  <a:pt x="6812788" y="3995166"/>
                </a:lnTo>
                <a:lnTo>
                  <a:pt x="6931659" y="3995166"/>
                </a:lnTo>
                <a:lnTo>
                  <a:pt x="6931659" y="4049394"/>
                </a:lnTo>
                <a:lnTo>
                  <a:pt x="6812788" y="4049394"/>
                </a:lnTo>
                <a:lnTo>
                  <a:pt x="6812788" y="4104004"/>
                </a:lnTo>
              </a:path>
              <a:path w="6953250" h="10085070">
                <a:moveTo>
                  <a:pt x="6834378" y="4104004"/>
                </a:moveTo>
                <a:lnTo>
                  <a:pt x="6834378" y="4125594"/>
                </a:lnTo>
                <a:lnTo>
                  <a:pt x="6953250" y="4125594"/>
                </a:lnTo>
                <a:lnTo>
                  <a:pt x="6953250" y="4223766"/>
                </a:lnTo>
                <a:lnTo>
                  <a:pt x="6834378" y="4223766"/>
                </a:lnTo>
                <a:lnTo>
                  <a:pt x="6834378" y="4245356"/>
                </a:lnTo>
                <a:lnTo>
                  <a:pt x="6834378" y="4256405"/>
                </a:lnTo>
              </a:path>
              <a:path w="6953250" h="10085070">
                <a:moveTo>
                  <a:pt x="6812788" y="4104004"/>
                </a:moveTo>
                <a:lnTo>
                  <a:pt x="6812788" y="4147566"/>
                </a:lnTo>
                <a:lnTo>
                  <a:pt x="6931659" y="4147566"/>
                </a:lnTo>
                <a:lnTo>
                  <a:pt x="6931659" y="4201795"/>
                </a:lnTo>
                <a:lnTo>
                  <a:pt x="6812788" y="4201795"/>
                </a:lnTo>
                <a:lnTo>
                  <a:pt x="6812788" y="4256405"/>
                </a:lnTo>
              </a:path>
              <a:path w="6953250" h="10085070">
                <a:moveTo>
                  <a:pt x="6834378" y="4256405"/>
                </a:moveTo>
                <a:lnTo>
                  <a:pt x="6834378" y="4277995"/>
                </a:lnTo>
                <a:lnTo>
                  <a:pt x="6953250" y="4277995"/>
                </a:lnTo>
                <a:lnTo>
                  <a:pt x="6953250" y="4376166"/>
                </a:lnTo>
                <a:lnTo>
                  <a:pt x="6834378" y="4376166"/>
                </a:lnTo>
                <a:lnTo>
                  <a:pt x="6834378" y="4397756"/>
                </a:lnTo>
                <a:lnTo>
                  <a:pt x="6834378" y="4408805"/>
                </a:lnTo>
              </a:path>
              <a:path w="6953250" h="10085070">
                <a:moveTo>
                  <a:pt x="6812788" y="4256405"/>
                </a:moveTo>
                <a:lnTo>
                  <a:pt x="6812788" y="4299966"/>
                </a:lnTo>
                <a:lnTo>
                  <a:pt x="6931659" y="4299966"/>
                </a:lnTo>
                <a:lnTo>
                  <a:pt x="6931659" y="4354575"/>
                </a:lnTo>
                <a:lnTo>
                  <a:pt x="6812788" y="4354575"/>
                </a:lnTo>
                <a:lnTo>
                  <a:pt x="6812788" y="4408805"/>
                </a:lnTo>
              </a:path>
              <a:path w="6953250" h="10085070">
                <a:moveTo>
                  <a:pt x="6834378" y="4408805"/>
                </a:moveTo>
                <a:lnTo>
                  <a:pt x="6834378" y="4430775"/>
                </a:lnTo>
                <a:lnTo>
                  <a:pt x="6953250" y="4430775"/>
                </a:lnTo>
                <a:lnTo>
                  <a:pt x="6953250" y="4528566"/>
                </a:lnTo>
                <a:lnTo>
                  <a:pt x="6834378" y="4528566"/>
                </a:lnTo>
                <a:lnTo>
                  <a:pt x="6834378" y="4550156"/>
                </a:lnTo>
                <a:lnTo>
                  <a:pt x="6834378" y="4561205"/>
                </a:lnTo>
              </a:path>
              <a:path w="6953250" h="10085070">
                <a:moveTo>
                  <a:pt x="6812788" y="4408805"/>
                </a:moveTo>
                <a:lnTo>
                  <a:pt x="6812788" y="4452366"/>
                </a:lnTo>
                <a:lnTo>
                  <a:pt x="6931659" y="4452366"/>
                </a:lnTo>
                <a:lnTo>
                  <a:pt x="6931659" y="4506975"/>
                </a:lnTo>
                <a:lnTo>
                  <a:pt x="6812788" y="4506975"/>
                </a:lnTo>
                <a:lnTo>
                  <a:pt x="6812788" y="4561205"/>
                </a:lnTo>
              </a:path>
              <a:path w="6953250" h="10085070">
                <a:moveTo>
                  <a:pt x="6834378" y="4561205"/>
                </a:moveTo>
                <a:lnTo>
                  <a:pt x="6834378" y="4583175"/>
                </a:lnTo>
                <a:lnTo>
                  <a:pt x="6953250" y="4583175"/>
                </a:lnTo>
                <a:lnTo>
                  <a:pt x="6953250" y="4680966"/>
                </a:lnTo>
                <a:lnTo>
                  <a:pt x="6834378" y="4680966"/>
                </a:lnTo>
                <a:lnTo>
                  <a:pt x="6834378" y="4702936"/>
                </a:lnTo>
                <a:lnTo>
                  <a:pt x="6834378" y="4713605"/>
                </a:lnTo>
              </a:path>
              <a:path w="6953250" h="10085070">
                <a:moveTo>
                  <a:pt x="6812788" y="4561205"/>
                </a:moveTo>
                <a:lnTo>
                  <a:pt x="6812788" y="4604766"/>
                </a:lnTo>
                <a:lnTo>
                  <a:pt x="6931659" y="4604766"/>
                </a:lnTo>
                <a:lnTo>
                  <a:pt x="6931659" y="4659375"/>
                </a:lnTo>
                <a:lnTo>
                  <a:pt x="6812788" y="4659375"/>
                </a:lnTo>
                <a:lnTo>
                  <a:pt x="6812788" y="4713605"/>
                </a:lnTo>
              </a:path>
              <a:path w="6953250" h="10085070">
                <a:moveTo>
                  <a:pt x="6834378" y="4713605"/>
                </a:moveTo>
                <a:lnTo>
                  <a:pt x="6834378" y="4735575"/>
                </a:lnTo>
                <a:lnTo>
                  <a:pt x="6953250" y="4735575"/>
                </a:lnTo>
                <a:lnTo>
                  <a:pt x="6953250" y="4833366"/>
                </a:lnTo>
                <a:lnTo>
                  <a:pt x="6834378" y="4833366"/>
                </a:lnTo>
                <a:lnTo>
                  <a:pt x="6834378" y="4855336"/>
                </a:lnTo>
                <a:lnTo>
                  <a:pt x="6834378" y="4866005"/>
                </a:lnTo>
              </a:path>
              <a:path w="6953250" h="10085070">
                <a:moveTo>
                  <a:pt x="6812788" y="4713605"/>
                </a:moveTo>
                <a:lnTo>
                  <a:pt x="6812788" y="4757166"/>
                </a:lnTo>
                <a:lnTo>
                  <a:pt x="6931659" y="4757166"/>
                </a:lnTo>
                <a:lnTo>
                  <a:pt x="6931659" y="4811775"/>
                </a:lnTo>
                <a:lnTo>
                  <a:pt x="6812788" y="4811775"/>
                </a:lnTo>
                <a:lnTo>
                  <a:pt x="6812788" y="4866005"/>
                </a:lnTo>
              </a:path>
              <a:path w="6953250" h="10085070">
                <a:moveTo>
                  <a:pt x="6834378" y="4866005"/>
                </a:moveTo>
                <a:lnTo>
                  <a:pt x="6834378" y="4887975"/>
                </a:lnTo>
                <a:lnTo>
                  <a:pt x="6953250" y="4887975"/>
                </a:lnTo>
                <a:lnTo>
                  <a:pt x="6953250" y="4985766"/>
                </a:lnTo>
                <a:lnTo>
                  <a:pt x="6834378" y="4985766"/>
                </a:lnTo>
                <a:lnTo>
                  <a:pt x="6834378" y="5007736"/>
                </a:lnTo>
                <a:lnTo>
                  <a:pt x="6834378" y="5018405"/>
                </a:lnTo>
              </a:path>
              <a:path w="6953250" h="10085070">
                <a:moveTo>
                  <a:pt x="6812788" y="4866005"/>
                </a:moveTo>
                <a:lnTo>
                  <a:pt x="6812788" y="4909566"/>
                </a:lnTo>
                <a:lnTo>
                  <a:pt x="6931659" y="4909566"/>
                </a:lnTo>
                <a:lnTo>
                  <a:pt x="6931659" y="4964175"/>
                </a:lnTo>
                <a:lnTo>
                  <a:pt x="6812788" y="4964175"/>
                </a:lnTo>
                <a:lnTo>
                  <a:pt x="6812788" y="5018405"/>
                </a:lnTo>
              </a:path>
              <a:path w="6953250" h="10085070">
                <a:moveTo>
                  <a:pt x="6834378" y="5018405"/>
                </a:moveTo>
                <a:lnTo>
                  <a:pt x="6834378" y="5040630"/>
                </a:lnTo>
                <a:lnTo>
                  <a:pt x="6953250" y="5040630"/>
                </a:lnTo>
                <a:lnTo>
                  <a:pt x="6953250" y="5139435"/>
                </a:lnTo>
                <a:lnTo>
                  <a:pt x="6834378" y="5139435"/>
                </a:lnTo>
                <a:lnTo>
                  <a:pt x="6834378" y="5161280"/>
                </a:lnTo>
                <a:lnTo>
                  <a:pt x="6834378" y="5172329"/>
                </a:lnTo>
              </a:path>
              <a:path w="6953250" h="10085070">
                <a:moveTo>
                  <a:pt x="6812788" y="5018405"/>
                </a:moveTo>
                <a:lnTo>
                  <a:pt x="6812788" y="5062600"/>
                </a:lnTo>
                <a:lnTo>
                  <a:pt x="6931659" y="5062600"/>
                </a:lnTo>
                <a:lnTo>
                  <a:pt x="6931659" y="5117464"/>
                </a:lnTo>
                <a:lnTo>
                  <a:pt x="6812788" y="5117464"/>
                </a:lnTo>
                <a:lnTo>
                  <a:pt x="6812788" y="5172329"/>
                </a:lnTo>
              </a:path>
              <a:path w="6953250" h="10085070">
                <a:moveTo>
                  <a:pt x="6834378" y="5172329"/>
                </a:moveTo>
                <a:lnTo>
                  <a:pt x="6834378" y="5194554"/>
                </a:lnTo>
                <a:lnTo>
                  <a:pt x="6953250" y="5194554"/>
                </a:lnTo>
                <a:lnTo>
                  <a:pt x="6953250" y="5293359"/>
                </a:lnTo>
                <a:lnTo>
                  <a:pt x="6834378" y="5293359"/>
                </a:lnTo>
                <a:lnTo>
                  <a:pt x="6834378" y="5315204"/>
                </a:lnTo>
                <a:lnTo>
                  <a:pt x="6834378" y="5326507"/>
                </a:lnTo>
              </a:path>
              <a:path w="6953250" h="10085070">
                <a:moveTo>
                  <a:pt x="6812788" y="5172329"/>
                </a:moveTo>
                <a:lnTo>
                  <a:pt x="6812788" y="5216524"/>
                </a:lnTo>
                <a:lnTo>
                  <a:pt x="6931659" y="5216524"/>
                </a:lnTo>
                <a:lnTo>
                  <a:pt x="6931659" y="5271388"/>
                </a:lnTo>
                <a:lnTo>
                  <a:pt x="6812788" y="5271388"/>
                </a:lnTo>
                <a:lnTo>
                  <a:pt x="6812788" y="5326507"/>
                </a:lnTo>
              </a:path>
              <a:path w="6953250" h="10085070">
                <a:moveTo>
                  <a:pt x="6834378" y="5326507"/>
                </a:moveTo>
                <a:lnTo>
                  <a:pt x="6834378" y="5348478"/>
                </a:lnTo>
                <a:lnTo>
                  <a:pt x="6953250" y="5348478"/>
                </a:lnTo>
                <a:lnTo>
                  <a:pt x="6953250" y="5447283"/>
                </a:lnTo>
                <a:lnTo>
                  <a:pt x="6834378" y="5447283"/>
                </a:lnTo>
                <a:lnTo>
                  <a:pt x="6834378" y="5469508"/>
                </a:lnTo>
                <a:lnTo>
                  <a:pt x="6834378" y="5480431"/>
                </a:lnTo>
              </a:path>
              <a:path w="6953250" h="10085070">
                <a:moveTo>
                  <a:pt x="6812788" y="5326507"/>
                </a:moveTo>
                <a:lnTo>
                  <a:pt x="6812788" y="5370448"/>
                </a:lnTo>
                <a:lnTo>
                  <a:pt x="6931659" y="5370448"/>
                </a:lnTo>
                <a:lnTo>
                  <a:pt x="6931659" y="5425312"/>
                </a:lnTo>
                <a:lnTo>
                  <a:pt x="6812788" y="5425312"/>
                </a:lnTo>
                <a:lnTo>
                  <a:pt x="6812788" y="5480431"/>
                </a:lnTo>
              </a:path>
              <a:path w="6953250" h="10085070">
                <a:moveTo>
                  <a:pt x="6834378" y="5480431"/>
                </a:moveTo>
                <a:lnTo>
                  <a:pt x="6834378" y="5502401"/>
                </a:lnTo>
                <a:lnTo>
                  <a:pt x="6953250" y="5502401"/>
                </a:lnTo>
                <a:lnTo>
                  <a:pt x="6953250" y="5601208"/>
                </a:lnTo>
                <a:lnTo>
                  <a:pt x="6834378" y="5601208"/>
                </a:lnTo>
                <a:lnTo>
                  <a:pt x="6834378" y="5623433"/>
                </a:lnTo>
                <a:lnTo>
                  <a:pt x="6834378" y="5634355"/>
                </a:lnTo>
              </a:path>
              <a:path w="6953250" h="10085070">
                <a:moveTo>
                  <a:pt x="6812788" y="5480431"/>
                </a:moveTo>
                <a:lnTo>
                  <a:pt x="6812788" y="5524372"/>
                </a:lnTo>
                <a:lnTo>
                  <a:pt x="6931659" y="5524372"/>
                </a:lnTo>
                <a:lnTo>
                  <a:pt x="6931659" y="5579236"/>
                </a:lnTo>
                <a:lnTo>
                  <a:pt x="6812788" y="5579236"/>
                </a:lnTo>
                <a:lnTo>
                  <a:pt x="6812788" y="5634355"/>
                </a:lnTo>
              </a:path>
              <a:path w="6953250" h="10085070">
                <a:moveTo>
                  <a:pt x="6834378" y="5634355"/>
                </a:moveTo>
                <a:lnTo>
                  <a:pt x="6834378" y="5656325"/>
                </a:lnTo>
                <a:lnTo>
                  <a:pt x="6953250" y="5656325"/>
                </a:lnTo>
                <a:lnTo>
                  <a:pt x="6953250" y="5755132"/>
                </a:lnTo>
                <a:lnTo>
                  <a:pt x="6834378" y="5755132"/>
                </a:lnTo>
                <a:lnTo>
                  <a:pt x="6834378" y="5777357"/>
                </a:lnTo>
                <a:lnTo>
                  <a:pt x="6834378" y="5788279"/>
                </a:lnTo>
              </a:path>
              <a:path w="6953250" h="10085070">
                <a:moveTo>
                  <a:pt x="6812788" y="5634355"/>
                </a:moveTo>
                <a:lnTo>
                  <a:pt x="6812788" y="5678296"/>
                </a:lnTo>
                <a:lnTo>
                  <a:pt x="6931659" y="5678296"/>
                </a:lnTo>
                <a:lnTo>
                  <a:pt x="6931659" y="5733160"/>
                </a:lnTo>
                <a:lnTo>
                  <a:pt x="6812788" y="5733160"/>
                </a:lnTo>
                <a:lnTo>
                  <a:pt x="6812788" y="5788279"/>
                </a:lnTo>
              </a:path>
              <a:path w="6953250" h="10085070">
                <a:moveTo>
                  <a:pt x="6834378" y="5788279"/>
                </a:moveTo>
                <a:lnTo>
                  <a:pt x="6834378" y="5810249"/>
                </a:lnTo>
                <a:lnTo>
                  <a:pt x="6953250" y="5810249"/>
                </a:lnTo>
                <a:lnTo>
                  <a:pt x="6953250" y="5909309"/>
                </a:lnTo>
                <a:lnTo>
                  <a:pt x="6834378" y="5909309"/>
                </a:lnTo>
                <a:lnTo>
                  <a:pt x="6834378" y="5931281"/>
                </a:lnTo>
                <a:lnTo>
                  <a:pt x="6834378" y="5942203"/>
                </a:lnTo>
              </a:path>
              <a:path w="6953250" h="10085070">
                <a:moveTo>
                  <a:pt x="6812788" y="5788279"/>
                </a:moveTo>
                <a:lnTo>
                  <a:pt x="6812788" y="5832220"/>
                </a:lnTo>
                <a:lnTo>
                  <a:pt x="6931659" y="5832220"/>
                </a:lnTo>
                <a:lnTo>
                  <a:pt x="6931659" y="5887084"/>
                </a:lnTo>
                <a:lnTo>
                  <a:pt x="6812788" y="5887084"/>
                </a:lnTo>
                <a:lnTo>
                  <a:pt x="6812788" y="5942203"/>
                </a:lnTo>
              </a:path>
              <a:path w="6953250" h="10085070">
                <a:moveTo>
                  <a:pt x="6834378" y="5942203"/>
                </a:moveTo>
                <a:lnTo>
                  <a:pt x="6834378" y="5964173"/>
                </a:lnTo>
                <a:lnTo>
                  <a:pt x="6953250" y="5964173"/>
                </a:lnTo>
                <a:lnTo>
                  <a:pt x="6953250" y="6063233"/>
                </a:lnTo>
                <a:lnTo>
                  <a:pt x="6834378" y="6063233"/>
                </a:lnTo>
                <a:lnTo>
                  <a:pt x="6834378" y="6085205"/>
                </a:lnTo>
                <a:lnTo>
                  <a:pt x="6834378" y="6096126"/>
                </a:lnTo>
              </a:path>
              <a:path w="6953250" h="10085070">
                <a:moveTo>
                  <a:pt x="6812788" y="5942203"/>
                </a:moveTo>
                <a:lnTo>
                  <a:pt x="6812788" y="5986145"/>
                </a:lnTo>
                <a:lnTo>
                  <a:pt x="6931659" y="5986145"/>
                </a:lnTo>
                <a:lnTo>
                  <a:pt x="6931659" y="6041008"/>
                </a:lnTo>
                <a:lnTo>
                  <a:pt x="6812788" y="6041008"/>
                </a:lnTo>
                <a:lnTo>
                  <a:pt x="6812788" y="6096126"/>
                </a:lnTo>
              </a:path>
              <a:path w="6953250" h="10085070">
                <a:moveTo>
                  <a:pt x="6834378" y="6096126"/>
                </a:moveTo>
                <a:lnTo>
                  <a:pt x="6834378" y="6118097"/>
                </a:lnTo>
                <a:lnTo>
                  <a:pt x="6953250" y="6118097"/>
                </a:lnTo>
                <a:lnTo>
                  <a:pt x="6953250" y="6217158"/>
                </a:lnTo>
                <a:lnTo>
                  <a:pt x="6834378" y="6217158"/>
                </a:lnTo>
                <a:lnTo>
                  <a:pt x="6834378" y="6239129"/>
                </a:lnTo>
                <a:lnTo>
                  <a:pt x="6834378" y="6250050"/>
                </a:lnTo>
              </a:path>
              <a:path w="6953250" h="10085070">
                <a:moveTo>
                  <a:pt x="6812788" y="6096126"/>
                </a:moveTo>
                <a:lnTo>
                  <a:pt x="6812788" y="6140069"/>
                </a:lnTo>
                <a:lnTo>
                  <a:pt x="6931659" y="6140069"/>
                </a:lnTo>
                <a:lnTo>
                  <a:pt x="6931659" y="6195186"/>
                </a:lnTo>
                <a:lnTo>
                  <a:pt x="6812788" y="6195186"/>
                </a:lnTo>
                <a:lnTo>
                  <a:pt x="6812788" y="6250050"/>
                </a:lnTo>
              </a:path>
              <a:path w="6953250" h="10085070">
                <a:moveTo>
                  <a:pt x="6834378" y="6250050"/>
                </a:moveTo>
                <a:lnTo>
                  <a:pt x="6834378" y="6272021"/>
                </a:lnTo>
                <a:lnTo>
                  <a:pt x="6953250" y="6272021"/>
                </a:lnTo>
                <a:lnTo>
                  <a:pt x="6953250" y="6371082"/>
                </a:lnTo>
                <a:lnTo>
                  <a:pt x="6834378" y="6371082"/>
                </a:lnTo>
                <a:lnTo>
                  <a:pt x="6834378" y="6393053"/>
                </a:lnTo>
                <a:lnTo>
                  <a:pt x="6834378" y="6403974"/>
                </a:lnTo>
              </a:path>
              <a:path w="6953250" h="10085070">
                <a:moveTo>
                  <a:pt x="6812788" y="6250050"/>
                </a:moveTo>
                <a:lnTo>
                  <a:pt x="6812788" y="6293993"/>
                </a:lnTo>
                <a:lnTo>
                  <a:pt x="6931659" y="6293993"/>
                </a:lnTo>
                <a:lnTo>
                  <a:pt x="6931659" y="6349110"/>
                </a:lnTo>
                <a:lnTo>
                  <a:pt x="6812788" y="6349110"/>
                </a:lnTo>
                <a:lnTo>
                  <a:pt x="6812788" y="6403974"/>
                </a:lnTo>
              </a:path>
              <a:path w="6953250" h="10085070">
                <a:moveTo>
                  <a:pt x="6834378" y="6403974"/>
                </a:moveTo>
                <a:lnTo>
                  <a:pt x="6834378" y="6425945"/>
                </a:lnTo>
                <a:lnTo>
                  <a:pt x="6953250" y="6425945"/>
                </a:lnTo>
                <a:lnTo>
                  <a:pt x="6953250" y="6525006"/>
                </a:lnTo>
                <a:lnTo>
                  <a:pt x="6834378" y="6525006"/>
                </a:lnTo>
                <a:lnTo>
                  <a:pt x="6834378" y="6546977"/>
                </a:lnTo>
                <a:lnTo>
                  <a:pt x="6834378" y="6557898"/>
                </a:lnTo>
              </a:path>
              <a:path w="6953250" h="10085070">
                <a:moveTo>
                  <a:pt x="6812788" y="6403974"/>
                </a:moveTo>
                <a:lnTo>
                  <a:pt x="6812788" y="6447917"/>
                </a:lnTo>
                <a:lnTo>
                  <a:pt x="6931659" y="6447917"/>
                </a:lnTo>
                <a:lnTo>
                  <a:pt x="6931659" y="6503034"/>
                </a:lnTo>
                <a:lnTo>
                  <a:pt x="6812788" y="6503034"/>
                </a:lnTo>
                <a:lnTo>
                  <a:pt x="6812788" y="6557898"/>
                </a:lnTo>
              </a:path>
              <a:path w="6953250" h="10085070">
                <a:moveTo>
                  <a:pt x="6834378" y="6557898"/>
                </a:moveTo>
                <a:lnTo>
                  <a:pt x="6834378" y="6579869"/>
                </a:lnTo>
                <a:lnTo>
                  <a:pt x="6953250" y="6579869"/>
                </a:lnTo>
                <a:lnTo>
                  <a:pt x="6953250" y="6678930"/>
                </a:lnTo>
                <a:lnTo>
                  <a:pt x="6834378" y="6678930"/>
                </a:lnTo>
                <a:lnTo>
                  <a:pt x="6834378" y="6700900"/>
                </a:lnTo>
                <a:lnTo>
                  <a:pt x="6834378" y="6711823"/>
                </a:lnTo>
              </a:path>
              <a:path w="6953250" h="10085070">
                <a:moveTo>
                  <a:pt x="6812788" y="6557898"/>
                </a:moveTo>
                <a:lnTo>
                  <a:pt x="6812788" y="6601840"/>
                </a:lnTo>
                <a:lnTo>
                  <a:pt x="6931659" y="6601840"/>
                </a:lnTo>
                <a:lnTo>
                  <a:pt x="6931659" y="6656958"/>
                </a:lnTo>
                <a:lnTo>
                  <a:pt x="6812788" y="6656958"/>
                </a:lnTo>
                <a:lnTo>
                  <a:pt x="6812788" y="6711823"/>
                </a:lnTo>
              </a:path>
              <a:path w="6953250" h="10085070">
                <a:moveTo>
                  <a:pt x="6834378" y="6711823"/>
                </a:moveTo>
                <a:lnTo>
                  <a:pt x="6834378" y="6733794"/>
                </a:lnTo>
                <a:lnTo>
                  <a:pt x="6953250" y="6733794"/>
                </a:lnTo>
                <a:lnTo>
                  <a:pt x="6953250" y="6832854"/>
                </a:lnTo>
                <a:lnTo>
                  <a:pt x="6834378" y="6832854"/>
                </a:lnTo>
                <a:lnTo>
                  <a:pt x="6834378" y="6854825"/>
                </a:lnTo>
                <a:lnTo>
                  <a:pt x="6834378" y="6865746"/>
                </a:lnTo>
              </a:path>
              <a:path w="6953250" h="10085070">
                <a:moveTo>
                  <a:pt x="6812788" y="6711823"/>
                </a:moveTo>
                <a:lnTo>
                  <a:pt x="6812788" y="6755764"/>
                </a:lnTo>
                <a:lnTo>
                  <a:pt x="6931659" y="6755764"/>
                </a:lnTo>
                <a:lnTo>
                  <a:pt x="6931659" y="6810883"/>
                </a:lnTo>
                <a:lnTo>
                  <a:pt x="6812788" y="6810883"/>
                </a:lnTo>
                <a:lnTo>
                  <a:pt x="6812788" y="6865746"/>
                </a:lnTo>
              </a:path>
              <a:path w="6953250" h="10085070">
                <a:moveTo>
                  <a:pt x="6834378" y="6865746"/>
                </a:moveTo>
                <a:lnTo>
                  <a:pt x="6834378" y="6887717"/>
                </a:lnTo>
                <a:lnTo>
                  <a:pt x="6953250" y="6887717"/>
                </a:lnTo>
                <a:lnTo>
                  <a:pt x="6953250" y="6986778"/>
                </a:lnTo>
                <a:lnTo>
                  <a:pt x="6834378" y="6986778"/>
                </a:lnTo>
                <a:lnTo>
                  <a:pt x="6834378" y="7008748"/>
                </a:lnTo>
                <a:lnTo>
                  <a:pt x="6834378" y="7019671"/>
                </a:lnTo>
              </a:path>
              <a:path w="6953250" h="10085070">
                <a:moveTo>
                  <a:pt x="6812788" y="6865746"/>
                </a:moveTo>
                <a:lnTo>
                  <a:pt x="6812788" y="6909942"/>
                </a:lnTo>
                <a:lnTo>
                  <a:pt x="6931659" y="6909942"/>
                </a:lnTo>
                <a:lnTo>
                  <a:pt x="6931659" y="6964807"/>
                </a:lnTo>
                <a:lnTo>
                  <a:pt x="6812788" y="6964807"/>
                </a:lnTo>
                <a:lnTo>
                  <a:pt x="6812788" y="7019671"/>
                </a:lnTo>
              </a:path>
              <a:path w="6953250" h="10085070">
                <a:moveTo>
                  <a:pt x="6834378" y="7019671"/>
                </a:moveTo>
                <a:lnTo>
                  <a:pt x="6834378" y="7041642"/>
                </a:lnTo>
                <a:lnTo>
                  <a:pt x="6953250" y="7041642"/>
                </a:lnTo>
                <a:lnTo>
                  <a:pt x="6953250" y="7140702"/>
                </a:lnTo>
                <a:lnTo>
                  <a:pt x="6834378" y="7140702"/>
                </a:lnTo>
                <a:lnTo>
                  <a:pt x="6834378" y="7162673"/>
                </a:lnTo>
                <a:lnTo>
                  <a:pt x="6834378" y="7173594"/>
                </a:lnTo>
              </a:path>
              <a:path w="6953250" h="10085070">
                <a:moveTo>
                  <a:pt x="6812788" y="7019671"/>
                </a:moveTo>
                <a:lnTo>
                  <a:pt x="6812788" y="7063867"/>
                </a:lnTo>
                <a:lnTo>
                  <a:pt x="6931659" y="7063867"/>
                </a:lnTo>
                <a:lnTo>
                  <a:pt x="6931659" y="7118731"/>
                </a:lnTo>
                <a:lnTo>
                  <a:pt x="6812788" y="7118731"/>
                </a:lnTo>
                <a:lnTo>
                  <a:pt x="6812788" y="7173594"/>
                </a:lnTo>
              </a:path>
              <a:path w="6953250" h="10085070">
                <a:moveTo>
                  <a:pt x="6834378" y="7173594"/>
                </a:moveTo>
                <a:lnTo>
                  <a:pt x="6834378" y="7195565"/>
                </a:lnTo>
                <a:lnTo>
                  <a:pt x="6953250" y="7195565"/>
                </a:lnTo>
                <a:lnTo>
                  <a:pt x="6953250" y="7294626"/>
                </a:lnTo>
                <a:lnTo>
                  <a:pt x="6834378" y="7294626"/>
                </a:lnTo>
                <a:lnTo>
                  <a:pt x="6834378" y="7316596"/>
                </a:lnTo>
                <a:lnTo>
                  <a:pt x="6834378" y="7327519"/>
                </a:lnTo>
              </a:path>
              <a:path w="6953250" h="10085070">
                <a:moveTo>
                  <a:pt x="6812788" y="7173594"/>
                </a:moveTo>
                <a:lnTo>
                  <a:pt x="6812788" y="7217790"/>
                </a:lnTo>
                <a:lnTo>
                  <a:pt x="6931659" y="7217790"/>
                </a:lnTo>
                <a:lnTo>
                  <a:pt x="6931659" y="7272655"/>
                </a:lnTo>
                <a:lnTo>
                  <a:pt x="6812788" y="7272655"/>
                </a:lnTo>
                <a:lnTo>
                  <a:pt x="6812788" y="7327519"/>
                </a:lnTo>
              </a:path>
              <a:path w="6953250" h="10085070">
                <a:moveTo>
                  <a:pt x="6834378" y="7327519"/>
                </a:moveTo>
                <a:lnTo>
                  <a:pt x="6834378" y="7349744"/>
                </a:lnTo>
                <a:lnTo>
                  <a:pt x="6953250" y="7349744"/>
                </a:lnTo>
                <a:lnTo>
                  <a:pt x="6953250" y="7448550"/>
                </a:lnTo>
                <a:lnTo>
                  <a:pt x="6834378" y="7448550"/>
                </a:lnTo>
                <a:lnTo>
                  <a:pt x="6834378" y="7470521"/>
                </a:lnTo>
                <a:lnTo>
                  <a:pt x="6834378" y="7481442"/>
                </a:lnTo>
              </a:path>
              <a:path w="6953250" h="10085070">
                <a:moveTo>
                  <a:pt x="6812788" y="7327519"/>
                </a:moveTo>
                <a:lnTo>
                  <a:pt x="6812788" y="7371714"/>
                </a:lnTo>
                <a:lnTo>
                  <a:pt x="6931659" y="7371714"/>
                </a:lnTo>
                <a:lnTo>
                  <a:pt x="6931659" y="7426579"/>
                </a:lnTo>
                <a:lnTo>
                  <a:pt x="6812788" y="7426579"/>
                </a:lnTo>
                <a:lnTo>
                  <a:pt x="6812788" y="7481442"/>
                </a:lnTo>
              </a:path>
              <a:path w="6953250" h="10085070">
                <a:moveTo>
                  <a:pt x="6834378" y="7481442"/>
                </a:moveTo>
                <a:lnTo>
                  <a:pt x="6834378" y="7503667"/>
                </a:lnTo>
                <a:lnTo>
                  <a:pt x="6953250" y="7503667"/>
                </a:lnTo>
                <a:lnTo>
                  <a:pt x="6953250" y="7602473"/>
                </a:lnTo>
                <a:lnTo>
                  <a:pt x="6834378" y="7602473"/>
                </a:lnTo>
                <a:lnTo>
                  <a:pt x="6834378" y="7624444"/>
                </a:lnTo>
                <a:lnTo>
                  <a:pt x="6834378" y="7635748"/>
                </a:lnTo>
              </a:path>
              <a:path w="6953250" h="10085070">
                <a:moveTo>
                  <a:pt x="6812788" y="7481442"/>
                </a:moveTo>
                <a:lnTo>
                  <a:pt x="6812788" y="7525638"/>
                </a:lnTo>
                <a:lnTo>
                  <a:pt x="6931659" y="7525638"/>
                </a:lnTo>
                <a:lnTo>
                  <a:pt x="6931659" y="7580503"/>
                </a:lnTo>
                <a:lnTo>
                  <a:pt x="6812788" y="7580503"/>
                </a:lnTo>
                <a:lnTo>
                  <a:pt x="6812788" y="7635748"/>
                </a:lnTo>
              </a:path>
              <a:path w="6953250" h="10085070">
                <a:moveTo>
                  <a:pt x="6834378" y="7635748"/>
                </a:moveTo>
                <a:lnTo>
                  <a:pt x="6834378" y="7657591"/>
                </a:lnTo>
                <a:lnTo>
                  <a:pt x="6953250" y="7657591"/>
                </a:lnTo>
                <a:lnTo>
                  <a:pt x="6953250" y="7756398"/>
                </a:lnTo>
                <a:lnTo>
                  <a:pt x="6834378" y="7756398"/>
                </a:lnTo>
                <a:lnTo>
                  <a:pt x="6834378" y="7778623"/>
                </a:lnTo>
                <a:lnTo>
                  <a:pt x="6834378" y="7789671"/>
                </a:lnTo>
              </a:path>
              <a:path w="6953250" h="10085070">
                <a:moveTo>
                  <a:pt x="6812788" y="7635748"/>
                </a:moveTo>
                <a:lnTo>
                  <a:pt x="6812788" y="7679562"/>
                </a:lnTo>
                <a:lnTo>
                  <a:pt x="6931659" y="7679562"/>
                </a:lnTo>
                <a:lnTo>
                  <a:pt x="6931659" y="7734427"/>
                </a:lnTo>
                <a:lnTo>
                  <a:pt x="6812788" y="7734427"/>
                </a:lnTo>
                <a:lnTo>
                  <a:pt x="6812788" y="7789671"/>
                </a:lnTo>
              </a:path>
              <a:path w="6953250" h="10085070">
                <a:moveTo>
                  <a:pt x="6834378" y="7789671"/>
                </a:moveTo>
                <a:lnTo>
                  <a:pt x="6834378" y="7811515"/>
                </a:lnTo>
                <a:lnTo>
                  <a:pt x="6953250" y="7811515"/>
                </a:lnTo>
                <a:lnTo>
                  <a:pt x="6953250" y="7910321"/>
                </a:lnTo>
                <a:lnTo>
                  <a:pt x="6834378" y="7910321"/>
                </a:lnTo>
                <a:lnTo>
                  <a:pt x="6834378" y="7932546"/>
                </a:lnTo>
                <a:lnTo>
                  <a:pt x="6834378" y="7943596"/>
                </a:lnTo>
              </a:path>
              <a:path w="6953250" h="10085070">
                <a:moveTo>
                  <a:pt x="6812788" y="7789671"/>
                </a:moveTo>
                <a:lnTo>
                  <a:pt x="6812788" y="7833486"/>
                </a:lnTo>
                <a:lnTo>
                  <a:pt x="6931659" y="7833486"/>
                </a:lnTo>
                <a:lnTo>
                  <a:pt x="6931659" y="7888351"/>
                </a:lnTo>
                <a:lnTo>
                  <a:pt x="6812788" y="7888351"/>
                </a:lnTo>
                <a:lnTo>
                  <a:pt x="6812788" y="7943596"/>
                </a:lnTo>
              </a:path>
              <a:path w="6953250" h="10085070">
                <a:moveTo>
                  <a:pt x="6834378" y="7943596"/>
                </a:moveTo>
                <a:lnTo>
                  <a:pt x="6834378" y="7965439"/>
                </a:lnTo>
                <a:lnTo>
                  <a:pt x="6953250" y="7965439"/>
                </a:lnTo>
                <a:lnTo>
                  <a:pt x="6953250" y="8064246"/>
                </a:lnTo>
                <a:lnTo>
                  <a:pt x="6834378" y="8064246"/>
                </a:lnTo>
                <a:lnTo>
                  <a:pt x="6834378" y="8086471"/>
                </a:lnTo>
                <a:lnTo>
                  <a:pt x="6834378" y="8097519"/>
                </a:lnTo>
              </a:path>
              <a:path w="6953250" h="10085070">
                <a:moveTo>
                  <a:pt x="6812788" y="7943596"/>
                </a:moveTo>
                <a:lnTo>
                  <a:pt x="6812788" y="7987410"/>
                </a:lnTo>
                <a:lnTo>
                  <a:pt x="6931659" y="7987410"/>
                </a:lnTo>
                <a:lnTo>
                  <a:pt x="6931659" y="8042275"/>
                </a:lnTo>
                <a:lnTo>
                  <a:pt x="6812788" y="8042275"/>
                </a:lnTo>
                <a:lnTo>
                  <a:pt x="6812788" y="8097519"/>
                </a:lnTo>
              </a:path>
              <a:path w="6953250" h="10085070">
                <a:moveTo>
                  <a:pt x="6834378" y="8097519"/>
                </a:moveTo>
                <a:lnTo>
                  <a:pt x="6834378" y="8119363"/>
                </a:lnTo>
                <a:lnTo>
                  <a:pt x="6953250" y="8119363"/>
                </a:lnTo>
                <a:lnTo>
                  <a:pt x="6953250" y="8218423"/>
                </a:lnTo>
                <a:lnTo>
                  <a:pt x="6834378" y="8218423"/>
                </a:lnTo>
                <a:lnTo>
                  <a:pt x="6834378" y="8240394"/>
                </a:lnTo>
                <a:lnTo>
                  <a:pt x="6834378" y="8251444"/>
                </a:lnTo>
              </a:path>
              <a:path w="6953250" h="10085070">
                <a:moveTo>
                  <a:pt x="6812788" y="8097519"/>
                </a:moveTo>
                <a:lnTo>
                  <a:pt x="6812788" y="8141334"/>
                </a:lnTo>
                <a:lnTo>
                  <a:pt x="6931659" y="8141334"/>
                </a:lnTo>
                <a:lnTo>
                  <a:pt x="6931659" y="8196198"/>
                </a:lnTo>
                <a:lnTo>
                  <a:pt x="6812788" y="8196198"/>
                </a:lnTo>
                <a:lnTo>
                  <a:pt x="6812788" y="8251444"/>
                </a:lnTo>
              </a:path>
              <a:path w="6953250" h="10085070">
                <a:moveTo>
                  <a:pt x="6834378" y="8251444"/>
                </a:moveTo>
                <a:lnTo>
                  <a:pt x="6834378" y="8273287"/>
                </a:lnTo>
                <a:lnTo>
                  <a:pt x="6953250" y="8273287"/>
                </a:lnTo>
                <a:lnTo>
                  <a:pt x="6953250" y="8372348"/>
                </a:lnTo>
                <a:lnTo>
                  <a:pt x="6834378" y="8372348"/>
                </a:lnTo>
                <a:lnTo>
                  <a:pt x="6834378" y="8394319"/>
                </a:lnTo>
                <a:lnTo>
                  <a:pt x="6834378" y="8405367"/>
                </a:lnTo>
              </a:path>
              <a:path w="6953250" h="10085070">
                <a:moveTo>
                  <a:pt x="6812788" y="8251444"/>
                </a:moveTo>
                <a:lnTo>
                  <a:pt x="6812788" y="8295258"/>
                </a:lnTo>
                <a:lnTo>
                  <a:pt x="6931659" y="8295258"/>
                </a:lnTo>
                <a:lnTo>
                  <a:pt x="6931659" y="8350504"/>
                </a:lnTo>
                <a:lnTo>
                  <a:pt x="6812788" y="8350504"/>
                </a:lnTo>
                <a:lnTo>
                  <a:pt x="6812788" y="8405367"/>
                </a:lnTo>
              </a:path>
              <a:path w="6953250" h="10085070">
                <a:moveTo>
                  <a:pt x="6834378" y="8405367"/>
                </a:moveTo>
                <a:lnTo>
                  <a:pt x="6834378" y="8427212"/>
                </a:lnTo>
                <a:lnTo>
                  <a:pt x="6953250" y="8427212"/>
                </a:lnTo>
                <a:lnTo>
                  <a:pt x="6953250" y="8526271"/>
                </a:lnTo>
                <a:lnTo>
                  <a:pt x="6834378" y="8526271"/>
                </a:lnTo>
                <a:lnTo>
                  <a:pt x="6834378" y="8548242"/>
                </a:lnTo>
                <a:lnTo>
                  <a:pt x="6834378" y="8559291"/>
                </a:lnTo>
              </a:path>
              <a:path w="6953250" h="10085070">
                <a:moveTo>
                  <a:pt x="6812788" y="8405367"/>
                </a:moveTo>
                <a:lnTo>
                  <a:pt x="6812788" y="8449183"/>
                </a:lnTo>
                <a:lnTo>
                  <a:pt x="6931659" y="8449183"/>
                </a:lnTo>
                <a:lnTo>
                  <a:pt x="6931659" y="8504428"/>
                </a:lnTo>
                <a:lnTo>
                  <a:pt x="6812788" y="8504428"/>
                </a:lnTo>
                <a:lnTo>
                  <a:pt x="6812788" y="8559291"/>
                </a:lnTo>
              </a:path>
              <a:path w="6953250" h="10085070">
                <a:moveTo>
                  <a:pt x="6834378" y="8559291"/>
                </a:moveTo>
                <a:lnTo>
                  <a:pt x="6834378" y="8581136"/>
                </a:lnTo>
                <a:lnTo>
                  <a:pt x="6953250" y="8581136"/>
                </a:lnTo>
                <a:lnTo>
                  <a:pt x="6953250" y="8680196"/>
                </a:lnTo>
                <a:lnTo>
                  <a:pt x="6834378" y="8680196"/>
                </a:lnTo>
                <a:lnTo>
                  <a:pt x="6834378" y="8702166"/>
                </a:lnTo>
                <a:lnTo>
                  <a:pt x="6834378" y="8713216"/>
                </a:lnTo>
              </a:path>
              <a:path w="6953250" h="10085070">
                <a:moveTo>
                  <a:pt x="6812788" y="8559291"/>
                </a:moveTo>
                <a:lnTo>
                  <a:pt x="6812788" y="8603107"/>
                </a:lnTo>
                <a:lnTo>
                  <a:pt x="6931659" y="8603107"/>
                </a:lnTo>
                <a:lnTo>
                  <a:pt x="6931659" y="8658352"/>
                </a:lnTo>
                <a:lnTo>
                  <a:pt x="6812788" y="8658352"/>
                </a:lnTo>
                <a:lnTo>
                  <a:pt x="6812788" y="8713216"/>
                </a:lnTo>
              </a:path>
              <a:path w="6953250" h="10085070">
                <a:moveTo>
                  <a:pt x="6834378" y="8713216"/>
                </a:moveTo>
                <a:lnTo>
                  <a:pt x="6834378" y="8735060"/>
                </a:lnTo>
                <a:lnTo>
                  <a:pt x="6953250" y="8735060"/>
                </a:lnTo>
                <a:lnTo>
                  <a:pt x="6953250" y="8834119"/>
                </a:lnTo>
                <a:lnTo>
                  <a:pt x="6834378" y="8834119"/>
                </a:lnTo>
                <a:lnTo>
                  <a:pt x="6834378" y="8856091"/>
                </a:lnTo>
                <a:lnTo>
                  <a:pt x="6834378" y="8867140"/>
                </a:lnTo>
              </a:path>
              <a:path w="6953250" h="10085070">
                <a:moveTo>
                  <a:pt x="6812788" y="8713216"/>
                </a:moveTo>
                <a:lnTo>
                  <a:pt x="6812788" y="8757031"/>
                </a:lnTo>
                <a:lnTo>
                  <a:pt x="6931659" y="8757031"/>
                </a:lnTo>
                <a:lnTo>
                  <a:pt x="6931659" y="8812276"/>
                </a:lnTo>
                <a:lnTo>
                  <a:pt x="6812788" y="8812276"/>
                </a:lnTo>
                <a:lnTo>
                  <a:pt x="6812788" y="8867140"/>
                </a:lnTo>
              </a:path>
              <a:path w="6953250" h="10085070">
                <a:moveTo>
                  <a:pt x="6834378" y="8867140"/>
                </a:moveTo>
                <a:lnTo>
                  <a:pt x="6834378" y="8888984"/>
                </a:lnTo>
                <a:lnTo>
                  <a:pt x="6953250" y="8888984"/>
                </a:lnTo>
                <a:lnTo>
                  <a:pt x="6953250" y="8988043"/>
                </a:lnTo>
                <a:lnTo>
                  <a:pt x="6834378" y="8988043"/>
                </a:lnTo>
                <a:lnTo>
                  <a:pt x="6834378" y="9010015"/>
                </a:lnTo>
                <a:lnTo>
                  <a:pt x="6834378" y="9021064"/>
                </a:lnTo>
              </a:path>
              <a:path w="6953250" h="10085070">
                <a:moveTo>
                  <a:pt x="6812788" y="8867140"/>
                </a:moveTo>
                <a:lnTo>
                  <a:pt x="6812788" y="8910955"/>
                </a:lnTo>
                <a:lnTo>
                  <a:pt x="6931659" y="8910955"/>
                </a:lnTo>
                <a:lnTo>
                  <a:pt x="6931659" y="8966200"/>
                </a:lnTo>
                <a:lnTo>
                  <a:pt x="6812788" y="8966200"/>
                </a:lnTo>
                <a:lnTo>
                  <a:pt x="6812788" y="9021064"/>
                </a:lnTo>
              </a:path>
              <a:path w="6953250" h="10085070">
                <a:moveTo>
                  <a:pt x="6834378" y="9021064"/>
                </a:moveTo>
                <a:lnTo>
                  <a:pt x="6834378" y="9042908"/>
                </a:lnTo>
                <a:lnTo>
                  <a:pt x="6953250" y="9042908"/>
                </a:lnTo>
                <a:lnTo>
                  <a:pt x="6953250" y="9142018"/>
                </a:lnTo>
                <a:lnTo>
                  <a:pt x="6834378" y="9142018"/>
                </a:lnTo>
                <a:lnTo>
                  <a:pt x="6834378" y="9163964"/>
                </a:lnTo>
                <a:lnTo>
                  <a:pt x="6834378" y="9174937"/>
                </a:lnTo>
              </a:path>
              <a:path w="6953250" h="10085070">
                <a:moveTo>
                  <a:pt x="6812788" y="9021064"/>
                </a:moveTo>
                <a:lnTo>
                  <a:pt x="6812788" y="9064879"/>
                </a:lnTo>
                <a:lnTo>
                  <a:pt x="6931659" y="9064879"/>
                </a:lnTo>
                <a:lnTo>
                  <a:pt x="6931659" y="9120073"/>
                </a:lnTo>
                <a:lnTo>
                  <a:pt x="6812788" y="9120073"/>
                </a:lnTo>
                <a:lnTo>
                  <a:pt x="6812788" y="9174937"/>
                </a:lnTo>
              </a:path>
              <a:path w="6953250" h="10085070">
                <a:moveTo>
                  <a:pt x="6834378" y="9174937"/>
                </a:moveTo>
                <a:lnTo>
                  <a:pt x="6834378" y="9196882"/>
                </a:lnTo>
                <a:lnTo>
                  <a:pt x="6953250" y="9196882"/>
                </a:lnTo>
                <a:lnTo>
                  <a:pt x="6953250" y="9295942"/>
                </a:lnTo>
                <a:lnTo>
                  <a:pt x="6834378" y="9295942"/>
                </a:lnTo>
                <a:lnTo>
                  <a:pt x="6834378" y="9317888"/>
                </a:lnTo>
                <a:lnTo>
                  <a:pt x="6834378" y="9328861"/>
                </a:lnTo>
              </a:path>
              <a:path w="6953250" h="10085070">
                <a:moveTo>
                  <a:pt x="6812788" y="9174937"/>
                </a:moveTo>
                <a:lnTo>
                  <a:pt x="6812788" y="9219133"/>
                </a:lnTo>
                <a:lnTo>
                  <a:pt x="6931659" y="9219133"/>
                </a:lnTo>
                <a:lnTo>
                  <a:pt x="6931659" y="9273997"/>
                </a:lnTo>
                <a:lnTo>
                  <a:pt x="6812788" y="9273997"/>
                </a:lnTo>
                <a:lnTo>
                  <a:pt x="6812788" y="9328861"/>
                </a:lnTo>
              </a:path>
              <a:path w="6953250" h="10085070">
                <a:moveTo>
                  <a:pt x="6834378" y="9328861"/>
                </a:moveTo>
                <a:lnTo>
                  <a:pt x="6834378" y="9350806"/>
                </a:lnTo>
                <a:lnTo>
                  <a:pt x="6953250" y="9350806"/>
                </a:lnTo>
                <a:lnTo>
                  <a:pt x="6953250" y="9449866"/>
                </a:lnTo>
                <a:lnTo>
                  <a:pt x="6834378" y="9449866"/>
                </a:lnTo>
                <a:lnTo>
                  <a:pt x="6834378" y="9471812"/>
                </a:lnTo>
                <a:lnTo>
                  <a:pt x="6834378" y="9482785"/>
                </a:lnTo>
              </a:path>
              <a:path w="6953250" h="10085070">
                <a:moveTo>
                  <a:pt x="6812788" y="9328861"/>
                </a:moveTo>
                <a:lnTo>
                  <a:pt x="6812788" y="9373057"/>
                </a:lnTo>
                <a:lnTo>
                  <a:pt x="6931659" y="9373057"/>
                </a:lnTo>
                <a:lnTo>
                  <a:pt x="6931659" y="9427921"/>
                </a:lnTo>
                <a:lnTo>
                  <a:pt x="6812788" y="9427921"/>
                </a:lnTo>
                <a:lnTo>
                  <a:pt x="6812788" y="9482785"/>
                </a:lnTo>
              </a:path>
              <a:path w="6953250" h="10085070">
                <a:moveTo>
                  <a:pt x="6834378" y="9482785"/>
                </a:moveTo>
                <a:lnTo>
                  <a:pt x="6834378" y="9504730"/>
                </a:lnTo>
                <a:lnTo>
                  <a:pt x="6953250" y="9504730"/>
                </a:lnTo>
                <a:lnTo>
                  <a:pt x="6953250" y="9603790"/>
                </a:lnTo>
                <a:lnTo>
                  <a:pt x="6834378" y="9603790"/>
                </a:lnTo>
                <a:lnTo>
                  <a:pt x="6834378" y="9625736"/>
                </a:lnTo>
                <a:lnTo>
                  <a:pt x="6834378" y="9636709"/>
                </a:lnTo>
              </a:path>
              <a:path w="6953250" h="10085070">
                <a:moveTo>
                  <a:pt x="6812788" y="9482785"/>
                </a:moveTo>
                <a:lnTo>
                  <a:pt x="6812788" y="9526981"/>
                </a:lnTo>
                <a:lnTo>
                  <a:pt x="6931659" y="9526981"/>
                </a:lnTo>
                <a:lnTo>
                  <a:pt x="6931659" y="9581845"/>
                </a:lnTo>
                <a:lnTo>
                  <a:pt x="6812788" y="9581845"/>
                </a:lnTo>
                <a:lnTo>
                  <a:pt x="6812788" y="9636709"/>
                </a:lnTo>
              </a:path>
              <a:path w="6953250" h="10085070">
                <a:moveTo>
                  <a:pt x="6834378" y="9636709"/>
                </a:moveTo>
                <a:lnTo>
                  <a:pt x="6834378" y="9658959"/>
                </a:lnTo>
                <a:lnTo>
                  <a:pt x="6953250" y="9658959"/>
                </a:lnTo>
                <a:lnTo>
                  <a:pt x="6953250" y="9757714"/>
                </a:lnTo>
                <a:lnTo>
                  <a:pt x="6834378" y="9757714"/>
                </a:lnTo>
                <a:lnTo>
                  <a:pt x="6834378" y="9779660"/>
                </a:lnTo>
                <a:lnTo>
                  <a:pt x="6834378" y="9790633"/>
                </a:lnTo>
              </a:path>
              <a:path w="6953250" h="10085070">
                <a:moveTo>
                  <a:pt x="6812788" y="9636709"/>
                </a:moveTo>
                <a:lnTo>
                  <a:pt x="6812788" y="9680905"/>
                </a:lnTo>
                <a:lnTo>
                  <a:pt x="6931659" y="9680905"/>
                </a:lnTo>
                <a:lnTo>
                  <a:pt x="6931659" y="9735769"/>
                </a:lnTo>
                <a:lnTo>
                  <a:pt x="6812788" y="9735769"/>
                </a:lnTo>
                <a:lnTo>
                  <a:pt x="6812788" y="9790633"/>
                </a:lnTo>
              </a:path>
              <a:path w="6953250" h="10085070">
                <a:moveTo>
                  <a:pt x="6834378" y="9790633"/>
                </a:moveTo>
                <a:lnTo>
                  <a:pt x="6834378" y="9812883"/>
                </a:lnTo>
                <a:lnTo>
                  <a:pt x="6953250" y="9812883"/>
                </a:lnTo>
                <a:lnTo>
                  <a:pt x="6953250" y="9911638"/>
                </a:lnTo>
                <a:lnTo>
                  <a:pt x="6834378" y="9911638"/>
                </a:lnTo>
                <a:lnTo>
                  <a:pt x="6834378" y="9933584"/>
                </a:lnTo>
                <a:lnTo>
                  <a:pt x="6834378" y="9944862"/>
                </a:lnTo>
              </a:path>
              <a:path w="6953250" h="10085070">
                <a:moveTo>
                  <a:pt x="6812788" y="9790633"/>
                </a:moveTo>
                <a:lnTo>
                  <a:pt x="6812788" y="9834829"/>
                </a:lnTo>
                <a:lnTo>
                  <a:pt x="6931659" y="9834829"/>
                </a:lnTo>
                <a:lnTo>
                  <a:pt x="6931659" y="9889693"/>
                </a:lnTo>
                <a:lnTo>
                  <a:pt x="6812788" y="9889693"/>
                </a:lnTo>
                <a:lnTo>
                  <a:pt x="6812788" y="9944862"/>
                </a:lnTo>
              </a:path>
              <a:path w="6953250" h="10085070">
                <a:moveTo>
                  <a:pt x="119634" y="293369"/>
                </a:moveTo>
                <a:lnTo>
                  <a:pt x="119634" y="271779"/>
                </a:lnTo>
                <a:lnTo>
                  <a:pt x="761" y="271779"/>
                </a:lnTo>
                <a:lnTo>
                  <a:pt x="761" y="173608"/>
                </a:lnTo>
                <a:lnTo>
                  <a:pt x="119634" y="173608"/>
                </a:lnTo>
                <a:lnTo>
                  <a:pt x="119634" y="151891"/>
                </a:lnTo>
                <a:lnTo>
                  <a:pt x="119634" y="140969"/>
                </a:lnTo>
              </a:path>
              <a:path w="6953250" h="10085070">
                <a:moveTo>
                  <a:pt x="140970" y="293369"/>
                </a:moveTo>
                <a:lnTo>
                  <a:pt x="140970" y="249808"/>
                </a:lnTo>
                <a:lnTo>
                  <a:pt x="22402" y="249808"/>
                </a:lnTo>
                <a:lnTo>
                  <a:pt x="22402" y="195579"/>
                </a:lnTo>
                <a:lnTo>
                  <a:pt x="140970" y="195579"/>
                </a:lnTo>
                <a:lnTo>
                  <a:pt x="140970" y="140969"/>
                </a:lnTo>
              </a:path>
              <a:path w="6953250" h="10085070">
                <a:moveTo>
                  <a:pt x="119634" y="445769"/>
                </a:moveTo>
                <a:lnTo>
                  <a:pt x="119634" y="424179"/>
                </a:lnTo>
                <a:lnTo>
                  <a:pt x="761" y="424179"/>
                </a:lnTo>
                <a:lnTo>
                  <a:pt x="761" y="326008"/>
                </a:lnTo>
                <a:lnTo>
                  <a:pt x="119634" y="326008"/>
                </a:lnTo>
                <a:lnTo>
                  <a:pt x="119634" y="304291"/>
                </a:lnTo>
                <a:lnTo>
                  <a:pt x="119634" y="293369"/>
                </a:lnTo>
              </a:path>
              <a:path w="6953250" h="10085070">
                <a:moveTo>
                  <a:pt x="140970" y="445769"/>
                </a:moveTo>
                <a:lnTo>
                  <a:pt x="140970" y="402208"/>
                </a:lnTo>
                <a:lnTo>
                  <a:pt x="22402" y="402208"/>
                </a:lnTo>
                <a:lnTo>
                  <a:pt x="22402" y="347979"/>
                </a:lnTo>
                <a:lnTo>
                  <a:pt x="140970" y="347979"/>
                </a:lnTo>
                <a:lnTo>
                  <a:pt x="140970" y="293369"/>
                </a:lnTo>
              </a:path>
              <a:path w="6953250" h="10085070">
                <a:moveTo>
                  <a:pt x="119634" y="598169"/>
                </a:moveTo>
                <a:lnTo>
                  <a:pt x="119634" y="576579"/>
                </a:lnTo>
                <a:lnTo>
                  <a:pt x="761" y="576579"/>
                </a:lnTo>
                <a:lnTo>
                  <a:pt x="761" y="478662"/>
                </a:lnTo>
                <a:lnTo>
                  <a:pt x="119634" y="478662"/>
                </a:lnTo>
                <a:lnTo>
                  <a:pt x="119634" y="456691"/>
                </a:lnTo>
                <a:lnTo>
                  <a:pt x="119634" y="445769"/>
                </a:lnTo>
              </a:path>
              <a:path w="6953250" h="10085070">
                <a:moveTo>
                  <a:pt x="140970" y="598169"/>
                </a:moveTo>
                <a:lnTo>
                  <a:pt x="140970" y="554862"/>
                </a:lnTo>
                <a:lnTo>
                  <a:pt x="22402" y="554862"/>
                </a:lnTo>
                <a:lnTo>
                  <a:pt x="22402" y="500379"/>
                </a:lnTo>
                <a:lnTo>
                  <a:pt x="140970" y="500379"/>
                </a:lnTo>
                <a:lnTo>
                  <a:pt x="140970" y="445769"/>
                </a:lnTo>
              </a:path>
              <a:path w="6953250" h="10085070">
                <a:moveTo>
                  <a:pt x="119634" y="750569"/>
                </a:moveTo>
                <a:lnTo>
                  <a:pt x="119634" y="728979"/>
                </a:lnTo>
                <a:lnTo>
                  <a:pt x="761" y="728979"/>
                </a:lnTo>
                <a:lnTo>
                  <a:pt x="761" y="631062"/>
                </a:lnTo>
                <a:lnTo>
                  <a:pt x="119634" y="631062"/>
                </a:lnTo>
                <a:lnTo>
                  <a:pt x="119634" y="609091"/>
                </a:lnTo>
                <a:lnTo>
                  <a:pt x="119634" y="598169"/>
                </a:lnTo>
              </a:path>
              <a:path w="6953250" h="10085070">
                <a:moveTo>
                  <a:pt x="140970" y="750569"/>
                </a:moveTo>
                <a:lnTo>
                  <a:pt x="140970" y="707262"/>
                </a:lnTo>
                <a:lnTo>
                  <a:pt x="22402" y="707262"/>
                </a:lnTo>
                <a:lnTo>
                  <a:pt x="22402" y="652779"/>
                </a:lnTo>
                <a:lnTo>
                  <a:pt x="140970" y="652779"/>
                </a:lnTo>
                <a:lnTo>
                  <a:pt x="140970" y="598169"/>
                </a:lnTo>
              </a:path>
              <a:path w="6953250" h="10085070">
                <a:moveTo>
                  <a:pt x="119634" y="903224"/>
                </a:moveTo>
                <a:lnTo>
                  <a:pt x="119634" y="881379"/>
                </a:lnTo>
                <a:lnTo>
                  <a:pt x="761" y="881379"/>
                </a:lnTo>
                <a:lnTo>
                  <a:pt x="761" y="783462"/>
                </a:lnTo>
                <a:lnTo>
                  <a:pt x="119634" y="783462"/>
                </a:lnTo>
                <a:lnTo>
                  <a:pt x="119634" y="761491"/>
                </a:lnTo>
                <a:lnTo>
                  <a:pt x="119634" y="750569"/>
                </a:lnTo>
              </a:path>
              <a:path w="6953250" h="10085070">
                <a:moveTo>
                  <a:pt x="140970" y="903224"/>
                </a:moveTo>
                <a:lnTo>
                  <a:pt x="140970" y="859662"/>
                </a:lnTo>
                <a:lnTo>
                  <a:pt x="22402" y="859662"/>
                </a:lnTo>
                <a:lnTo>
                  <a:pt x="22402" y="805179"/>
                </a:lnTo>
                <a:lnTo>
                  <a:pt x="140970" y="805179"/>
                </a:lnTo>
                <a:lnTo>
                  <a:pt x="140970" y="750569"/>
                </a:lnTo>
              </a:path>
              <a:path w="6953250" h="10085070">
                <a:moveTo>
                  <a:pt x="119634" y="1055624"/>
                </a:moveTo>
                <a:lnTo>
                  <a:pt x="119634" y="1033779"/>
                </a:lnTo>
                <a:lnTo>
                  <a:pt x="761" y="1033779"/>
                </a:lnTo>
                <a:lnTo>
                  <a:pt x="761" y="935862"/>
                </a:lnTo>
                <a:lnTo>
                  <a:pt x="119634" y="935862"/>
                </a:lnTo>
                <a:lnTo>
                  <a:pt x="119634" y="913891"/>
                </a:lnTo>
                <a:lnTo>
                  <a:pt x="119634" y="903224"/>
                </a:lnTo>
              </a:path>
              <a:path w="6953250" h="10085070">
                <a:moveTo>
                  <a:pt x="140970" y="1055624"/>
                </a:moveTo>
                <a:lnTo>
                  <a:pt x="140970" y="1012062"/>
                </a:lnTo>
                <a:lnTo>
                  <a:pt x="22402" y="1012062"/>
                </a:lnTo>
                <a:lnTo>
                  <a:pt x="22402" y="957579"/>
                </a:lnTo>
                <a:lnTo>
                  <a:pt x="140970" y="957579"/>
                </a:lnTo>
                <a:lnTo>
                  <a:pt x="140970" y="903224"/>
                </a:lnTo>
              </a:path>
              <a:path w="6953250" h="10085070">
                <a:moveTo>
                  <a:pt x="119634" y="1208024"/>
                </a:moveTo>
                <a:lnTo>
                  <a:pt x="119634" y="1186179"/>
                </a:lnTo>
                <a:lnTo>
                  <a:pt x="761" y="1186179"/>
                </a:lnTo>
                <a:lnTo>
                  <a:pt x="761" y="1088262"/>
                </a:lnTo>
                <a:lnTo>
                  <a:pt x="119634" y="1088262"/>
                </a:lnTo>
                <a:lnTo>
                  <a:pt x="119634" y="1066291"/>
                </a:lnTo>
                <a:lnTo>
                  <a:pt x="119634" y="1055624"/>
                </a:lnTo>
              </a:path>
              <a:path w="6953250" h="10085070">
                <a:moveTo>
                  <a:pt x="140970" y="1208024"/>
                </a:moveTo>
                <a:lnTo>
                  <a:pt x="140970" y="1164462"/>
                </a:lnTo>
                <a:lnTo>
                  <a:pt x="22402" y="1164462"/>
                </a:lnTo>
                <a:lnTo>
                  <a:pt x="22402" y="1109979"/>
                </a:lnTo>
                <a:lnTo>
                  <a:pt x="140970" y="1109979"/>
                </a:lnTo>
                <a:lnTo>
                  <a:pt x="140970" y="1055624"/>
                </a:lnTo>
              </a:path>
              <a:path w="6953250" h="10085070">
                <a:moveTo>
                  <a:pt x="119634" y="1360424"/>
                </a:moveTo>
                <a:lnTo>
                  <a:pt x="119634" y="1338579"/>
                </a:lnTo>
                <a:lnTo>
                  <a:pt x="761" y="1338579"/>
                </a:lnTo>
                <a:lnTo>
                  <a:pt x="761" y="1240662"/>
                </a:lnTo>
                <a:lnTo>
                  <a:pt x="119634" y="1240662"/>
                </a:lnTo>
                <a:lnTo>
                  <a:pt x="119634" y="1218691"/>
                </a:lnTo>
                <a:lnTo>
                  <a:pt x="119634" y="1208024"/>
                </a:lnTo>
              </a:path>
              <a:path w="6953250" h="10085070">
                <a:moveTo>
                  <a:pt x="140970" y="1360424"/>
                </a:moveTo>
                <a:lnTo>
                  <a:pt x="140970" y="1316862"/>
                </a:lnTo>
                <a:lnTo>
                  <a:pt x="22402" y="1316862"/>
                </a:lnTo>
                <a:lnTo>
                  <a:pt x="22402" y="1262379"/>
                </a:lnTo>
                <a:lnTo>
                  <a:pt x="140970" y="1262379"/>
                </a:lnTo>
                <a:lnTo>
                  <a:pt x="140970" y="1208024"/>
                </a:lnTo>
              </a:path>
              <a:path w="6953250" h="10085070">
                <a:moveTo>
                  <a:pt x="119634" y="1512824"/>
                </a:moveTo>
                <a:lnTo>
                  <a:pt x="119634" y="1490979"/>
                </a:lnTo>
                <a:lnTo>
                  <a:pt x="761" y="1490979"/>
                </a:lnTo>
                <a:lnTo>
                  <a:pt x="761" y="1393062"/>
                </a:lnTo>
                <a:lnTo>
                  <a:pt x="119634" y="1393062"/>
                </a:lnTo>
                <a:lnTo>
                  <a:pt x="119634" y="1371473"/>
                </a:lnTo>
                <a:lnTo>
                  <a:pt x="119634" y="1360424"/>
                </a:lnTo>
              </a:path>
              <a:path w="6953250" h="10085070">
                <a:moveTo>
                  <a:pt x="140970" y="1512824"/>
                </a:moveTo>
                <a:lnTo>
                  <a:pt x="140970" y="1469262"/>
                </a:lnTo>
                <a:lnTo>
                  <a:pt x="22402" y="1469262"/>
                </a:lnTo>
                <a:lnTo>
                  <a:pt x="22402" y="1414779"/>
                </a:lnTo>
                <a:lnTo>
                  <a:pt x="140970" y="1414779"/>
                </a:lnTo>
                <a:lnTo>
                  <a:pt x="140970" y="1360424"/>
                </a:lnTo>
              </a:path>
              <a:path w="6953250" h="10085070">
                <a:moveTo>
                  <a:pt x="119634" y="1665224"/>
                </a:moveTo>
                <a:lnTo>
                  <a:pt x="119634" y="1643379"/>
                </a:lnTo>
                <a:lnTo>
                  <a:pt x="761" y="1643379"/>
                </a:lnTo>
                <a:lnTo>
                  <a:pt x="761" y="1545462"/>
                </a:lnTo>
                <a:lnTo>
                  <a:pt x="119634" y="1545462"/>
                </a:lnTo>
                <a:lnTo>
                  <a:pt x="119634" y="1523873"/>
                </a:lnTo>
                <a:lnTo>
                  <a:pt x="119634" y="1512824"/>
                </a:lnTo>
              </a:path>
              <a:path w="6953250" h="10085070">
                <a:moveTo>
                  <a:pt x="140970" y="1665224"/>
                </a:moveTo>
                <a:lnTo>
                  <a:pt x="140970" y="1621662"/>
                </a:lnTo>
                <a:lnTo>
                  <a:pt x="22402" y="1621662"/>
                </a:lnTo>
                <a:lnTo>
                  <a:pt x="22402" y="1567179"/>
                </a:lnTo>
                <a:lnTo>
                  <a:pt x="140970" y="1567179"/>
                </a:lnTo>
                <a:lnTo>
                  <a:pt x="140970" y="1512824"/>
                </a:lnTo>
              </a:path>
              <a:path w="6953250" h="10085070">
                <a:moveTo>
                  <a:pt x="119634" y="1817624"/>
                </a:moveTo>
                <a:lnTo>
                  <a:pt x="119634" y="1796033"/>
                </a:lnTo>
                <a:lnTo>
                  <a:pt x="761" y="1796033"/>
                </a:lnTo>
                <a:lnTo>
                  <a:pt x="761" y="1697862"/>
                </a:lnTo>
                <a:lnTo>
                  <a:pt x="119634" y="1697862"/>
                </a:lnTo>
                <a:lnTo>
                  <a:pt x="119634" y="1676273"/>
                </a:lnTo>
                <a:lnTo>
                  <a:pt x="119634" y="1665224"/>
                </a:lnTo>
              </a:path>
              <a:path w="6953250" h="10085070">
                <a:moveTo>
                  <a:pt x="140970" y="1817624"/>
                </a:moveTo>
                <a:lnTo>
                  <a:pt x="140970" y="1774062"/>
                </a:lnTo>
                <a:lnTo>
                  <a:pt x="22402" y="1774062"/>
                </a:lnTo>
                <a:lnTo>
                  <a:pt x="22402" y="1719833"/>
                </a:lnTo>
                <a:lnTo>
                  <a:pt x="140970" y="1719833"/>
                </a:lnTo>
                <a:lnTo>
                  <a:pt x="140970" y="1665224"/>
                </a:lnTo>
              </a:path>
              <a:path w="6953250" h="10085070">
                <a:moveTo>
                  <a:pt x="119634" y="1970024"/>
                </a:moveTo>
                <a:lnTo>
                  <a:pt x="119634" y="1948433"/>
                </a:lnTo>
                <a:lnTo>
                  <a:pt x="761" y="1948433"/>
                </a:lnTo>
                <a:lnTo>
                  <a:pt x="761" y="1850262"/>
                </a:lnTo>
                <a:lnTo>
                  <a:pt x="119634" y="1850262"/>
                </a:lnTo>
                <a:lnTo>
                  <a:pt x="119634" y="1828673"/>
                </a:lnTo>
                <a:lnTo>
                  <a:pt x="119634" y="1817624"/>
                </a:lnTo>
              </a:path>
              <a:path w="6953250" h="10085070">
                <a:moveTo>
                  <a:pt x="140970" y="1970024"/>
                </a:moveTo>
                <a:lnTo>
                  <a:pt x="140970" y="1926462"/>
                </a:lnTo>
                <a:lnTo>
                  <a:pt x="22402" y="1926462"/>
                </a:lnTo>
                <a:lnTo>
                  <a:pt x="22402" y="1872233"/>
                </a:lnTo>
                <a:lnTo>
                  <a:pt x="140970" y="1872233"/>
                </a:lnTo>
                <a:lnTo>
                  <a:pt x="140970" y="1817624"/>
                </a:lnTo>
              </a:path>
              <a:path w="6953250" h="10085070">
                <a:moveTo>
                  <a:pt x="119634" y="2122424"/>
                </a:moveTo>
                <a:lnTo>
                  <a:pt x="119634" y="2100833"/>
                </a:lnTo>
                <a:lnTo>
                  <a:pt x="761" y="2100833"/>
                </a:lnTo>
                <a:lnTo>
                  <a:pt x="761" y="2002662"/>
                </a:lnTo>
                <a:lnTo>
                  <a:pt x="119634" y="2002662"/>
                </a:lnTo>
                <a:lnTo>
                  <a:pt x="119634" y="1981073"/>
                </a:lnTo>
                <a:lnTo>
                  <a:pt x="119634" y="1970024"/>
                </a:lnTo>
              </a:path>
              <a:path w="6953250" h="10085070">
                <a:moveTo>
                  <a:pt x="140970" y="2122424"/>
                </a:moveTo>
                <a:lnTo>
                  <a:pt x="140970" y="2078862"/>
                </a:lnTo>
                <a:lnTo>
                  <a:pt x="22402" y="2078862"/>
                </a:lnTo>
                <a:lnTo>
                  <a:pt x="22402" y="2024633"/>
                </a:lnTo>
                <a:lnTo>
                  <a:pt x="140970" y="2024633"/>
                </a:lnTo>
                <a:lnTo>
                  <a:pt x="140970" y="1970024"/>
                </a:lnTo>
              </a:path>
              <a:path w="6953250" h="10085070">
                <a:moveTo>
                  <a:pt x="119634" y="2274824"/>
                </a:moveTo>
                <a:lnTo>
                  <a:pt x="119634" y="2253233"/>
                </a:lnTo>
                <a:lnTo>
                  <a:pt x="761" y="2253233"/>
                </a:lnTo>
                <a:lnTo>
                  <a:pt x="761" y="2155062"/>
                </a:lnTo>
                <a:lnTo>
                  <a:pt x="119634" y="2155062"/>
                </a:lnTo>
                <a:lnTo>
                  <a:pt x="119634" y="2133473"/>
                </a:lnTo>
                <a:lnTo>
                  <a:pt x="119634" y="2122424"/>
                </a:lnTo>
              </a:path>
              <a:path w="6953250" h="10085070">
                <a:moveTo>
                  <a:pt x="140970" y="2274824"/>
                </a:moveTo>
                <a:lnTo>
                  <a:pt x="140970" y="2231262"/>
                </a:lnTo>
                <a:lnTo>
                  <a:pt x="22402" y="2231262"/>
                </a:lnTo>
                <a:lnTo>
                  <a:pt x="22402" y="2177033"/>
                </a:lnTo>
                <a:lnTo>
                  <a:pt x="140970" y="2177033"/>
                </a:lnTo>
                <a:lnTo>
                  <a:pt x="140970" y="2122424"/>
                </a:lnTo>
              </a:path>
              <a:path w="6953250" h="10085070">
                <a:moveTo>
                  <a:pt x="119634" y="2427224"/>
                </a:moveTo>
                <a:lnTo>
                  <a:pt x="119634" y="2405633"/>
                </a:lnTo>
                <a:lnTo>
                  <a:pt x="761" y="2405633"/>
                </a:lnTo>
                <a:lnTo>
                  <a:pt x="761" y="2307462"/>
                </a:lnTo>
                <a:lnTo>
                  <a:pt x="119634" y="2307462"/>
                </a:lnTo>
                <a:lnTo>
                  <a:pt x="119634" y="2285873"/>
                </a:lnTo>
                <a:lnTo>
                  <a:pt x="119634" y="2274824"/>
                </a:lnTo>
              </a:path>
              <a:path w="6953250" h="10085070">
                <a:moveTo>
                  <a:pt x="140970" y="2427224"/>
                </a:moveTo>
                <a:lnTo>
                  <a:pt x="140970" y="2383662"/>
                </a:lnTo>
                <a:lnTo>
                  <a:pt x="22402" y="2383662"/>
                </a:lnTo>
                <a:lnTo>
                  <a:pt x="22402" y="2329433"/>
                </a:lnTo>
                <a:lnTo>
                  <a:pt x="140970" y="2329433"/>
                </a:lnTo>
                <a:lnTo>
                  <a:pt x="140970" y="2274824"/>
                </a:lnTo>
              </a:path>
              <a:path w="6953250" h="10085070">
                <a:moveTo>
                  <a:pt x="119634" y="2579624"/>
                </a:moveTo>
                <a:lnTo>
                  <a:pt x="119634" y="2558033"/>
                </a:lnTo>
                <a:lnTo>
                  <a:pt x="761" y="2558033"/>
                </a:lnTo>
                <a:lnTo>
                  <a:pt x="761" y="2459862"/>
                </a:lnTo>
                <a:lnTo>
                  <a:pt x="119634" y="2459862"/>
                </a:lnTo>
                <a:lnTo>
                  <a:pt x="119634" y="2438273"/>
                </a:lnTo>
                <a:lnTo>
                  <a:pt x="119634" y="2427224"/>
                </a:lnTo>
              </a:path>
              <a:path w="6953250" h="10085070">
                <a:moveTo>
                  <a:pt x="140970" y="2579624"/>
                </a:moveTo>
                <a:lnTo>
                  <a:pt x="140970" y="2536062"/>
                </a:lnTo>
                <a:lnTo>
                  <a:pt x="22402" y="2536062"/>
                </a:lnTo>
                <a:lnTo>
                  <a:pt x="22402" y="2481833"/>
                </a:lnTo>
                <a:lnTo>
                  <a:pt x="140970" y="2481833"/>
                </a:lnTo>
                <a:lnTo>
                  <a:pt x="140970" y="2427224"/>
                </a:lnTo>
              </a:path>
              <a:path w="6953250" h="10085070">
                <a:moveTo>
                  <a:pt x="119634" y="2732024"/>
                </a:moveTo>
                <a:lnTo>
                  <a:pt x="119634" y="2710433"/>
                </a:lnTo>
                <a:lnTo>
                  <a:pt x="761" y="2710433"/>
                </a:lnTo>
                <a:lnTo>
                  <a:pt x="761" y="2612262"/>
                </a:lnTo>
                <a:lnTo>
                  <a:pt x="119634" y="2612262"/>
                </a:lnTo>
                <a:lnTo>
                  <a:pt x="119634" y="2590673"/>
                </a:lnTo>
                <a:lnTo>
                  <a:pt x="119634" y="2579624"/>
                </a:lnTo>
              </a:path>
              <a:path w="6953250" h="10085070">
                <a:moveTo>
                  <a:pt x="140970" y="2732024"/>
                </a:moveTo>
                <a:lnTo>
                  <a:pt x="140970" y="2688462"/>
                </a:lnTo>
                <a:lnTo>
                  <a:pt x="22402" y="2688462"/>
                </a:lnTo>
                <a:lnTo>
                  <a:pt x="22402" y="2634233"/>
                </a:lnTo>
                <a:lnTo>
                  <a:pt x="140970" y="2634233"/>
                </a:lnTo>
                <a:lnTo>
                  <a:pt x="140970" y="2579624"/>
                </a:lnTo>
              </a:path>
              <a:path w="6953250" h="10085070">
                <a:moveTo>
                  <a:pt x="119634" y="2884424"/>
                </a:moveTo>
                <a:lnTo>
                  <a:pt x="119634" y="2862833"/>
                </a:lnTo>
                <a:lnTo>
                  <a:pt x="761" y="2862833"/>
                </a:lnTo>
                <a:lnTo>
                  <a:pt x="761" y="2765043"/>
                </a:lnTo>
                <a:lnTo>
                  <a:pt x="119634" y="2765043"/>
                </a:lnTo>
                <a:lnTo>
                  <a:pt x="119634" y="2743073"/>
                </a:lnTo>
                <a:lnTo>
                  <a:pt x="119634" y="2732024"/>
                </a:lnTo>
              </a:path>
              <a:path w="6953250" h="10085070">
                <a:moveTo>
                  <a:pt x="140970" y="2884424"/>
                </a:moveTo>
                <a:lnTo>
                  <a:pt x="140970" y="2841243"/>
                </a:lnTo>
                <a:lnTo>
                  <a:pt x="22402" y="2841243"/>
                </a:lnTo>
                <a:lnTo>
                  <a:pt x="22402" y="2786633"/>
                </a:lnTo>
                <a:lnTo>
                  <a:pt x="140970" y="2786633"/>
                </a:lnTo>
                <a:lnTo>
                  <a:pt x="140970" y="2732024"/>
                </a:lnTo>
              </a:path>
              <a:path w="6953250" h="10085070">
                <a:moveTo>
                  <a:pt x="119634" y="3037204"/>
                </a:moveTo>
                <a:lnTo>
                  <a:pt x="119634" y="3015233"/>
                </a:lnTo>
                <a:lnTo>
                  <a:pt x="761" y="3015233"/>
                </a:lnTo>
                <a:lnTo>
                  <a:pt x="761" y="2917443"/>
                </a:lnTo>
                <a:lnTo>
                  <a:pt x="119634" y="2917443"/>
                </a:lnTo>
                <a:lnTo>
                  <a:pt x="119634" y="2895473"/>
                </a:lnTo>
                <a:lnTo>
                  <a:pt x="119634" y="2884424"/>
                </a:lnTo>
              </a:path>
              <a:path w="6953250" h="10085070">
                <a:moveTo>
                  <a:pt x="140970" y="3037204"/>
                </a:moveTo>
                <a:lnTo>
                  <a:pt x="140970" y="2993643"/>
                </a:lnTo>
                <a:lnTo>
                  <a:pt x="22402" y="2993643"/>
                </a:lnTo>
                <a:lnTo>
                  <a:pt x="22402" y="2939033"/>
                </a:lnTo>
                <a:lnTo>
                  <a:pt x="140970" y="2939033"/>
                </a:lnTo>
                <a:lnTo>
                  <a:pt x="140970" y="2884424"/>
                </a:lnTo>
              </a:path>
              <a:path w="6953250" h="10085070">
                <a:moveTo>
                  <a:pt x="119634" y="3189604"/>
                </a:moveTo>
                <a:lnTo>
                  <a:pt x="119634" y="3167633"/>
                </a:lnTo>
                <a:lnTo>
                  <a:pt x="761" y="3167633"/>
                </a:lnTo>
                <a:lnTo>
                  <a:pt x="761" y="3069843"/>
                </a:lnTo>
                <a:lnTo>
                  <a:pt x="119634" y="3069843"/>
                </a:lnTo>
                <a:lnTo>
                  <a:pt x="119634" y="3047873"/>
                </a:lnTo>
                <a:lnTo>
                  <a:pt x="119634" y="3037204"/>
                </a:lnTo>
              </a:path>
              <a:path w="6953250" h="10085070">
                <a:moveTo>
                  <a:pt x="140970" y="3189604"/>
                </a:moveTo>
                <a:lnTo>
                  <a:pt x="140970" y="3146043"/>
                </a:lnTo>
                <a:lnTo>
                  <a:pt x="22402" y="3146043"/>
                </a:lnTo>
                <a:lnTo>
                  <a:pt x="22402" y="3091433"/>
                </a:lnTo>
                <a:lnTo>
                  <a:pt x="140970" y="3091433"/>
                </a:lnTo>
                <a:lnTo>
                  <a:pt x="140970" y="3037204"/>
                </a:lnTo>
              </a:path>
              <a:path w="6953250" h="10085070">
                <a:moveTo>
                  <a:pt x="119634" y="3342004"/>
                </a:moveTo>
                <a:lnTo>
                  <a:pt x="119634" y="3320033"/>
                </a:lnTo>
                <a:lnTo>
                  <a:pt x="761" y="3320033"/>
                </a:lnTo>
                <a:lnTo>
                  <a:pt x="761" y="3222243"/>
                </a:lnTo>
                <a:lnTo>
                  <a:pt x="119634" y="3222243"/>
                </a:lnTo>
                <a:lnTo>
                  <a:pt x="119634" y="3200273"/>
                </a:lnTo>
                <a:lnTo>
                  <a:pt x="119634" y="3189604"/>
                </a:lnTo>
              </a:path>
              <a:path w="6953250" h="10085070">
                <a:moveTo>
                  <a:pt x="140970" y="3342004"/>
                </a:moveTo>
                <a:lnTo>
                  <a:pt x="140970" y="3298443"/>
                </a:lnTo>
                <a:lnTo>
                  <a:pt x="22402" y="3298443"/>
                </a:lnTo>
                <a:lnTo>
                  <a:pt x="22402" y="3243833"/>
                </a:lnTo>
                <a:lnTo>
                  <a:pt x="140970" y="3243833"/>
                </a:lnTo>
                <a:lnTo>
                  <a:pt x="140970" y="3189604"/>
                </a:lnTo>
              </a:path>
              <a:path w="6953250" h="10085070">
                <a:moveTo>
                  <a:pt x="119634" y="3494404"/>
                </a:moveTo>
                <a:lnTo>
                  <a:pt x="119634" y="3472433"/>
                </a:lnTo>
                <a:lnTo>
                  <a:pt x="761" y="3472433"/>
                </a:lnTo>
                <a:lnTo>
                  <a:pt x="761" y="3374643"/>
                </a:lnTo>
                <a:lnTo>
                  <a:pt x="119634" y="3374643"/>
                </a:lnTo>
                <a:lnTo>
                  <a:pt x="119634" y="3352673"/>
                </a:lnTo>
                <a:lnTo>
                  <a:pt x="119634" y="3342004"/>
                </a:lnTo>
              </a:path>
              <a:path w="6953250" h="10085070">
                <a:moveTo>
                  <a:pt x="140970" y="3494404"/>
                </a:moveTo>
                <a:lnTo>
                  <a:pt x="140970" y="3450843"/>
                </a:lnTo>
                <a:lnTo>
                  <a:pt x="22402" y="3450843"/>
                </a:lnTo>
                <a:lnTo>
                  <a:pt x="22402" y="3396233"/>
                </a:lnTo>
                <a:lnTo>
                  <a:pt x="140970" y="3396233"/>
                </a:lnTo>
                <a:lnTo>
                  <a:pt x="140970" y="3342004"/>
                </a:lnTo>
              </a:path>
              <a:path w="6953250" h="10085070">
                <a:moveTo>
                  <a:pt x="119634" y="3646804"/>
                </a:moveTo>
                <a:lnTo>
                  <a:pt x="119634" y="3624833"/>
                </a:lnTo>
                <a:lnTo>
                  <a:pt x="761" y="3624833"/>
                </a:lnTo>
                <a:lnTo>
                  <a:pt x="761" y="3527043"/>
                </a:lnTo>
                <a:lnTo>
                  <a:pt x="119634" y="3527043"/>
                </a:lnTo>
                <a:lnTo>
                  <a:pt x="119634" y="3505073"/>
                </a:lnTo>
                <a:lnTo>
                  <a:pt x="119634" y="3494404"/>
                </a:lnTo>
              </a:path>
              <a:path w="6953250" h="10085070">
                <a:moveTo>
                  <a:pt x="140970" y="3646804"/>
                </a:moveTo>
                <a:lnTo>
                  <a:pt x="140970" y="3603243"/>
                </a:lnTo>
                <a:lnTo>
                  <a:pt x="22402" y="3603243"/>
                </a:lnTo>
                <a:lnTo>
                  <a:pt x="22402" y="3548633"/>
                </a:lnTo>
                <a:lnTo>
                  <a:pt x="140970" y="3548633"/>
                </a:lnTo>
                <a:lnTo>
                  <a:pt x="140970" y="3494404"/>
                </a:lnTo>
              </a:path>
              <a:path w="6953250" h="10085070">
                <a:moveTo>
                  <a:pt x="119634" y="3799204"/>
                </a:moveTo>
                <a:lnTo>
                  <a:pt x="119634" y="3777233"/>
                </a:lnTo>
                <a:lnTo>
                  <a:pt x="761" y="3777233"/>
                </a:lnTo>
                <a:lnTo>
                  <a:pt x="761" y="3679443"/>
                </a:lnTo>
                <a:lnTo>
                  <a:pt x="119634" y="3679443"/>
                </a:lnTo>
                <a:lnTo>
                  <a:pt x="119634" y="3657727"/>
                </a:lnTo>
                <a:lnTo>
                  <a:pt x="119634" y="3646804"/>
                </a:lnTo>
              </a:path>
              <a:path w="6953250" h="10085070">
                <a:moveTo>
                  <a:pt x="140970" y="3799204"/>
                </a:moveTo>
                <a:lnTo>
                  <a:pt x="140970" y="3755643"/>
                </a:lnTo>
                <a:lnTo>
                  <a:pt x="22402" y="3755643"/>
                </a:lnTo>
                <a:lnTo>
                  <a:pt x="22402" y="3701033"/>
                </a:lnTo>
                <a:lnTo>
                  <a:pt x="140970" y="3701033"/>
                </a:lnTo>
                <a:lnTo>
                  <a:pt x="140970" y="3646804"/>
                </a:lnTo>
              </a:path>
              <a:path w="6953250" h="10085070">
                <a:moveTo>
                  <a:pt x="119634" y="3951604"/>
                </a:moveTo>
                <a:lnTo>
                  <a:pt x="119634" y="3929633"/>
                </a:lnTo>
                <a:lnTo>
                  <a:pt x="761" y="3929633"/>
                </a:lnTo>
                <a:lnTo>
                  <a:pt x="761" y="3831843"/>
                </a:lnTo>
                <a:lnTo>
                  <a:pt x="119634" y="3831843"/>
                </a:lnTo>
                <a:lnTo>
                  <a:pt x="119634" y="3810127"/>
                </a:lnTo>
                <a:lnTo>
                  <a:pt x="119634" y="3799204"/>
                </a:lnTo>
              </a:path>
              <a:path w="6953250" h="10085070">
                <a:moveTo>
                  <a:pt x="140970" y="3951604"/>
                </a:moveTo>
                <a:lnTo>
                  <a:pt x="140970" y="3908043"/>
                </a:lnTo>
                <a:lnTo>
                  <a:pt x="22402" y="3908043"/>
                </a:lnTo>
                <a:lnTo>
                  <a:pt x="22402" y="3853433"/>
                </a:lnTo>
                <a:lnTo>
                  <a:pt x="140970" y="3853433"/>
                </a:lnTo>
                <a:lnTo>
                  <a:pt x="140970" y="3799204"/>
                </a:lnTo>
              </a:path>
              <a:path w="6953250" h="10085070">
                <a:moveTo>
                  <a:pt x="119634" y="4104004"/>
                </a:moveTo>
                <a:lnTo>
                  <a:pt x="119634" y="4082287"/>
                </a:lnTo>
                <a:lnTo>
                  <a:pt x="761" y="4082287"/>
                </a:lnTo>
                <a:lnTo>
                  <a:pt x="761" y="3984243"/>
                </a:lnTo>
                <a:lnTo>
                  <a:pt x="119634" y="3984243"/>
                </a:lnTo>
                <a:lnTo>
                  <a:pt x="119634" y="3962526"/>
                </a:lnTo>
                <a:lnTo>
                  <a:pt x="119634" y="3951604"/>
                </a:lnTo>
              </a:path>
              <a:path w="6953250" h="10085070">
                <a:moveTo>
                  <a:pt x="140970" y="4104004"/>
                </a:moveTo>
                <a:lnTo>
                  <a:pt x="140970" y="4060443"/>
                </a:lnTo>
                <a:lnTo>
                  <a:pt x="22402" y="4060443"/>
                </a:lnTo>
                <a:lnTo>
                  <a:pt x="22402" y="4006087"/>
                </a:lnTo>
                <a:lnTo>
                  <a:pt x="140970" y="4006087"/>
                </a:lnTo>
                <a:lnTo>
                  <a:pt x="140970" y="3951604"/>
                </a:lnTo>
              </a:path>
              <a:path w="6953250" h="10085070">
                <a:moveTo>
                  <a:pt x="119634" y="4256405"/>
                </a:moveTo>
                <a:lnTo>
                  <a:pt x="119634" y="4234687"/>
                </a:lnTo>
                <a:lnTo>
                  <a:pt x="761" y="4234687"/>
                </a:lnTo>
                <a:lnTo>
                  <a:pt x="761" y="4136643"/>
                </a:lnTo>
                <a:lnTo>
                  <a:pt x="119634" y="4136643"/>
                </a:lnTo>
                <a:lnTo>
                  <a:pt x="119634" y="4114926"/>
                </a:lnTo>
                <a:lnTo>
                  <a:pt x="119634" y="4104004"/>
                </a:lnTo>
              </a:path>
              <a:path w="6953250" h="10085070">
                <a:moveTo>
                  <a:pt x="140970" y="4256405"/>
                </a:moveTo>
                <a:lnTo>
                  <a:pt x="140970" y="4212844"/>
                </a:lnTo>
                <a:lnTo>
                  <a:pt x="22402" y="4212844"/>
                </a:lnTo>
                <a:lnTo>
                  <a:pt x="22402" y="4158487"/>
                </a:lnTo>
                <a:lnTo>
                  <a:pt x="140970" y="4158487"/>
                </a:lnTo>
                <a:lnTo>
                  <a:pt x="140970" y="4104004"/>
                </a:lnTo>
              </a:path>
              <a:path w="6953250" h="10085070">
                <a:moveTo>
                  <a:pt x="119634" y="4408805"/>
                </a:moveTo>
                <a:lnTo>
                  <a:pt x="119634" y="4387087"/>
                </a:lnTo>
                <a:lnTo>
                  <a:pt x="761" y="4387087"/>
                </a:lnTo>
                <a:lnTo>
                  <a:pt x="761" y="4289044"/>
                </a:lnTo>
                <a:lnTo>
                  <a:pt x="119634" y="4289044"/>
                </a:lnTo>
                <a:lnTo>
                  <a:pt x="119634" y="4267326"/>
                </a:lnTo>
                <a:lnTo>
                  <a:pt x="119634" y="4256405"/>
                </a:lnTo>
              </a:path>
              <a:path w="6953250" h="10085070">
                <a:moveTo>
                  <a:pt x="140970" y="4408805"/>
                </a:moveTo>
                <a:lnTo>
                  <a:pt x="140970" y="4365244"/>
                </a:lnTo>
                <a:lnTo>
                  <a:pt x="22402" y="4365244"/>
                </a:lnTo>
                <a:lnTo>
                  <a:pt x="22402" y="4310887"/>
                </a:lnTo>
                <a:lnTo>
                  <a:pt x="140970" y="4310887"/>
                </a:lnTo>
                <a:lnTo>
                  <a:pt x="140970" y="4256405"/>
                </a:lnTo>
              </a:path>
              <a:path w="6953250" h="10085070">
                <a:moveTo>
                  <a:pt x="119634" y="4561205"/>
                </a:moveTo>
                <a:lnTo>
                  <a:pt x="119634" y="4539487"/>
                </a:lnTo>
                <a:lnTo>
                  <a:pt x="761" y="4539487"/>
                </a:lnTo>
                <a:lnTo>
                  <a:pt x="761" y="4441444"/>
                </a:lnTo>
                <a:lnTo>
                  <a:pt x="119634" y="4441444"/>
                </a:lnTo>
                <a:lnTo>
                  <a:pt x="119634" y="4419726"/>
                </a:lnTo>
                <a:lnTo>
                  <a:pt x="119634" y="4408805"/>
                </a:lnTo>
              </a:path>
              <a:path w="6953250" h="10085070">
                <a:moveTo>
                  <a:pt x="140970" y="4561205"/>
                </a:moveTo>
                <a:lnTo>
                  <a:pt x="140970" y="4517644"/>
                </a:lnTo>
                <a:lnTo>
                  <a:pt x="22402" y="4517644"/>
                </a:lnTo>
                <a:lnTo>
                  <a:pt x="22402" y="4463287"/>
                </a:lnTo>
                <a:lnTo>
                  <a:pt x="140970" y="4463287"/>
                </a:lnTo>
                <a:lnTo>
                  <a:pt x="140970" y="4408805"/>
                </a:lnTo>
              </a:path>
              <a:path w="6953250" h="10085070">
                <a:moveTo>
                  <a:pt x="119634" y="4713605"/>
                </a:moveTo>
                <a:lnTo>
                  <a:pt x="119634" y="4691887"/>
                </a:lnTo>
                <a:lnTo>
                  <a:pt x="761" y="4691887"/>
                </a:lnTo>
                <a:lnTo>
                  <a:pt x="761" y="4593844"/>
                </a:lnTo>
                <a:lnTo>
                  <a:pt x="119634" y="4593844"/>
                </a:lnTo>
                <a:lnTo>
                  <a:pt x="119634" y="4572126"/>
                </a:lnTo>
                <a:lnTo>
                  <a:pt x="119634" y="4561205"/>
                </a:lnTo>
              </a:path>
              <a:path w="6953250" h="10085070">
                <a:moveTo>
                  <a:pt x="140970" y="4713605"/>
                </a:moveTo>
                <a:lnTo>
                  <a:pt x="140970" y="4670044"/>
                </a:lnTo>
                <a:lnTo>
                  <a:pt x="22402" y="4670044"/>
                </a:lnTo>
                <a:lnTo>
                  <a:pt x="22402" y="4615687"/>
                </a:lnTo>
                <a:lnTo>
                  <a:pt x="140970" y="4615687"/>
                </a:lnTo>
                <a:lnTo>
                  <a:pt x="140970" y="4561205"/>
                </a:lnTo>
              </a:path>
              <a:path w="6953250" h="10085070">
                <a:moveTo>
                  <a:pt x="119634" y="4866005"/>
                </a:moveTo>
                <a:lnTo>
                  <a:pt x="119634" y="4844287"/>
                </a:lnTo>
                <a:lnTo>
                  <a:pt x="761" y="4844287"/>
                </a:lnTo>
                <a:lnTo>
                  <a:pt x="761" y="4746244"/>
                </a:lnTo>
                <a:lnTo>
                  <a:pt x="119634" y="4746244"/>
                </a:lnTo>
                <a:lnTo>
                  <a:pt x="119634" y="4724526"/>
                </a:lnTo>
                <a:lnTo>
                  <a:pt x="119634" y="4713605"/>
                </a:lnTo>
              </a:path>
              <a:path w="6953250" h="10085070">
                <a:moveTo>
                  <a:pt x="140970" y="4866005"/>
                </a:moveTo>
                <a:lnTo>
                  <a:pt x="140970" y="4822444"/>
                </a:lnTo>
                <a:lnTo>
                  <a:pt x="22402" y="4822444"/>
                </a:lnTo>
                <a:lnTo>
                  <a:pt x="22402" y="4768087"/>
                </a:lnTo>
                <a:lnTo>
                  <a:pt x="140970" y="4768087"/>
                </a:lnTo>
                <a:lnTo>
                  <a:pt x="140970" y="4713605"/>
                </a:lnTo>
              </a:path>
              <a:path w="6953250" h="10085070">
                <a:moveTo>
                  <a:pt x="119634" y="5018405"/>
                </a:moveTo>
                <a:lnTo>
                  <a:pt x="119634" y="4996687"/>
                </a:lnTo>
                <a:lnTo>
                  <a:pt x="761" y="4996687"/>
                </a:lnTo>
                <a:lnTo>
                  <a:pt x="761" y="4898897"/>
                </a:lnTo>
                <a:lnTo>
                  <a:pt x="119634" y="4898897"/>
                </a:lnTo>
                <a:lnTo>
                  <a:pt x="119634" y="4876926"/>
                </a:lnTo>
                <a:lnTo>
                  <a:pt x="119634" y="4866005"/>
                </a:lnTo>
              </a:path>
              <a:path w="6953250" h="10085070">
                <a:moveTo>
                  <a:pt x="140970" y="5018405"/>
                </a:moveTo>
                <a:lnTo>
                  <a:pt x="140970" y="4975097"/>
                </a:lnTo>
                <a:lnTo>
                  <a:pt x="22402" y="4975097"/>
                </a:lnTo>
                <a:lnTo>
                  <a:pt x="22402" y="4920487"/>
                </a:lnTo>
                <a:lnTo>
                  <a:pt x="140970" y="4920487"/>
                </a:lnTo>
                <a:lnTo>
                  <a:pt x="140970" y="4866005"/>
                </a:lnTo>
              </a:path>
              <a:path w="6953250" h="10085070">
                <a:moveTo>
                  <a:pt x="119634" y="5172329"/>
                </a:moveTo>
                <a:lnTo>
                  <a:pt x="119634" y="5150358"/>
                </a:lnTo>
                <a:lnTo>
                  <a:pt x="761" y="5150358"/>
                </a:lnTo>
                <a:lnTo>
                  <a:pt x="761" y="5051551"/>
                </a:lnTo>
                <a:lnTo>
                  <a:pt x="119634" y="5051551"/>
                </a:lnTo>
                <a:lnTo>
                  <a:pt x="119634" y="5029326"/>
                </a:lnTo>
                <a:lnTo>
                  <a:pt x="119634" y="5018405"/>
                </a:lnTo>
              </a:path>
              <a:path w="6953250" h="10085070">
                <a:moveTo>
                  <a:pt x="140970" y="5172329"/>
                </a:moveTo>
                <a:lnTo>
                  <a:pt x="140970" y="5128386"/>
                </a:lnTo>
                <a:lnTo>
                  <a:pt x="22402" y="5128386"/>
                </a:lnTo>
                <a:lnTo>
                  <a:pt x="22402" y="5073522"/>
                </a:lnTo>
                <a:lnTo>
                  <a:pt x="140970" y="5073522"/>
                </a:lnTo>
                <a:lnTo>
                  <a:pt x="140970" y="5018405"/>
                </a:lnTo>
              </a:path>
              <a:path w="6953250" h="10085070">
                <a:moveTo>
                  <a:pt x="119634" y="5326507"/>
                </a:moveTo>
                <a:lnTo>
                  <a:pt x="119634" y="5304282"/>
                </a:lnTo>
                <a:lnTo>
                  <a:pt x="761" y="5304282"/>
                </a:lnTo>
                <a:lnTo>
                  <a:pt x="761" y="5205475"/>
                </a:lnTo>
                <a:lnTo>
                  <a:pt x="119634" y="5205475"/>
                </a:lnTo>
                <a:lnTo>
                  <a:pt x="119634" y="5183632"/>
                </a:lnTo>
                <a:lnTo>
                  <a:pt x="119634" y="5172329"/>
                </a:lnTo>
              </a:path>
              <a:path w="6953250" h="10085070">
                <a:moveTo>
                  <a:pt x="140970" y="5326507"/>
                </a:moveTo>
                <a:lnTo>
                  <a:pt x="140970" y="5282310"/>
                </a:lnTo>
                <a:lnTo>
                  <a:pt x="22402" y="5282310"/>
                </a:lnTo>
                <a:lnTo>
                  <a:pt x="22402" y="5227446"/>
                </a:lnTo>
                <a:lnTo>
                  <a:pt x="140970" y="5227446"/>
                </a:lnTo>
                <a:lnTo>
                  <a:pt x="140970" y="5172329"/>
                </a:lnTo>
              </a:path>
              <a:path w="6953250" h="10085070">
                <a:moveTo>
                  <a:pt x="119634" y="5480431"/>
                </a:moveTo>
                <a:lnTo>
                  <a:pt x="119634" y="5458206"/>
                </a:lnTo>
                <a:lnTo>
                  <a:pt x="761" y="5458206"/>
                </a:lnTo>
                <a:lnTo>
                  <a:pt x="761" y="5359399"/>
                </a:lnTo>
                <a:lnTo>
                  <a:pt x="119634" y="5359399"/>
                </a:lnTo>
                <a:lnTo>
                  <a:pt x="119634" y="5337556"/>
                </a:lnTo>
                <a:lnTo>
                  <a:pt x="119634" y="5326507"/>
                </a:lnTo>
              </a:path>
              <a:path w="6953250" h="10085070">
                <a:moveTo>
                  <a:pt x="140970" y="5480431"/>
                </a:moveTo>
                <a:lnTo>
                  <a:pt x="140970" y="5436234"/>
                </a:lnTo>
                <a:lnTo>
                  <a:pt x="22402" y="5436234"/>
                </a:lnTo>
                <a:lnTo>
                  <a:pt x="22402" y="5381370"/>
                </a:lnTo>
                <a:lnTo>
                  <a:pt x="140970" y="5381370"/>
                </a:lnTo>
                <a:lnTo>
                  <a:pt x="140970" y="5326507"/>
                </a:lnTo>
              </a:path>
              <a:path w="6953250" h="10085070">
                <a:moveTo>
                  <a:pt x="119634" y="5634355"/>
                </a:moveTo>
                <a:lnTo>
                  <a:pt x="119634" y="5612383"/>
                </a:lnTo>
                <a:lnTo>
                  <a:pt x="761" y="5612383"/>
                </a:lnTo>
                <a:lnTo>
                  <a:pt x="761" y="5513323"/>
                </a:lnTo>
                <a:lnTo>
                  <a:pt x="119634" y="5513323"/>
                </a:lnTo>
                <a:lnTo>
                  <a:pt x="119634" y="5491480"/>
                </a:lnTo>
                <a:lnTo>
                  <a:pt x="119634" y="5480431"/>
                </a:lnTo>
              </a:path>
              <a:path w="6953250" h="10085070">
                <a:moveTo>
                  <a:pt x="140970" y="5634355"/>
                </a:moveTo>
                <a:lnTo>
                  <a:pt x="140970" y="5590158"/>
                </a:lnTo>
                <a:lnTo>
                  <a:pt x="22402" y="5590158"/>
                </a:lnTo>
                <a:lnTo>
                  <a:pt x="22402" y="5535295"/>
                </a:lnTo>
                <a:lnTo>
                  <a:pt x="140970" y="5535295"/>
                </a:lnTo>
                <a:lnTo>
                  <a:pt x="140970" y="5480431"/>
                </a:lnTo>
              </a:path>
              <a:path w="6953250" h="10085070">
                <a:moveTo>
                  <a:pt x="119634" y="5788279"/>
                </a:moveTo>
                <a:lnTo>
                  <a:pt x="119634" y="5766308"/>
                </a:lnTo>
                <a:lnTo>
                  <a:pt x="761" y="5766308"/>
                </a:lnTo>
                <a:lnTo>
                  <a:pt x="761" y="5667247"/>
                </a:lnTo>
                <a:lnTo>
                  <a:pt x="119634" y="5667247"/>
                </a:lnTo>
                <a:lnTo>
                  <a:pt x="119634" y="5645404"/>
                </a:lnTo>
                <a:lnTo>
                  <a:pt x="119634" y="5634355"/>
                </a:lnTo>
              </a:path>
              <a:path w="6953250" h="10085070">
                <a:moveTo>
                  <a:pt x="140970" y="5788279"/>
                </a:moveTo>
                <a:lnTo>
                  <a:pt x="140970" y="5744083"/>
                </a:lnTo>
                <a:lnTo>
                  <a:pt x="22402" y="5744083"/>
                </a:lnTo>
                <a:lnTo>
                  <a:pt x="22402" y="5689219"/>
                </a:lnTo>
                <a:lnTo>
                  <a:pt x="140970" y="5689219"/>
                </a:lnTo>
                <a:lnTo>
                  <a:pt x="140970" y="5634355"/>
                </a:lnTo>
              </a:path>
              <a:path w="6953250" h="10085070">
                <a:moveTo>
                  <a:pt x="119634" y="5942203"/>
                </a:moveTo>
                <a:lnTo>
                  <a:pt x="119634" y="5920232"/>
                </a:lnTo>
                <a:lnTo>
                  <a:pt x="761" y="5920232"/>
                </a:lnTo>
                <a:lnTo>
                  <a:pt x="761" y="5821171"/>
                </a:lnTo>
                <a:lnTo>
                  <a:pt x="119634" y="5821171"/>
                </a:lnTo>
                <a:lnTo>
                  <a:pt x="119634" y="5799328"/>
                </a:lnTo>
                <a:lnTo>
                  <a:pt x="119634" y="5788279"/>
                </a:lnTo>
              </a:path>
              <a:path w="6953250" h="10085070">
                <a:moveTo>
                  <a:pt x="140970" y="5942203"/>
                </a:moveTo>
                <a:lnTo>
                  <a:pt x="140970" y="5898007"/>
                </a:lnTo>
                <a:lnTo>
                  <a:pt x="22402" y="5898007"/>
                </a:lnTo>
                <a:lnTo>
                  <a:pt x="22402" y="5843143"/>
                </a:lnTo>
                <a:lnTo>
                  <a:pt x="140970" y="5843143"/>
                </a:lnTo>
                <a:lnTo>
                  <a:pt x="140970" y="5788279"/>
                </a:lnTo>
              </a:path>
              <a:path w="6953250" h="10085070">
                <a:moveTo>
                  <a:pt x="119634" y="6096126"/>
                </a:moveTo>
                <a:lnTo>
                  <a:pt x="119634" y="6074156"/>
                </a:lnTo>
                <a:lnTo>
                  <a:pt x="761" y="6074156"/>
                </a:lnTo>
                <a:lnTo>
                  <a:pt x="761" y="5975095"/>
                </a:lnTo>
                <a:lnTo>
                  <a:pt x="119634" y="5975095"/>
                </a:lnTo>
                <a:lnTo>
                  <a:pt x="119634" y="5953251"/>
                </a:lnTo>
                <a:lnTo>
                  <a:pt x="119634" y="5942203"/>
                </a:lnTo>
              </a:path>
              <a:path w="6953250" h="10085070">
                <a:moveTo>
                  <a:pt x="140970" y="6096126"/>
                </a:moveTo>
                <a:lnTo>
                  <a:pt x="140970" y="6052311"/>
                </a:lnTo>
                <a:lnTo>
                  <a:pt x="22402" y="6052311"/>
                </a:lnTo>
                <a:lnTo>
                  <a:pt x="22402" y="5997067"/>
                </a:lnTo>
                <a:lnTo>
                  <a:pt x="140970" y="5997067"/>
                </a:lnTo>
                <a:lnTo>
                  <a:pt x="140970" y="5942203"/>
                </a:lnTo>
              </a:path>
              <a:path w="6953250" h="10085070">
                <a:moveTo>
                  <a:pt x="119634" y="6250050"/>
                </a:moveTo>
                <a:lnTo>
                  <a:pt x="119634" y="6228080"/>
                </a:lnTo>
                <a:lnTo>
                  <a:pt x="761" y="6228080"/>
                </a:lnTo>
                <a:lnTo>
                  <a:pt x="761" y="6129020"/>
                </a:lnTo>
                <a:lnTo>
                  <a:pt x="119634" y="6129020"/>
                </a:lnTo>
                <a:lnTo>
                  <a:pt x="119634" y="6107175"/>
                </a:lnTo>
                <a:lnTo>
                  <a:pt x="119634" y="6096126"/>
                </a:lnTo>
              </a:path>
              <a:path w="6953250" h="10085070">
                <a:moveTo>
                  <a:pt x="140970" y="6250050"/>
                </a:moveTo>
                <a:lnTo>
                  <a:pt x="140970" y="6206235"/>
                </a:lnTo>
                <a:lnTo>
                  <a:pt x="22402" y="6206235"/>
                </a:lnTo>
                <a:lnTo>
                  <a:pt x="22402" y="6150991"/>
                </a:lnTo>
                <a:lnTo>
                  <a:pt x="140970" y="6150991"/>
                </a:lnTo>
                <a:lnTo>
                  <a:pt x="140970" y="6096126"/>
                </a:lnTo>
              </a:path>
              <a:path w="6953250" h="10085070">
                <a:moveTo>
                  <a:pt x="119634" y="6403974"/>
                </a:moveTo>
                <a:lnTo>
                  <a:pt x="119634" y="6382004"/>
                </a:lnTo>
                <a:lnTo>
                  <a:pt x="761" y="6382004"/>
                </a:lnTo>
                <a:lnTo>
                  <a:pt x="761" y="6282944"/>
                </a:lnTo>
                <a:lnTo>
                  <a:pt x="119634" y="6282944"/>
                </a:lnTo>
                <a:lnTo>
                  <a:pt x="119634" y="6261099"/>
                </a:lnTo>
                <a:lnTo>
                  <a:pt x="119634" y="6250050"/>
                </a:lnTo>
              </a:path>
              <a:path w="6953250" h="10085070">
                <a:moveTo>
                  <a:pt x="140970" y="6403974"/>
                </a:moveTo>
                <a:lnTo>
                  <a:pt x="140970" y="6360159"/>
                </a:lnTo>
                <a:lnTo>
                  <a:pt x="22402" y="6360159"/>
                </a:lnTo>
                <a:lnTo>
                  <a:pt x="22402" y="6304914"/>
                </a:lnTo>
                <a:lnTo>
                  <a:pt x="140970" y="6304914"/>
                </a:lnTo>
                <a:lnTo>
                  <a:pt x="140970" y="6250050"/>
                </a:lnTo>
              </a:path>
              <a:path w="6953250" h="10085070">
                <a:moveTo>
                  <a:pt x="119634" y="6557898"/>
                </a:moveTo>
                <a:lnTo>
                  <a:pt x="119634" y="6535928"/>
                </a:lnTo>
                <a:lnTo>
                  <a:pt x="761" y="6535928"/>
                </a:lnTo>
                <a:lnTo>
                  <a:pt x="761" y="6436868"/>
                </a:lnTo>
                <a:lnTo>
                  <a:pt x="119634" y="6436868"/>
                </a:lnTo>
                <a:lnTo>
                  <a:pt x="119634" y="6415023"/>
                </a:lnTo>
                <a:lnTo>
                  <a:pt x="119634" y="6403974"/>
                </a:lnTo>
              </a:path>
              <a:path w="6953250" h="10085070">
                <a:moveTo>
                  <a:pt x="140970" y="6557898"/>
                </a:moveTo>
                <a:lnTo>
                  <a:pt x="140970" y="6514083"/>
                </a:lnTo>
                <a:lnTo>
                  <a:pt x="22402" y="6514083"/>
                </a:lnTo>
                <a:lnTo>
                  <a:pt x="22402" y="6458838"/>
                </a:lnTo>
                <a:lnTo>
                  <a:pt x="140970" y="6458838"/>
                </a:lnTo>
                <a:lnTo>
                  <a:pt x="140970" y="6403974"/>
                </a:lnTo>
              </a:path>
              <a:path w="6953250" h="10085070">
                <a:moveTo>
                  <a:pt x="119634" y="6711823"/>
                </a:moveTo>
                <a:lnTo>
                  <a:pt x="119634" y="6689852"/>
                </a:lnTo>
                <a:lnTo>
                  <a:pt x="761" y="6689852"/>
                </a:lnTo>
                <a:lnTo>
                  <a:pt x="761" y="6590792"/>
                </a:lnTo>
                <a:lnTo>
                  <a:pt x="119634" y="6590792"/>
                </a:lnTo>
                <a:lnTo>
                  <a:pt x="119634" y="6568948"/>
                </a:lnTo>
                <a:lnTo>
                  <a:pt x="119634" y="6557898"/>
                </a:lnTo>
              </a:path>
              <a:path w="6953250" h="10085070">
                <a:moveTo>
                  <a:pt x="140970" y="6711823"/>
                </a:moveTo>
                <a:lnTo>
                  <a:pt x="140970" y="6668008"/>
                </a:lnTo>
                <a:lnTo>
                  <a:pt x="22402" y="6668008"/>
                </a:lnTo>
                <a:lnTo>
                  <a:pt x="22402" y="6612762"/>
                </a:lnTo>
                <a:lnTo>
                  <a:pt x="140970" y="6612762"/>
                </a:lnTo>
                <a:lnTo>
                  <a:pt x="140970" y="6557898"/>
                </a:lnTo>
              </a:path>
              <a:path w="6953250" h="10085070">
                <a:moveTo>
                  <a:pt x="119634" y="6865746"/>
                </a:moveTo>
                <a:lnTo>
                  <a:pt x="119634" y="6843775"/>
                </a:lnTo>
                <a:lnTo>
                  <a:pt x="761" y="6843775"/>
                </a:lnTo>
                <a:lnTo>
                  <a:pt x="761" y="6744715"/>
                </a:lnTo>
                <a:lnTo>
                  <a:pt x="119634" y="6744715"/>
                </a:lnTo>
                <a:lnTo>
                  <a:pt x="119634" y="6722871"/>
                </a:lnTo>
                <a:lnTo>
                  <a:pt x="119634" y="6711823"/>
                </a:lnTo>
              </a:path>
              <a:path w="6953250" h="10085070">
                <a:moveTo>
                  <a:pt x="140970" y="6865746"/>
                </a:moveTo>
                <a:lnTo>
                  <a:pt x="140970" y="6821932"/>
                </a:lnTo>
                <a:lnTo>
                  <a:pt x="22402" y="6821932"/>
                </a:lnTo>
                <a:lnTo>
                  <a:pt x="22402" y="6767067"/>
                </a:lnTo>
                <a:lnTo>
                  <a:pt x="140970" y="6767067"/>
                </a:lnTo>
                <a:lnTo>
                  <a:pt x="140970" y="6711823"/>
                </a:lnTo>
              </a:path>
              <a:path w="6953250" h="10085070">
                <a:moveTo>
                  <a:pt x="119634" y="7019671"/>
                </a:moveTo>
                <a:lnTo>
                  <a:pt x="119634" y="6997700"/>
                </a:lnTo>
                <a:lnTo>
                  <a:pt x="761" y="6997700"/>
                </a:lnTo>
                <a:lnTo>
                  <a:pt x="761" y="6898639"/>
                </a:lnTo>
                <a:lnTo>
                  <a:pt x="119634" y="6898639"/>
                </a:lnTo>
                <a:lnTo>
                  <a:pt x="119634" y="6876796"/>
                </a:lnTo>
                <a:lnTo>
                  <a:pt x="119634" y="6865746"/>
                </a:lnTo>
              </a:path>
              <a:path w="6953250" h="10085070">
                <a:moveTo>
                  <a:pt x="140970" y="7019671"/>
                </a:moveTo>
                <a:lnTo>
                  <a:pt x="140970" y="6975856"/>
                </a:lnTo>
                <a:lnTo>
                  <a:pt x="22402" y="6975856"/>
                </a:lnTo>
                <a:lnTo>
                  <a:pt x="22402" y="6920992"/>
                </a:lnTo>
                <a:lnTo>
                  <a:pt x="140970" y="6920992"/>
                </a:lnTo>
                <a:lnTo>
                  <a:pt x="140970" y="6865746"/>
                </a:lnTo>
              </a:path>
              <a:path w="6953250" h="10085070">
                <a:moveTo>
                  <a:pt x="119634" y="7173594"/>
                </a:moveTo>
                <a:lnTo>
                  <a:pt x="119634" y="7151623"/>
                </a:lnTo>
                <a:lnTo>
                  <a:pt x="761" y="7151623"/>
                </a:lnTo>
                <a:lnTo>
                  <a:pt x="761" y="7052944"/>
                </a:lnTo>
                <a:lnTo>
                  <a:pt x="119634" y="7052944"/>
                </a:lnTo>
                <a:lnTo>
                  <a:pt x="119634" y="7030719"/>
                </a:lnTo>
                <a:lnTo>
                  <a:pt x="119634" y="7019671"/>
                </a:lnTo>
              </a:path>
              <a:path w="6953250" h="10085070">
                <a:moveTo>
                  <a:pt x="140970" y="7173594"/>
                </a:moveTo>
                <a:lnTo>
                  <a:pt x="140970" y="7129780"/>
                </a:lnTo>
                <a:lnTo>
                  <a:pt x="22402" y="7129780"/>
                </a:lnTo>
                <a:lnTo>
                  <a:pt x="22402" y="7074915"/>
                </a:lnTo>
                <a:lnTo>
                  <a:pt x="140970" y="7074915"/>
                </a:lnTo>
                <a:lnTo>
                  <a:pt x="140970" y="7019671"/>
                </a:lnTo>
              </a:path>
              <a:path w="6953250" h="10085070">
                <a:moveTo>
                  <a:pt x="119634" y="7327519"/>
                </a:moveTo>
                <a:lnTo>
                  <a:pt x="119634" y="7305548"/>
                </a:lnTo>
                <a:lnTo>
                  <a:pt x="761" y="7305548"/>
                </a:lnTo>
                <a:lnTo>
                  <a:pt x="761" y="7206869"/>
                </a:lnTo>
                <a:lnTo>
                  <a:pt x="119634" y="7206869"/>
                </a:lnTo>
                <a:lnTo>
                  <a:pt x="119634" y="7184644"/>
                </a:lnTo>
                <a:lnTo>
                  <a:pt x="119634" y="7173594"/>
                </a:lnTo>
              </a:path>
              <a:path w="6953250" h="10085070">
                <a:moveTo>
                  <a:pt x="140970" y="7327519"/>
                </a:moveTo>
                <a:lnTo>
                  <a:pt x="140970" y="7283704"/>
                </a:lnTo>
                <a:lnTo>
                  <a:pt x="22402" y="7283704"/>
                </a:lnTo>
                <a:lnTo>
                  <a:pt x="22402" y="7228839"/>
                </a:lnTo>
                <a:lnTo>
                  <a:pt x="140970" y="7228839"/>
                </a:lnTo>
                <a:lnTo>
                  <a:pt x="140970" y="7173594"/>
                </a:lnTo>
              </a:path>
              <a:path w="6953250" h="10085070">
                <a:moveTo>
                  <a:pt x="119634" y="7481442"/>
                </a:moveTo>
                <a:lnTo>
                  <a:pt x="119634" y="7459471"/>
                </a:lnTo>
                <a:lnTo>
                  <a:pt x="761" y="7459471"/>
                </a:lnTo>
                <a:lnTo>
                  <a:pt x="761" y="7360792"/>
                </a:lnTo>
                <a:lnTo>
                  <a:pt x="119634" y="7360792"/>
                </a:lnTo>
                <a:lnTo>
                  <a:pt x="119634" y="7338567"/>
                </a:lnTo>
                <a:lnTo>
                  <a:pt x="119634" y="7327519"/>
                </a:lnTo>
              </a:path>
              <a:path w="6953250" h="10085070">
                <a:moveTo>
                  <a:pt x="140970" y="7481442"/>
                </a:moveTo>
                <a:lnTo>
                  <a:pt x="140970" y="7437628"/>
                </a:lnTo>
                <a:lnTo>
                  <a:pt x="22402" y="7437628"/>
                </a:lnTo>
                <a:lnTo>
                  <a:pt x="22402" y="7382763"/>
                </a:lnTo>
                <a:lnTo>
                  <a:pt x="140970" y="7382763"/>
                </a:lnTo>
                <a:lnTo>
                  <a:pt x="140970" y="7327519"/>
                </a:lnTo>
              </a:path>
              <a:path w="6953250" h="10085070">
                <a:moveTo>
                  <a:pt x="119634" y="7635748"/>
                </a:moveTo>
                <a:lnTo>
                  <a:pt x="119634" y="7613396"/>
                </a:lnTo>
                <a:lnTo>
                  <a:pt x="761" y="7613396"/>
                </a:lnTo>
                <a:lnTo>
                  <a:pt x="761" y="7514716"/>
                </a:lnTo>
                <a:lnTo>
                  <a:pt x="119634" y="7514716"/>
                </a:lnTo>
                <a:lnTo>
                  <a:pt x="119634" y="7492746"/>
                </a:lnTo>
                <a:lnTo>
                  <a:pt x="119634" y="7481442"/>
                </a:lnTo>
              </a:path>
              <a:path w="6953250" h="10085070">
                <a:moveTo>
                  <a:pt x="140970" y="7635748"/>
                </a:moveTo>
                <a:lnTo>
                  <a:pt x="140970" y="7591552"/>
                </a:lnTo>
                <a:lnTo>
                  <a:pt x="22402" y="7591552"/>
                </a:lnTo>
                <a:lnTo>
                  <a:pt x="22402" y="7536687"/>
                </a:lnTo>
                <a:lnTo>
                  <a:pt x="140970" y="7536687"/>
                </a:lnTo>
                <a:lnTo>
                  <a:pt x="140970" y="7481442"/>
                </a:lnTo>
              </a:path>
              <a:path w="6953250" h="10085070">
                <a:moveTo>
                  <a:pt x="119634" y="7789671"/>
                </a:moveTo>
                <a:lnTo>
                  <a:pt x="119634" y="7767319"/>
                </a:lnTo>
                <a:lnTo>
                  <a:pt x="761" y="7767319"/>
                </a:lnTo>
                <a:lnTo>
                  <a:pt x="761" y="7668640"/>
                </a:lnTo>
                <a:lnTo>
                  <a:pt x="119634" y="7668640"/>
                </a:lnTo>
                <a:lnTo>
                  <a:pt x="119634" y="7646669"/>
                </a:lnTo>
                <a:lnTo>
                  <a:pt x="119634" y="7635748"/>
                </a:lnTo>
              </a:path>
              <a:path w="6953250" h="10085070">
                <a:moveTo>
                  <a:pt x="140970" y="7789671"/>
                </a:moveTo>
                <a:lnTo>
                  <a:pt x="140970" y="7745476"/>
                </a:lnTo>
                <a:lnTo>
                  <a:pt x="22402" y="7745476"/>
                </a:lnTo>
                <a:lnTo>
                  <a:pt x="22402" y="7690611"/>
                </a:lnTo>
                <a:lnTo>
                  <a:pt x="140970" y="7690611"/>
                </a:lnTo>
                <a:lnTo>
                  <a:pt x="140970" y="7635748"/>
                </a:lnTo>
              </a:path>
              <a:path w="6953250" h="10085070">
                <a:moveTo>
                  <a:pt x="119634" y="7943596"/>
                </a:moveTo>
                <a:lnTo>
                  <a:pt x="119634" y="7921625"/>
                </a:lnTo>
                <a:lnTo>
                  <a:pt x="761" y="7921625"/>
                </a:lnTo>
                <a:lnTo>
                  <a:pt x="761" y="7822564"/>
                </a:lnTo>
                <a:lnTo>
                  <a:pt x="119634" y="7822564"/>
                </a:lnTo>
                <a:lnTo>
                  <a:pt x="119634" y="7800594"/>
                </a:lnTo>
                <a:lnTo>
                  <a:pt x="119634" y="7789671"/>
                </a:lnTo>
              </a:path>
              <a:path w="6953250" h="10085070">
                <a:moveTo>
                  <a:pt x="140970" y="7943596"/>
                </a:moveTo>
                <a:lnTo>
                  <a:pt x="140970" y="7899400"/>
                </a:lnTo>
                <a:lnTo>
                  <a:pt x="22402" y="7899400"/>
                </a:lnTo>
                <a:lnTo>
                  <a:pt x="22402" y="7844535"/>
                </a:lnTo>
                <a:lnTo>
                  <a:pt x="140970" y="7844535"/>
                </a:lnTo>
                <a:lnTo>
                  <a:pt x="140970" y="7789671"/>
                </a:lnTo>
              </a:path>
              <a:path w="6953250" h="10085070">
                <a:moveTo>
                  <a:pt x="119634" y="8097519"/>
                </a:moveTo>
                <a:lnTo>
                  <a:pt x="119634" y="8075548"/>
                </a:lnTo>
                <a:lnTo>
                  <a:pt x="761" y="8075548"/>
                </a:lnTo>
                <a:lnTo>
                  <a:pt x="761" y="7976488"/>
                </a:lnTo>
                <a:lnTo>
                  <a:pt x="119634" y="7976488"/>
                </a:lnTo>
                <a:lnTo>
                  <a:pt x="119634" y="7954517"/>
                </a:lnTo>
                <a:lnTo>
                  <a:pt x="119634" y="7943596"/>
                </a:lnTo>
              </a:path>
              <a:path w="6953250" h="10085070">
                <a:moveTo>
                  <a:pt x="140970" y="8097519"/>
                </a:moveTo>
                <a:lnTo>
                  <a:pt x="140970" y="8053323"/>
                </a:lnTo>
                <a:lnTo>
                  <a:pt x="22402" y="8053323"/>
                </a:lnTo>
                <a:lnTo>
                  <a:pt x="22402" y="7998459"/>
                </a:lnTo>
                <a:lnTo>
                  <a:pt x="140970" y="7998459"/>
                </a:lnTo>
                <a:lnTo>
                  <a:pt x="140970" y="7943596"/>
                </a:lnTo>
              </a:path>
              <a:path w="6953250" h="10085070">
                <a:moveTo>
                  <a:pt x="119634" y="8251444"/>
                </a:moveTo>
                <a:lnTo>
                  <a:pt x="119634" y="8229473"/>
                </a:lnTo>
                <a:lnTo>
                  <a:pt x="761" y="8229473"/>
                </a:lnTo>
                <a:lnTo>
                  <a:pt x="761" y="8130412"/>
                </a:lnTo>
                <a:lnTo>
                  <a:pt x="119634" y="8130412"/>
                </a:lnTo>
                <a:lnTo>
                  <a:pt x="119634" y="8108441"/>
                </a:lnTo>
                <a:lnTo>
                  <a:pt x="119634" y="8097519"/>
                </a:lnTo>
              </a:path>
              <a:path w="6953250" h="10085070">
                <a:moveTo>
                  <a:pt x="140970" y="8251444"/>
                </a:moveTo>
                <a:lnTo>
                  <a:pt x="140970" y="8207248"/>
                </a:lnTo>
                <a:lnTo>
                  <a:pt x="22402" y="8207248"/>
                </a:lnTo>
                <a:lnTo>
                  <a:pt x="22402" y="8152383"/>
                </a:lnTo>
                <a:lnTo>
                  <a:pt x="140970" y="8152383"/>
                </a:lnTo>
                <a:lnTo>
                  <a:pt x="140970" y="8097519"/>
                </a:lnTo>
              </a:path>
              <a:path w="6953250" h="10085070">
                <a:moveTo>
                  <a:pt x="119634" y="8405367"/>
                </a:moveTo>
                <a:lnTo>
                  <a:pt x="119634" y="8383396"/>
                </a:lnTo>
                <a:lnTo>
                  <a:pt x="761" y="8383396"/>
                </a:lnTo>
                <a:lnTo>
                  <a:pt x="761" y="8284336"/>
                </a:lnTo>
                <a:lnTo>
                  <a:pt x="119634" y="8284336"/>
                </a:lnTo>
                <a:lnTo>
                  <a:pt x="119634" y="8262365"/>
                </a:lnTo>
                <a:lnTo>
                  <a:pt x="119634" y="8251444"/>
                </a:lnTo>
              </a:path>
              <a:path w="6953250" h="10085070">
                <a:moveTo>
                  <a:pt x="140970" y="8405367"/>
                </a:moveTo>
                <a:lnTo>
                  <a:pt x="140970" y="8361426"/>
                </a:lnTo>
                <a:lnTo>
                  <a:pt x="22402" y="8361426"/>
                </a:lnTo>
                <a:lnTo>
                  <a:pt x="22402" y="8306308"/>
                </a:lnTo>
                <a:lnTo>
                  <a:pt x="140970" y="8306308"/>
                </a:lnTo>
                <a:lnTo>
                  <a:pt x="140970" y="8251444"/>
                </a:lnTo>
              </a:path>
              <a:path w="6953250" h="10085070">
                <a:moveTo>
                  <a:pt x="119634" y="8559291"/>
                </a:moveTo>
                <a:lnTo>
                  <a:pt x="119634" y="8537321"/>
                </a:lnTo>
                <a:lnTo>
                  <a:pt x="761" y="8537321"/>
                </a:lnTo>
                <a:lnTo>
                  <a:pt x="761" y="8438261"/>
                </a:lnTo>
                <a:lnTo>
                  <a:pt x="119634" y="8438261"/>
                </a:lnTo>
                <a:lnTo>
                  <a:pt x="119634" y="8416290"/>
                </a:lnTo>
                <a:lnTo>
                  <a:pt x="119634" y="8405367"/>
                </a:lnTo>
              </a:path>
              <a:path w="6953250" h="10085070">
                <a:moveTo>
                  <a:pt x="140970" y="8559291"/>
                </a:moveTo>
                <a:lnTo>
                  <a:pt x="140970" y="8515350"/>
                </a:lnTo>
                <a:lnTo>
                  <a:pt x="22402" y="8515350"/>
                </a:lnTo>
                <a:lnTo>
                  <a:pt x="22402" y="8460232"/>
                </a:lnTo>
                <a:lnTo>
                  <a:pt x="140970" y="8460232"/>
                </a:lnTo>
                <a:lnTo>
                  <a:pt x="140970" y="8405367"/>
                </a:lnTo>
              </a:path>
              <a:path w="6953250" h="10085070">
                <a:moveTo>
                  <a:pt x="119634" y="8713216"/>
                </a:moveTo>
                <a:lnTo>
                  <a:pt x="119634" y="8691244"/>
                </a:lnTo>
                <a:lnTo>
                  <a:pt x="761" y="8691244"/>
                </a:lnTo>
                <a:lnTo>
                  <a:pt x="761" y="8592185"/>
                </a:lnTo>
                <a:lnTo>
                  <a:pt x="119634" y="8592185"/>
                </a:lnTo>
                <a:lnTo>
                  <a:pt x="119634" y="8570214"/>
                </a:lnTo>
                <a:lnTo>
                  <a:pt x="119634" y="8559291"/>
                </a:lnTo>
              </a:path>
              <a:path w="6953250" h="10085070">
                <a:moveTo>
                  <a:pt x="140970" y="8713216"/>
                </a:moveTo>
                <a:lnTo>
                  <a:pt x="140970" y="8669273"/>
                </a:lnTo>
                <a:lnTo>
                  <a:pt x="22402" y="8669273"/>
                </a:lnTo>
                <a:lnTo>
                  <a:pt x="22402" y="8614156"/>
                </a:lnTo>
                <a:lnTo>
                  <a:pt x="140970" y="8614156"/>
                </a:lnTo>
                <a:lnTo>
                  <a:pt x="140970" y="8559291"/>
                </a:lnTo>
              </a:path>
              <a:path w="6953250" h="10085070">
                <a:moveTo>
                  <a:pt x="119634" y="8867140"/>
                </a:moveTo>
                <a:lnTo>
                  <a:pt x="119634" y="8845168"/>
                </a:lnTo>
                <a:lnTo>
                  <a:pt x="761" y="8845168"/>
                </a:lnTo>
                <a:lnTo>
                  <a:pt x="761" y="8746109"/>
                </a:lnTo>
                <a:lnTo>
                  <a:pt x="119634" y="8746109"/>
                </a:lnTo>
                <a:lnTo>
                  <a:pt x="119634" y="8724138"/>
                </a:lnTo>
                <a:lnTo>
                  <a:pt x="119634" y="8713216"/>
                </a:lnTo>
              </a:path>
              <a:path w="6953250" h="10085070">
                <a:moveTo>
                  <a:pt x="140970" y="8867140"/>
                </a:moveTo>
                <a:lnTo>
                  <a:pt x="140970" y="8823198"/>
                </a:lnTo>
                <a:lnTo>
                  <a:pt x="22402" y="8823198"/>
                </a:lnTo>
                <a:lnTo>
                  <a:pt x="22402" y="8768080"/>
                </a:lnTo>
                <a:lnTo>
                  <a:pt x="140970" y="8768080"/>
                </a:lnTo>
                <a:lnTo>
                  <a:pt x="140970" y="8713216"/>
                </a:lnTo>
              </a:path>
              <a:path w="6953250" h="10085070">
                <a:moveTo>
                  <a:pt x="119634" y="9021064"/>
                </a:moveTo>
                <a:lnTo>
                  <a:pt x="119634" y="8999092"/>
                </a:lnTo>
                <a:lnTo>
                  <a:pt x="761" y="8999092"/>
                </a:lnTo>
                <a:lnTo>
                  <a:pt x="761" y="8900033"/>
                </a:lnTo>
                <a:lnTo>
                  <a:pt x="119634" y="8900033"/>
                </a:lnTo>
                <a:lnTo>
                  <a:pt x="119634" y="8878062"/>
                </a:lnTo>
                <a:lnTo>
                  <a:pt x="119634" y="8867140"/>
                </a:lnTo>
              </a:path>
              <a:path w="6953250" h="10085070">
                <a:moveTo>
                  <a:pt x="140970" y="9021064"/>
                </a:moveTo>
                <a:lnTo>
                  <a:pt x="140970" y="8977121"/>
                </a:lnTo>
                <a:lnTo>
                  <a:pt x="22402" y="8977121"/>
                </a:lnTo>
                <a:lnTo>
                  <a:pt x="22402" y="8922004"/>
                </a:lnTo>
                <a:lnTo>
                  <a:pt x="140970" y="8922004"/>
                </a:lnTo>
                <a:lnTo>
                  <a:pt x="140970" y="8867140"/>
                </a:lnTo>
              </a:path>
              <a:path w="6953250" h="10085070">
                <a:moveTo>
                  <a:pt x="119634" y="9174937"/>
                </a:moveTo>
                <a:lnTo>
                  <a:pt x="119634" y="9152991"/>
                </a:lnTo>
                <a:lnTo>
                  <a:pt x="761" y="9152991"/>
                </a:lnTo>
                <a:lnTo>
                  <a:pt x="761" y="9053957"/>
                </a:lnTo>
                <a:lnTo>
                  <a:pt x="119634" y="9053957"/>
                </a:lnTo>
                <a:lnTo>
                  <a:pt x="119634" y="9031986"/>
                </a:lnTo>
                <a:lnTo>
                  <a:pt x="119634" y="9021064"/>
                </a:lnTo>
              </a:path>
              <a:path w="6953250" h="10085070">
                <a:moveTo>
                  <a:pt x="140970" y="9174937"/>
                </a:moveTo>
                <a:lnTo>
                  <a:pt x="140970" y="9131046"/>
                </a:lnTo>
                <a:lnTo>
                  <a:pt x="22402" y="9131046"/>
                </a:lnTo>
                <a:lnTo>
                  <a:pt x="22402" y="9076182"/>
                </a:lnTo>
                <a:lnTo>
                  <a:pt x="140970" y="9076182"/>
                </a:lnTo>
                <a:lnTo>
                  <a:pt x="140970" y="9021064"/>
                </a:lnTo>
              </a:path>
              <a:path w="6953250" h="10085070">
                <a:moveTo>
                  <a:pt x="119634" y="9328861"/>
                </a:moveTo>
                <a:lnTo>
                  <a:pt x="119634" y="9306915"/>
                </a:lnTo>
                <a:lnTo>
                  <a:pt x="761" y="9306915"/>
                </a:lnTo>
                <a:lnTo>
                  <a:pt x="761" y="9207855"/>
                </a:lnTo>
                <a:lnTo>
                  <a:pt x="119634" y="9207855"/>
                </a:lnTo>
                <a:lnTo>
                  <a:pt x="119634" y="9185910"/>
                </a:lnTo>
                <a:lnTo>
                  <a:pt x="119634" y="9174937"/>
                </a:lnTo>
              </a:path>
              <a:path w="6953250" h="10085070">
                <a:moveTo>
                  <a:pt x="140970" y="9328861"/>
                </a:moveTo>
                <a:lnTo>
                  <a:pt x="140970" y="9284969"/>
                </a:lnTo>
                <a:lnTo>
                  <a:pt x="22402" y="9284969"/>
                </a:lnTo>
                <a:lnTo>
                  <a:pt x="22402" y="9230106"/>
                </a:lnTo>
                <a:lnTo>
                  <a:pt x="140970" y="9230106"/>
                </a:lnTo>
                <a:lnTo>
                  <a:pt x="140970" y="9174937"/>
                </a:lnTo>
              </a:path>
              <a:path w="6953250" h="10085070">
                <a:moveTo>
                  <a:pt x="119634" y="9482785"/>
                </a:moveTo>
                <a:lnTo>
                  <a:pt x="119634" y="9460839"/>
                </a:lnTo>
                <a:lnTo>
                  <a:pt x="761" y="9460839"/>
                </a:lnTo>
                <a:lnTo>
                  <a:pt x="761" y="9362084"/>
                </a:lnTo>
                <a:lnTo>
                  <a:pt x="119634" y="9362084"/>
                </a:lnTo>
                <a:lnTo>
                  <a:pt x="119634" y="9339834"/>
                </a:lnTo>
                <a:lnTo>
                  <a:pt x="119634" y="9328861"/>
                </a:lnTo>
              </a:path>
              <a:path w="6953250" h="10085070">
                <a:moveTo>
                  <a:pt x="140970" y="9482785"/>
                </a:moveTo>
                <a:lnTo>
                  <a:pt x="140970" y="9438893"/>
                </a:lnTo>
                <a:lnTo>
                  <a:pt x="22402" y="9438893"/>
                </a:lnTo>
                <a:lnTo>
                  <a:pt x="22402" y="9384030"/>
                </a:lnTo>
                <a:lnTo>
                  <a:pt x="140970" y="9384030"/>
                </a:lnTo>
                <a:lnTo>
                  <a:pt x="140970" y="9328861"/>
                </a:lnTo>
              </a:path>
              <a:path w="6953250" h="10085070">
                <a:moveTo>
                  <a:pt x="119634" y="9636709"/>
                </a:moveTo>
                <a:lnTo>
                  <a:pt x="119634" y="9614763"/>
                </a:lnTo>
                <a:lnTo>
                  <a:pt x="761" y="9614763"/>
                </a:lnTo>
                <a:lnTo>
                  <a:pt x="761" y="9516008"/>
                </a:lnTo>
                <a:lnTo>
                  <a:pt x="119634" y="9516008"/>
                </a:lnTo>
                <a:lnTo>
                  <a:pt x="119634" y="9493758"/>
                </a:lnTo>
                <a:lnTo>
                  <a:pt x="119634" y="9482785"/>
                </a:lnTo>
              </a:path>
              <a:path w="6953250" h="10085070">
                <a:moveTo>
                  <a:pt x="140970" y="9636709"/>
                </a:moveTo>
                <a:lnTo>
                  <a:pt x="140970" y="9592817"/>
                </a:lnTo>
                <a:lnTo>
                  <a:pt x="22402" y="9592817"/>
                </a:lnTo>
                <a:lnTo>
                  <a:pt x="22402" y="9537954"/>
                </a:lnTo>
                <a:lnTo>
                  <a:pt x="140970" y="9537954"/>
                </a:lnTo>
                <a:lnTo>
                  <a:pt x="140970" y="9482785"/>
                </a:lnTo>
              </a:path>
              <a:path w="6953250" h="10085070">
                <a:moveTo>
                  <a:pt x="119634" y="9790633"/>
                </a:moveTo>
                <a:lnTo>
                  <a:pt x="119634" y="9768687"/>
                </a:lnTo>
                <a:lnTo>
                  <a:pt x="761" y="9768687"/>
                </a:lnTo>
                <a:lnTo>
                  <a:pt x="761" y="9669932"/>
                </a:lnTo>
                <a:lnTo>
                  <a:pt x="119634" y="9669932"/>
                </a:lnTo>
                <a:lnTo>
                  <a:pt x="119634" y="9647682"/>
                </a:lnTo>
                <a:lnTo>
                  <a:pt x="119634" y="9636709"/>
                </a:lnTo>
              </a:path>
              <a:path w="6953250" h="10085070">
                <a:moveTo>
                  <a:pt x="140970" y="9790633"/>
                </a:moveTo>
                <a:lnTo>
                  <a:pt x="140970" y="9746741"/>
                </a:lnTo>
                <a:lnTo>
                  <a:pt x="22402" y="9746741"/>
                </a:lnTo>
                <a:lnTo>
                  <a:pt x="22402" y="9691878"/>
                </a:lnTo>
                <a:lnTo>
                  <a:pt x="140970" y="9691878"/>
                </a:lnTo>
                <a:lnTo>
                  <a:pt x="140970" y="9636709"/>
                </a:lnTo>
              </a:path>
              <a:path w="6953250" h="10085070">
                <a:moveTo>
                  <a:pt x="119634" y="9944862"/>
                </a:moveTo>
                <a:lnTo>
                  <a:pt x="119634" y="9922611"/>
                </a:lnTo>
                <a:lnTo>
                  <a:pt x="761" y="9922611"/>
                </a:lnTo>
                <a:lnTo>
                  <a:pt x="761" y="9823856"/>
                </a:lnTo>
                <a:lnTo>
                  <a:pt x="119634" y="9823856"/>
                </a:lnTo>
                <a:lnTo>
                  <a:pt x="119634" y="9801910"/>
                </a:lnTo>
                <a:lnTo>
                  <a:pt x="119634" y="9790633"/>
                </a:lnTo>
              </a:path>
              <a:path w="6953250" h="10085070">
                <a:moveTo>
                  <a:pt x="140970" y="9944862"/>
                </a:moveTo>
                <a:lnTo>
                  <a:pt x="140970" y="9900666"/>
                </a:lnTo>
                <a:lnTo>
                  <a:pt x="22402" y="9900666"/>
                </a:lnTo>
                <a:lnTo>
                  <a:pt x="22402" y="9845802"/>
                </a:lnTo>
                <a:lnTo>
                  <a:pt x="140970" y="9845802"/>
                </a:lnTo>
                <a:lnTo>
                  <a:pt x="140970" y="9790633"/>
                </a:lnTo>
              </a:path>
            </a:pathLst>
          </a:custGeom>
          <a:ln w="31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25"/>
              <a:t>[</a:t>
            </a:r>
            <a:fld id="{81D60167-4931-47E6-BA6A-407CBD079E47}" type="slidenum">
              <a:rPr spc="-25"/>
              <a:pPr marL="12700">
                <a:lnSpc>
                  <a:spcPts val="1150"/>
                </a:lnSpc>
              </a:pPr>
              <a:t>5</a:t>
            </a:fld>
            <a:r>
              <a:rPr spc="-25"/>
              <a:t>]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89761"/>
            <a:ext cx="5303520" cy="78060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ts val="1610"/>
              </a:lnSpc>
              <a:spcBef>
                <a:spcPts val="215"/>
              </a:spcBef>
            </a:pPr>
            <a:r>
              <a:rPr sz="1400">
                <a:latin typeface="Arial"/>
                <a:cs typeface="Arial"/>
              </a:rPr>
              <a:t>Αργότερα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 Γρηγόριος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ήρθε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κοντά</a:t>
            </a:r>
            <a:r>
              <a:rPr sz="1400" spc="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στο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γέροντα</a:t>
            </a:r>
            <a:r>
              <a:rPr sz="1400" spc="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πατέρα</a:t>
            </a:r>
            <a:r>
              <a:rPr sz="1400" spc="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 και</a:t>
            </a:r>
            <a:r>
              <a:rPr sz="1400" spc="1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τον </a:t>
            </a:r>
            <a:r>
              <a:rPr sz="1400">
                <a:latin typeface="Arial"/>
                <a:cs typeface="Arial"/>
              </a:rPr>
              <a:t>βοηθούσε</a:t>
            </a:r>
            <a:r>
              <a:rPr sz="1400" spc="5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στα</a:t>
            </a:r>
            <a:r>
              <a:rPr sz="1400" spc="5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ποιμαντικά</a:t>
            </a:r>
            <a:r>
              <a:rPr sz="1400" spc="5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5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έργα.</a:t>
            </a:r>
            <a:r>
              <a:rPr sz="1400" spc="5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</a:t>
            </a:r>
            <a:r>
              <a:rPr sz="1400" spc="5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απαίτηση</a:t>
            </a:r>
            <a:r>
              <a:rPr sz="1400" spc="5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όμως</a:t>
            </a:r>
            <a:r>
              <a:rPr sz="1400" spc="53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των </a:t>
            </a:r>
            <a:r>
              <a:rPr sz="1400">
                <a:latin typeface="Arial"/>
                <a:cs typeface="Arial"/>
              </a:rPr>
              <a:t>Χριστιανών</a:t>
            </a:r>
            <a:r>
              <a:rPr sz="1400" spc="1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1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χωρίς</a:t>
            </a:r>
            <a:r>
              <a:rPr sz="1400" spc="1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να</a:t>
            </a:r>
            <a:r>
              <a:rPr sz="1400" spc="1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1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θέλει</a:t>
            </a:r>
            <a:r>
              <a:rPr sz="1400" spc="1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</a:t>
            </a:r>
            <a:r>
              <a:rPr sz="1400" spc="1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ίδιος,</a:t>
            </a:r>
            <a:r>
              <a:rPr sz="1400" spc="1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καθώς</a:t>
            </a:r>
            <a:r>
              <a:rPr sz="1400" spc="1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θεωρούσε</a:t>
            </a:r>
            <a:r>
              <a:rPr sz="1400" spc="135">
                <a:latin typeface="Arial"/>
                <a:cs typeface="Arial"/>
              </a:rPr>
              <a:t> </a:t>
            </a:r>
            <a:r>
              <a:rPr sz="1400" spc="-20">
                <a:latin typeface="Arial"/>
                <a:cs typeface="Arial"/>
              </a:rPr>
              <a:t>πολύ </a:t>
            </a:r>
            <a:r>
              <a:rPr sz="1400">
                <a:latin typeface="Arial"/>
                <a:cs typeface="Arial"/>
              </a:rPr>
              <a:t>μεγάλο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αξίωμα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της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ιεροσύνης,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χειροτονήθηκε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πρεσβύτερος.</a:t>
            </a:r>
            <a:endParaRPr sz="1400">
              <a:latin typeface="Arial"/>
              <a:cs typeface="Arial"/>
            </a:endParaRPr>
          </a:p>
          <a:p>
            <a:pPr marL="12700" marR="8255" algn="just">
              <a:lnSpc>
                <a:spcPts val="1610"/>
              </a:lnSpc>
              <a:spcBef>
                <a:spcPts val="5"/>
              </a:spcBef>
            </a:pPr>
            <a:r>
              <a:rPr sz="1400">
                <a:latin typeface="Arial"/>
                <a:cs typeface="Arial"/>
              </a:rPr>
              <a:t>Ύστερα</a:t>
            </a:r>
            <a:r>
              <a:rPr sz="1400" spc="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από</a:t>
            </a:r>
            <a:r>
              <a:rPr sz="1400" spc="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μερικά</a:t>
            </a:r>
            <a:r>
              <a:rPr sz="1400" spc="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χρόνια,</a:t>
            </a:r>
            <a:r>
              <a:rPr sz="1400" spc="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μπροστά</a:t>
            </a:r>
            <a:r>
              <a:rPr sz="1400" spc="8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στην</a:t>
            </a:r>
            <a:r>
              <a:rPr sz="1400" spc="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επιμονή</a:t>
            </a:r>
            <a:r>
              <a:rPr sz="1400" spc="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φίλου</a:t>
            </a:r>
            <a:r>
              <a:rPr sz="1400" spc="8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του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275">
                <a:latin typeface="Arial"/>
                <a:cs typeface="Arial"/>
              </a:rPr>
              <a:t>   </a:t>
            </a:r>
            <a:r>
              <a:rPr sz="1400">
                <a:latin typeface="Arial"/>
                <a:cs typeface="Arial"/>
              </a:rPr>
              <a:t>αρχιεπισκόπου</a:t>
            </a:r>
            <a:r>
              <a:rPr sz="1400" spc="280">
                <a:latin typeface="Arial"/>
                <a:cs typeface="Arial"/>
              </a:rPr>
              <a:t>   </a:t>
            </a:r>
            <a:r>
              <a:rPr sz="1400">
                <a:latin typeface="Arial"/>
                <a:cs typeface="Arial"/>
              </a:rPr>
              <a:t>Καισαρείας</a:t>
            </a:r>
            <a:r>
              <a:rPr sz="1400" spc="280">
                <a:latin typeface="Arial"/>
                <a:cs typeface="Arial"/>
              </a:rPr>
              <a:t>   </a:t>
            </a:r>
            <a:r>
              <a:rPr sz="1400">
                <a:latin typeface="Arial"/>
                <a:cs typeface="Arial"/>
              </a:rPr>
              <a:t>Βασιλείου,</a:t>
            </a:r>
            <a:r>
              <a:rPr sz="1400" spc="280">
                <a:latin typeface="Arial"/>
                <a:cs typeface="Arial"/>
              </a:rPr>
              <a:t>   </a:t>
            </a:r>
            <a:r>
              <a:rPr sz="1400">
                <a:latin typeface="Arial"/>
                <a:cs typeface="Arial"/>
              </a:rPr>
              <a:t>δέχτηκε</a:t>
            </a:r>
            <a:r>
              <a:rPr sz="1400" spc="280">
                <a:latin typeface="Arial"/>
                <a:cs typeface="Arial"/>
              </a:rPr>
              <a:t>   </a:t>
            </a:r>
            <a:r>
              <a:rPr sz="1400" spc="-25">
                <a:latin typeface="Arial"/>
                <a:cs typeface="Arial"/>
              </a:rPr>
              <a:t>και </a:t>
            </a:r>
            <a:r>
              <a:rPr sz="1400">
                <a:latin typeface="Arial"/>
                <a:cs typeface="Arial"/>
              </a:rPr>
              <a:t>χειροτονήθηκε</a:t>
            </a:r>
            <a:r>
              <a:rPr sz="1400" spc="5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από</a:t>
            </a:r>
            <a:r>
              <a:rPr sz="1400" spc="11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τον</a:t>
            </a:r>
            <a:r>
              <a:rPr sz="1400" spc="10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ίδιο,</a:t>
            </a:r>
            <a:r>
              <a:rPr sz="1400" spc="114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επίσκοπος</a:t>
            </a:r>
            <a:r>
              <a:rPr sz="1400" spc="11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της</a:t>
            </a:r>
            <a:r>
              <a:rPr sz="1400" spc="5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κωμόπολης</a:t>
            </a:r>
            <a:r>
              <a:rPr sz="1400" spc="100">
                <a:latin typeface="Arial"/>
                <a:cs typeface="Arial"/>
              </a:rPr>
              <a:t>  </a:t>
            </a:r>
            <a:r>
              <a:rPr sz="1400" spc="-25">
                <a:latin typeface="Arial"/>
                <a:cs typeface="Arial"/>
              </a:rPr>
              <a:t>των </a:t>
            </a:r>
            <a:r>
              <a:rPr sz="1400" spc="-10">
                <a:latin typeface="Arial"/>
                <a:cs typeface="Arial"/>
              </a:rPr>
              <a:t>Σασίμων.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25"/>
              </a:lnSpc>
            </a:pPr>
            <a:r>
              <a:rPr sz="1400">
                <a:latin typeface="Arial"/>
                <a:cs typeface="Arial"/>
              </a:rPr>
              <a:t>Εκείνο</a:t>
            </a:r>
            <a:r>
              <a:rPr sz="1400" spc="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που</a:t>
            </a:r>
            <a:r>
              <a:rPr sz="1400" spc="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ανέδειξε</a:t>
            </a:r>
            <a:r>
              <a:rPr sz="1400" spc="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Γρηγόριο</a:t>
            </a:r>
            <a:r>
              <a:rPr sz="1400" spc="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μεγάλο</a:t>
            </a:r>
            <a:r>
              <a:rPr sz="1400" spc="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δάσκαλο</a:t>
            </a:r>
            <a:r>
              <a:rPr sz="1400" spc="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ποιμένα</a:t>
            </a:r>
            <a:r>
              <a:rPr sz="1400" spc="5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της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ts val="1620"/>
              </a:lnSpc>
              <a:spcBef>
                <a:spcPts val="65"/>
              </a:spcBef>
            </a:pPr>
            <a:r>
              <a:rPr sz="1400">
                <a:latin typeface="Arial"/>
                <a:cs typeface="Arial"/>
              </a:rPr>
              <a:t>εκκλησίας</a:t>
            </a:r>
            <a:r>
              <a:rPr sz="1400" spc="3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ήταν</a:t>
            </a:r>
            <a:r>
              <a:rPr sz="1400" spc="3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η</a:t>
            </a:r>
            <a:r>
              <a:rPr sz="1400" spc="3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υπεράσπιση</a:t>
            </a:r>
            <a:r>
              <a:rPr sz="1400" spc="3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της</a:t>
            </a:r>
            <a:r>
              <a:rPr sz="1400" spc="3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Ορθοδοξίας,</a:t>
            </a:r>
            <a:r>
              <a:rPr sz="1400" spc="3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που</a:t>
            </a:r>
            <a:r>
              <a:rPr sz="1400" spc="38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περνούσε </a:t>
            </a:r>
            <a:r>
              <a:rPr sz="1400">
                <a:latin typeface="Arial"/>
                <a:cs typeface="Arial"/>
              </a:rPr>
              <a:t>δύσκολες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μέρες,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από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τον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κίνδυνο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των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Αρειανών.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30"/>
              </a:lnSpc>
            </a:pPr>
            <a:r>
              <a:rPr sz="1400">
                <a:latin typeface="Arial"/>
                <a:cs typeface="Arial"/>
              </a:rPr>
              <a:t>Στην</a:t>
            </a:r>
            <a:r>
              <a:rPr sz="1400" spc="3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Κωνσταντινούπολη,</a:t>
            </a:r>
            <a:r>
              <a:rPr sz="1400" spc="3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μόνο</a:t>
            </a:r>
            <a:r>
              <a:rPr sz="1400" spc="3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ένας</a:t>
            </a:r>
            <a:r>
              <a:rPr sz="1400" spc="3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μικρός</a:t>
            </a:r>
            <a:r>
              <a:rPr sz="1400" spc="3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ναός</a:t>
            </a:r>
            <a:r>
              <a:rPr sz="1400" spc="3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είχε</a:t>
            </a:r>
            <a:r>
              <a:rPr sz="1400" spc="30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απομείνει</a:t>
            </a:r>
            <a:endParaRPr sz="1400">
              <a:latin typeface="Arial"/>
              <a:cs typeface="Arial"/>
            </a:endParaRPr>
          </a:p>
          <a:p>
            <a:pPr marL="12700" marR="8890" algn="just">
              <a:lnSpc>
                <a:spcPts val="1610"/>
              </a:lnSpc>
              <a:spcBef>
                <a:spcPts val="75"/>
              </a:spcBef>
            </a:pPr>
            <a:r>
              <a:rPr sz="1400">
                <a:latin typeface="Arial"/>
                <a:cs typeface="Arial"/>
              </a:rPr>
              <a:t>στους ορθοδόξους,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που</a:t>
            </a:r>
            <a:r>
              <a:rPr sz="1400" spc="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τον</a:t>
            </a:r>
            <a:r>
              <a:rPr sz="1400" spc="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ονόμαζαν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συμβολικά</a:t>
            </a:r>
            <a:r>
              <a:rPr sz="1400" spc="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Αγία</a:t>
            </a:r>
            <a:r>
              <a:rPr sz="1400" spc="2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Αναστασία, </a:t>
            </a:r>
            <a:r>
              <a:rPr sz="1400">
                <a:latin typeface="Arial"/>
                <a:cs typeface="Arial"/>
              </a:rPr>
              <a:t>ελπίζοντας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πως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εκεί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θα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αναστηθεί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ξανά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η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Ορθοδοξία.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30"/>
              </a:lnSpc>
            </a:pPr>
            <a:r>
              <a:rPr sz="1400">
                <a:latin typeface="Arial"/>
                <a:cs typeface="Arial"/>
              </a:rPr>
              <a:t>Σ</a:t>
            </a:r>
            <a:r>
              <a:rPr sz="1400" spc="2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αυτόν</a:t>
            </a:r>
            <a:r>
              <a:rPr sz="1400" spc="2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2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ναό</a:t>
            </a:r>
            <a:r>
              <a:rPr sz="1400" spc="2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</a:t>
            </a:r>
            <a:r>
              <a:rPr sz="1400" spc="2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Γρηγόριος</a:t>
            </a:r>
            <a:r>
              <a:rPr sz="1400" spc="2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εκφώνησε</a:t>
            </a:r>
            <a:r>
              <a:rPr sz="1400" spc="28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τους</a:t>
            </a:r>
            <a:r>
              <a:rPr sz="1400" spc="2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περίφημους</a:t>
            </a:r>
            <a:r>
              <a:rPr sz="1400" spc="29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πέντε</a:t>
            </a:r>
            <a:endParaRPr sz="1400">
              <a:latin typeface="Arial"/>
              <a:cs typeface="Arial"/>
            </a:endParaRPr>
          </a:p>
          <a:p>
            <a:pPr marL="12700" marR="9525" algn="just">
              <a:lnSpc>
                <a:spcPts val="1610"/>
              </a:lnSpc>
              <a:spcBef>
                <a:spcPts val="80"/>
              </a:spcBef>
            </a:pPr>
            <a:r>
              <a:rPr sz="1400">
                <a:latin typeface="Arial"/>
                <a:cs typeface="Arial"/>
              </a:rPr>
              <a:t>λόγους</a:t>
            </a:r>
            <a:r>
              <a:rPr sz="1400" spc="5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για</a:t>
            </a:r>
            <a:r>
              <a:rPr sz="1400" spc="5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</a:t>
            </a:r>
            <a:r>
              <a:rPr sz="1400" spc="5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θεότητα</a:t>
            </a:r>
            <a:r>
              <a:rPr sz="1400" spc="5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5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«Υιού</a:t>
            </a:r>
            <a:r>
              <a:rPr sz="1400" spc="5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5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Λόγου»</a:t>
            </a:r>
            <a:r>
              <a:rPr sz="1400" spc="5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5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Θεού,</a:t>
            </a:r>
            <a:r>
              <a:rPr sz="1400" spc="56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με </a:t>
            </a:r>
            <a:r>
              <a:rPr sz="1400">
                <a:latin typeface="Arial"/>
                <a:cs typeface="Arial"/>
              </a:rPr>
              <a:t>θαυμαστά</a:t>
            </a:r>
            <a:r>
              <a:rPr sz="1400" spc="-5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αποτελέσματα.</a:t>
            </a:r>
            <a:endParaRPr sz="1400">
              <a:latin typeface="Arial"/>
              <a:cs typeface="Arial"/>
            </a:endParaRPr>
          </a:p>
          <a:p>
            <a:pPr marL="12700" marR="8255" algn="just">
              <a:lnSpc>
                <a:spcPts val="1610"/>
              </a:lnSpc>
              <a:spcBef>
                <a:spcPts val="5"/>
              </a:spcBef>
            </a:pPr>
            <a:r>
              <a:rPr sz="1400">
                <a:latin typeface="Arial"/>
                <a:cs typeface="Arial"/>
              </a:rPr>
              <a:t>Γι</a:t>
            </a:r>
            <a:r>
              <a:rPr sz="1400" spc="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αυτή</a:t>
            </a:r>
            <a:r>
              <a:rPr sz="1400" spc="6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</a:t>
            </a:r>
            <a:r>
              <a:rPr sz="1400" spc="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σοφία</a:t>
            </a:r>
            <a:r>
              <a:rPr sz="1400" spc="6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ευλάβεια</a:t>
            </a:r>
            <a:r>
              <a:rPr sz="1400" spc="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στα</a:t>
            </a:r>
            <a:r>
              <a:rPr sz="1400" spc="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θεία,</a:t>
            </a:r>
            <a:r>
              <a:rPr sz="1400" spc="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δίκαια</a:t>
            </a:r>
            <a:r>
              <a:rPr sz="1400" spc="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η</a:t>
            </a:r>
            <a:r>
              <a:rPr sz="1400" spc="7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εκκλησία</a:t>
            </a:r>
            <a:r>
              <a:rPr sz="1400" spc="8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μας</a:t>
            </a:r>
            <a:r>
              <a:rPr sz="1400" spc="65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τον </a:t>
            </a:r>
            <a:r>
              <a:rPr sz="1400">
                <a:latin typeface="Arial"/>
                <a:cs typeface="Arial"/>
              </a:rPr>
              <a:t>ονόμασε</a:t>
            </a:r>
            <a:r>
              <a:rPr sz="1400" spc="7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«Θεολόγο»,</a:t>
            </a:r>
            <a:r>
              <a:rPr sz="1400" spc="9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πρώτον</a:t>
            </a:r>
            <a:r>
              <a:rPr sz="1400" spc="8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αυτόν</a:t>
            </a:r>
            <a:r>
              <a:rPr sz="1400" spc="1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ύστερα</a:t>
            </a:r>
            <a:r>
              <a:rPr sz="1400" spc="8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από</a:t>
            </a:r>
            <a:r>
              <a:rPr sz="1400" spc="10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τον</a:t>
            </a:r>
            <a:r>
              <a:rPr sz="1400" spc="10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Άγιο</a:t>
            </a:r>
            <a:r>
              <a:rPr sz="1400" spc="9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Ιωάννη </a:t>
            </a:r>
            <a:r>
              <a:rPr sz="1400">
                <a:latin typeface="Arial"/>
                <a:cs typeface="Arial"/>
              </a:rPr>
              <a:t>τον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Ευαγγελιστή.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25"/>
              </a:lnSpc>
            </a:pPr>
            <a:r>
              <a:rPr sz="1400">
                <a:latin typeface="Arial"/>
                <a:cs typeface="Arial"/>
              </a:rPr>
              <a:t>Σε</a:t>
            </a:r>
            <a:r>
              <a:rPr sz="1400" spc="56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λίγο</a:t>
            </a:r>
            <a:r>
              <a:rPr sz="1400" spc="57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στέφτηκε</a:t>
            </a:r>
            <a:r>
              <a:rPr sz="1400" spc="56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αυτοκράτορας</a:t>
            </a:r>
            <a:r>
              <a:rPr sz="1400" spc="56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ο</a:t>
            </a:r>
            <a:r>
              <a:rPr sz="1400" spc="56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Μέγας</a:t>
            </a:r>
            <a:r>
              <a:rPr sz="1400" spc="565">
                <a:latin typeface="Arial"/>
                <a:cs typeface="Arial"/>
              </a:rPr>
              <a:t>  </a:t>
            </a:r>
            <a:r>
              <a:rPr sz="1400" spc="-10">
                <a:latin typeface="Arial"/>
                <a:cs typeface="Arial"/>
              </a:rPr>
              <a:t>Θεοδόσιος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610"/>
              </a:lnSpc>
            </a:pPr>
            <a:r>
              <a:rPr sz="1400">
                <a:latin typeface="Arial"/>
                <a:cs typeface="Arial"/>
              </a:rPr>
              <a:t>καθιερώνοντας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</a:t>
            </a:r>
            <a:r>
              <a:rPr sz="1400" spc="-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διάταγμα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την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Ορθοδοξία.</a:t>
            </a:r>
            <a:endParaRPr sz="1400">
              <a:latin typeface="Arial"/>
              <a:cs typeface="Arial"/>
            </a:endParaRPr>
          </a:p>
          <a:p>
            <a:pPr marL="12700" marR="5715" algn="just">
              <a:lnSpc>
                <a:spcPct val="95900"/>
              </a:lnSpc>
              <a:spcBef>
                <a:spcPts val="35"/>
              </a:spcBef>
            </a:pPr>
            <a:r>
              <a:rPr sz="1400">
                <a:latin typeface="Arial"/>
                <a:cs typeface="Arial"/>
              </a:rPr>
              <a:t>Τότε</a:t>
            </a:r>
            <a:r>
              <a:rPr sz="1400" spc="490">
                <a:latin typeface="Arial"/>
                <a:cs typeface="Arial"/>
              </a:rPr>
              <a:t>    </a:t>
            </a:r>
            <a:r>
              <a:rPr sz="1400">
                <a:latin typeface="Arial"/>
                <a:cs typeface="Arial"/>
              </a:rPr>
              <a:t>αναδείχτηκε</a:t>
            </a:r>
            <a:r>
              <a:rPr sz="1400" spc="495">
                <a:latin typeface="Arial"/>
                <a:cs typeface="Arial"/>
              </a:rPr>
              <a:t>    </a:t>
            </a:r>
            <a:r>
              <a:rPr sz="1400">
                <a:latin typeface="Arial"/>
                <a:cs typeface="Arial"/>
              </a:rPr>
              <a:t>ο</a:t>
            </a:r>
            <a:r>
              <a:rPr sz="1400" spc="490">
                <a:latin typeface="Arial"/>
                <a:cs typeface="Arial"/>
              </a:rPr>
              <a:t>    </a:t>
            </a:r>
            <a:r>
              <a:rPr sz="1400">
                <a:latin typeface="Arial"/>
                <a:cs typeface="Arial"/>
              </a:rPr>
              <a:t>Γρηγόριος,</a:t>
            </a:r>
            <a:r>
              <a:rPr sz="1400" spc="500">
                <a:latin typeface="Arial"/>
                <a:cs typeface="Arial"/>
              </a:rPr>
              <a:t>    </a:t>
            </a:r>
            <a:r>
              <a:rPr sz="1400" spc="-10">
                <a:latin typeface="Arial"/>
                <a:cs typeface="Arial"/>
              </a:rPr>
              <a:t>Αρχιεπίσκοπος </a:t>
            </a:r>
            <a:r>
              <a:rPr sz="1400">
                <a:latin typeface="Arial"/>
                <a:cs typeface="Arial"/>
              </a:rPr>
              <a:t>Κωνσταντινουπόλεως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Πρόεδρος της</a:t>
            </a:r>
            <a:r>
              <a:rPr sz="1400" spc="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Β’</a:t>
            </a:r>
            <a:r>
              <a:rPr sz="1400" spc="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Οικουμενικής</a:t>
            </a:r>
            <a:r>
              <a:rPr sz="1400" spc="-10">
                <a:latin typeface="Arial"/>
                <a:cs typeface="Arial"/>
              </a:rPr>
              <a:t> Συνόδου. </a:t>
            </a:r>
            <a:r>
              <a:rPr sz="1400">
                <a:latin typeface="Arial"/>
                <a:cs typeface="Arial"/>
              </a:rPr>
              <a:t>Από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αυτή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 θέση,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381,</a:t>
            </a:r>
            <a:r>
              <a:rPr sz="1400" spc="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μαζί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 άλλους</a:t>
            </a:r>
            <a:r>
              <a:rPr sz="1400" spc="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άρχοντες</a:t>
            </a:r>
            <a:r>
              <a:rPr sz="1400" spc="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της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Εκκλησίας </a:t>
            </a:r>
            <a:r>
              <a:rPr sz="1400">
                <a:latin typeface="Arial"/>
                <a:cs typeface="Arial"/>
              </a:rPr>
              <a:t>στερέωσαν</a:t>
            </a:r>
            <a:r>
              <a:rPr sz="1400" spc="4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την</a:t>
            </a:r>
            <a:r>
              <a:rPr sz="1400" spc="4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Πίστη</a:t>
            </a:r>
            <a:r>
              <a:rPr sz="1400" spc="4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4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την</a:t>
            </a:r>
            <a:r>
              <a:rPr sz="1400" spc="4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Ορθοδοξία</a:t>
            </a:r>
            <a:r>
              <a:rPr sz="1400" spc="4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συμπληρώνοντας</a:t>
            </a:r>
            <a:r>
              <a:rPr sz="1400" spc="44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το </a:t>
            </a:r>
            <a:r>
              <a:rPr sz="1400">
                <a:latin typeface="Arial"/>
                <a:cs typeface="Arial"/>
              </a:rPr>
              <a:t>Σύμβολο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της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Πίστεως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που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άρχισε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η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Α’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Οικουμενική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Σύνοδος.</a:t>
            </a:r>
            <a:endParaRPr sz="1400">
              <a:latin typeface="Arial"/>
              <a:cs typeface="Arial"/>
            </a:endParaRPr>
          </a:p>
          <a:p>
            <a:pPr marL="12700" marR="7620" algn="just">
              <a:lnSpc>
                <a:spcPts val="1610"/>
              </a:lnSpc>
              <a:spcBef>
                <a:spcPts val="40"/>
              </a:spcBef>
            </a:pPr>
            <a:r>
              <a:rPr sz="1400">
                <a:latin typeface="Arial"/>
                <a:cs typeface="Arial"/>
              </a:rPr>
              <a:t>Για</a:t>
            </a:r>
            <a:r>
              <a:rPr sz="1400" spc="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να</a:t>
            </a:r>
            <a:r>
              <a:rPr sz="1400" spc="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εξασφαλίσει</a:t>
            </a:r>
            <a:r>
              <a:rPr sz="1400" spc="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όμως</a:t>
            </a:r>
            <a:r>
              <a:rPr sz="1400" spc="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την</a:t>
            </a:r>
            <a:r>
              <a:rPr sz="1400" spc="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ειρήνη</a:t>
            </a:r>
            <a:r>
              <a:rPr sz="1400" spc="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της</a:t>
            </a:r>
            <a:r>
              <a:rPr sz="1400" spc="5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Εκκλησίας,</a:t>
            </a:r>
            <a:r>
              <a:rPr sz="1400" spc="4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με</a:t>
            </a:r>
            <a:r>
              <a:rPr sz="1400" spc="5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μια</a:t>
            </a:r>
            <a:r>
              <a:rPr sz="1400" spc="5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ηρωική </a:t>
            </a:r>
            <a:r>
              <a:rPr sz="1400">
                <a:latin typeface="Arial"/>
                <a:cs typeface="Arial"/>
              </a:rPr>
              <a:t>πράξη,</a:t>
            </a:r>
            <a:r>
              <a:rPr sz="1400" spc="114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παραιτήθηκε</a:t>
            </a:r>
            <a:r>
              <a:rPr sz="1400" spc="114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από</a:t>
            </a:r>
            <a:r>
              <a:rPr sz="1400" spc="114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τον</a:t>
            </a:r>
            <a:r>
              <a:rPr sz="1400" spc="12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αρχιεπισκοπικό</a:t>
            </a:r>
            <a:r>
              <a:rPr sz="1400" spc="12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θρόνο</a:t>
            </a:r>
            <a:r>
              <a:rPr sz="1400" spc="11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120">
                <a:latin typeface="Arial"/>
                <a:cs typeface="Arial"/>
              </a:rPr>
              <a:t>  </a:t>
            </a:r>
            <a:r>
              <a:rPr sz="1400" spc="-25">
                <a:latin typeface="Arial"/>
                <a:cs typeface="Arial"/>
              </a:rPr>
              <a:t>την</a:t>
            </a:r>
            <a:endParaRPr sz="1400">
              <a:latin typeface="Arial"/>
              <a:cs typeface="Arial"/>
            </a:endParaRPr>
          </a:p>
          <a:p>
            <a:pPr marL="12700" marR="5715" algn="just">
              <a:lnSpc>
                <a:spcPts val="1610"/>
              </a:lnSpc>
              <a:spcBef>
                <a:spcPts val="5"/>
              </a:spcBef>
            </a:pPr>
            <a:r>
              <a:rPr sz="1400">
                <a:latin typeface="Arial"/>
                <a:cs typeface="Arial"/>
              </a:rPr>
              <a:t>προεδρία</a:t>
            </a:r>
            <a:r>
              <a:rPr sz="1400" spc="5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της</a:t>
            </a:r>
            <a:r>
              <a:rPr sz="1400" spc="5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Συνόδου</a:t>
            </a:r>
            <a:r>
              <a:rPr sz="1400" spc="5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54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επέστρεψε</a:t>
            </a:r>
            <a:r>
              <a:rPr sz="1400" spc="5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στον</a:t>
            </a:r>
            <a:r>
              <a:rPr sz="1400" spc="5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τόπο</a:t>
            </a:r>
            <a:r>
              <a:rPr sz="1400" spc="5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του,</a:t>
            </a:r>
            <a:r>
              <a:rPr sz="1400" spc="265">
                <a:latin typeface="Arial"/>
                <a:cs typeface="Arial"/>
              </a:rPr>
              <a:t>  </a:t>
            </a:r>
            <a:r>
              <a:rPr sz="1400" spc="-20">
                <a:latin typeface="Arial"/>
                <a:cs typeface="Arial"/>
              </a:rPr>
              <a:t>όπου </a:t>
            </a:r>
            <a:r>
              <a:rPr sz="1400">
                <a:latin typeface="Arial"/>
                <a:cs typeface="Arial"/>
              </a:rPr>
              <a:t>πέρασε</a:t>
            </a:r>
            <a:r>
              <a:rPr sz="1400" spc="11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την</a:t>
            </a:r>
            <a:r>
              <a:rPr sz="1400" spc="10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υπόλοιπη</a:t>
            </a:r>
            <a:r>
              <a:rPr sz="1400" spc="11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ζωή</a:t>
            </a:r>
            <a:r>
              <a:rPr sz="1400" spc="110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114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με</a:t>
            </a:r>
            <a:r>
              <a:rPr sz="1400" spc="105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προσευχή,</a:t>
            </a:r>
            <a:r>
              <a:rPr sz="1400" spc="114">
                <a:latin typeface="Arial"/>
                <a:cs typeface="Arial"/>
              </a:rPr>
              <a:t>  </a:t>
            </a:r>
            <a:r>
              <a:rPr sz="1400">
                <a:latin typeface="Arial"/>
                <a:cs typeface="Arial"/>
              </a:rPr>
              <a:t>διάβασμα</a:t>
            </a:r>
            <a:r>
              <a:rPr sz="1400" spc="114">
                <a:latin typeface="Arial"/>
                <a:cs typeface="Arial"/>
              </a:rPr>
              <a:t>  </a:t>
            </a:r>
            <a:r>
              <a:rPr sz="1400" spc="-25">
                <a:latin typeface="Arial"/>
                <a:cs typeface="Arial"/>
              </a:rPr>
              <a:t>και </a:t>
            </a:r>
            <a:r>
              <a:rPr sz="1400">
                <a:latin typeface="Arial"/>
                <a:cs typeface="Arial"/>
              </a:rPr>
              <a:t>συγγραφή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βιβλίων.</a:t>
            </a:r>
            <a:r>
              <a:rPr sz="1400" spc="-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Πέθανε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390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 spc="-20">
                <a:latin typeface="Arial"/>
                <a:cs typeface="Arial"/>
              </a:rPr>
              <a:t>μ.Χ.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25"/>
              </a:lnSpc>
            </a:pPr>
            <a:r>
              <a:rPr sz="1400">
                <a:latin typeface="Arial"/>
                <a:cs typeface="Arial"/>
              </a:rPr>
              <a:t>Ο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Γρηγόριος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διακρίθηκε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για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τον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αγνό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χαρακτήρα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τις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πολλές</a:t>
            </a:r>
            <a:endParaRPr sz="1400">
              <a:latin typeface="Arial"/>
              <a:cs typeface="Arial"/>
            </a:endParaRPr>
          </a:p>
          <a:p>
            <a:pPr marL="12700" marR="9525" algn="just">
              <a:lnSpc>
                <a:spcPct val="95900"/>
              </a:lnSpc>
              <a:spcBef>
                <a:spcPts val="35"/>
              </a:spcBef>
            </a:pPr>
            <a:r>
              <a:rPr sz="1400">
                <a:latin typeface="Arial"/>
                <a:cs typeface="Arial"/>
              </a:rPr>
              <a:t>αρετές,</a:t>
            </a:r>
            <a:r>
              <a:rPr sz="1400" spc="40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καθώς</a:t>
            </a:r>
            <a:r>
              <a:rPr sz="1400" spc="40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4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για</a:t>
            </a:r>
            <a:r>
              <a:rPr sz="1400" spc="4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</a:t>
            </a:r>
            <a:r>
              <a:rPr sz="1400" spc="40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τεράστιο</a:t>
            </a:r>
            <a:r>
              <a:rPr sz="1400" spc="40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συγγραφικό</a:t>
            </a:r>
            <a:r>
              <a:rPr sz="1400" spc="4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4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έργο,</a:t>
            </a:r>
            <a:r>
              <a:rPr sz="1400" spc="409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που </a:t>
            </a:r>
            <a:r>
              <a:rPr sz="1400">
                <a:latin typeface="Arial"/>
                <a:cs typeface="Arial"/>
              </a:rPr>
              <a:t>περιλαμβάνει</a:t>
            </a:r>
            <a:r>
              <a:rPr sz="1400" spc="-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λόγους,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επιστολές</a:t>
            </a:r>
            <a:r>
              <a:rPr sz="1400" spc="-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ποιήματα.</a:t>
            </a:r>
            <a:r>
              <a:rPr sz="1400" spc="-1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Η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Εκκλησία</a:t>
            </a:r>
            <a:r>
              <a:rPr sz="1400" spc="-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μας</a:t>
            </a:r>
            <a:r>
              <a:rPr sz="1400" spc="-1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τον </a:t>
            </a:r>
            <a:r>
              <a:rPr sz="1400">
                <a:latin typeface="Arial"/>
                <a:cs typeface="Arial"/>
              </a:rPr>
              <a:t>κατέταξε</a:t>
            </a:r>
            <a:r>
              <a:rPr sz="1400" spc="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ανάμεσα</a:t>
            </a:r>
            <a:r>
              <a:rPr sz="1400" spc="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στους</a:t>
            </a:r>
            <a:r>
              <a:rPr sz="1400" spc="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αγίους</a:t>
            </a:r>
            <a:r>
              <a:rPr sz="1400" spc="2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της</a:t>
            </a:r>
            <a:r>
              <a:rPr sz="1400" spc="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3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τον</a:t>
            </a:r>
            <a:r>
              <a:rPr sz="1400" spc="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τιμά</a:t>
            </a:r>
            <a:r>
              <a:rPr sz="1400" spc="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ξεχωριστά</a:t>
            </a:r>
            <a:r>
              <a:rPr sz="1400" spc="3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στις</a:t>
            </a:r>
            <a:r>
              <a:rPr sz="1400" spc="30">
                <a:latin typeface="Arial"/>
                <a:cs typeface="Arial"/>
              </a:rPr>
              <a:t> </a:t>
            </a:r>
            <a:r>
              <a:rPr sz="1400" spc="-25">
                <a:latin typeface="Arial"/>
                <a:cs typeface="Arial"/>
              </a:rPr>
              <a:t>25 </a:t>
            </a:r>
            <a:r>
              <a:rPr sz="1400">
                <a:latin typeface="Arial"/>
                <a:cs typeface="Arial"/>
              </a:rPr>
              <a:t>Ιανουαρίου</a:t>
            </a:r>
            <a:r>
              <a:rPr sz="1400" spc="1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καθώς</a:t>
            </a:r>
            <a:r>
              <a:rPr sz="1400" spc="195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και</a:t>
            </a:r>
            <a:r>
              <a:rPr sz="1400" spc="2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στις</a:t>
            </a:r>
            <a:r>
              <a:rPr sz="1400" spc="20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30</a:t>
            </a:r>
            <a:r>
              <a:rPr sz="1400" spc="20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του</a:t>
            </a:r>
            <a:r>
              <a:rPr sz="1400" spc="21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ίδιου</a:t>
            </a:r>
            <a:r>
              <a:rPr sz="1400" spc="220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μήνα,</a:t>
            </a:r>
            <a:r>
              <a:rPr sz="1400" spc="20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γιορτή</a:t>
            </a:r>
            <a:r>
              <a:rPr sz="1400" spc="204">
                <a:latin typeface="Arial"/>
                <a:cs typeface="Arial"/>
              </a:rPr>
              <a:t> </a:t>
            </a:r>
            <a:r>
              <a:rPr sz="1400">
                <a:latin typeface="Arial"/>
                <a:cs typeface="Arial"/>
              </a:rPr>
              <a:t>των</a:t>
            </a:r>
            <a:r>
              <a:rPr sz="1400" spc="220">
                <a:latin typeface="Arial"/>
                <a:cs typeface="Arial"/>
              </a:rPr>
              <a:t> </a:t>
            </a:r>
            <a:r>
              <a:rPr sz="1400" spc="-10">
                <a:latin typeface="Arial"/>
                <a:cs typeface="Arial"/>
              </a:rPr>
              <a:t>Τριών Ιεραρχών.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4799"/>
            <a:ext cx="6953250" cy="10085070"/>
          </a:xfrm>
          <a:custGeom>
            <a:avLst/>
            <a:gdLst/>
            <a:ahLst/>
            <a:cxnLst/>
            <a:rect l="l" t="t" r="r" b="b"/>
            <a:pathLst>
              <a:path w="6953250" h="10085070">
                <a:moveTo>
                  <a:pt x="0" y="10082784"/>
                </a:moveTo>
                <a:lnTo>
                  <a:pt x="138988" y="10082784"/>
                </a:lnTo>
                <a:lnTo>
                  <a:pt x="138988" y="9944100"/>
                </a:lnTo>
                <a:lnTo>
                  <a:pt x="0" y="9944100"/>
                </a:lnTo>
                <a:lnTo>
                  <a:pt x="0" y="10082784"/>
                </a:lnTo>
                <a:close/>
              </a:path>
              <a:path w="6953250" h="10085070">
                <a:moveTo>
                  <a:pt x="21640" y="10061143"/>
                </a:moveTo>
                <a:lnTo>
                  <a:pt x="117348" y="10061143"/>
                </a:lnTo>
                <a:lnTo>
                  <a:pt x="117348" y="9965436"/>
                </a:lnTo>
                <a:lnTo>
                  <a:pt x="21640" y="9965436"/>
                </a:lnTo>
                <a:lnTo>
                  <a:pt x="21640" y="10061143"/>
                </a:lnTo>
                <a:close/>
              </a:path>
              <a:path w="6953250" h="10085070">
                <a:moveTo>
                  <a:pt x="140970" y="9966198"/>
                </a:moveTo>
                <a:lnTo>
                  <a:pt x="162915" y="9966198"/>
                </a:lnTo>
                <a:lnTo>
                  <a:pt x="162915" y="10085069"/>
                </a:lnTo>
                <a:lnTo>
                  <a:pt x="261975" y="10085069"/>
                </a:lnTo>
                <a:lnTo>
                  <a:pt x="261975" y="9966198"/>
                </a:lnTo>
                <a:lnTo>
                  <a:pt x="283921" y="9966198"/>
                </a:lnTo>
                <a:lnTo>
                  <a:pt x="294894" y="9966198"/>
                </a:lnTo>
              </a:path>
              <a:path w="6953250" h="10085070">
                <a:moveTo>
                  <a:pt x="140970" y="9944862"/>
                </a:moveTo>
                <a:lnTo>
                  <a:pt x="185165" y="9944862"/>
                </a:lnTo>
                <a:lnTo>
                  <a:pt x="185165" y="10063429"/>
                </a:lnTo>
                <a:lnTo>
                  <a:pt x="240029" y="10063429"/>
                </a:lnTo>
                <a:lnTo>
                  <a:pt x="240029" y="9944862"/>
                </a:lnTo>
                <a:lnTo>
                  <a:pt x="294894" y="9944862"/>
                </a:lnTo>
              </a:path>
              <a:path w="6953250" h="10085070">
                <a:moveTo>
                  <a:pt x="294894" y="9966198"/>
                </a:moveTo>
                <a:lnTo>
                  <a:pt x="317144" y="9966198"/>
                </a:lnTo>
                <a:lnTo>
                  <a:pt x="317144" y="10085069"/>
                </a:lnTo>
                <a:lnTo>
                  <a:pt x="415899" y="10085069"/>
                </a:lnTo>
                <a:lnTo>
                  <a:pt x="415899" y="9966198"/>
                </a:lnTo>
                <a:lnTo>
                  <a:pt x="437845" y="9966198"/>
                </a:lnTo>
                <a:lnTo>
                  <a:pt x="449122" y="9966198"/>
                </a:lnTo>
              </a:path>
              <a:path w="6953250" h="10085070">
                <a:moveTo>
                  <a:pt x="294894" y="9944862"/>
                </a:moveTo>
                <a:lnTo>
                  <a:pt x="339090" y="9944862"/>
                </a:lnTo>
                <a:lnTo>
                  <a:pt x="339090" y="10063429"/>
                </a:lnTo>
                <a:lnTo>
                  <a:pt x="393954" y="10063429"/>
                </a:lnTo>
                <a:lnTo>
                  <a:pt x="393954" y="9944862"/>
                </a:lnTo>
                <a:lnTo>
                  <a:pt x="449122" y="9944862"/>
                </a:lnTo>
              </a:path>
              <a:path w="6953250" h="10085070">
                <a:moveTo>
                  <a:pt x="449122" y="9966198"/>
                </a:moveTo>
                <a:lnTo>
                  <a:pt x="471068" y="9966198"/>
                </a:lnTo>
                <a:lnTo>
                  <a:pt x="471068" y="10085069"/>
                </a:lnTo>
                <a:lnTo>
                  <a:pt x="569823" y="10085069"/>
                </a:lnTo>
                <a:lnTo>
                  <a:pt x="569823" y="9966198"/>
                </a:lnTo>
                <a:lnTo>
                  <a:pt x="592074" y="9966198"/>
                </a:lnTo>
                <a:lnTo>
                  <a:pt x="603046" y="9966198"/>
                </a:lnTo>
              </a:path>
              <a:path w="6953250" h="10085070">
                <a:moveTo>
                  <a:pt x="449122" y="9944862"/>
                </a:moveTo>
                <a:lnTo>
                  <a:pt x="493014" y="9944862"/>
                </a:lnTo>
                <a:lnTo>
                  <a:pt x="493014" y="10063429"/>
                </a:lnTo>
                <a:lnTo>
                  <a:pt x="547878" y="10063429"/>
                </a:lnTo>
                <a:lnTo>
                  <a:pt x="547878" y="9944862"/>
                </a:lnTo>
                <a:lnTo>
                  <a:pt x="603046" y="9944862"/>
                </a:lnTo>
              </a:path>
              <a:path w="6953250" h="10085070">
                <a:moveTo>
                  <a:pt x="603046" y="9966198"/>
                </a:moveTo>
                <a:lnTo>
                  <a:pt x="624992" y="9966198"/>
                </a:lnTo>
                <a:lnTo>
                  <a:pt x="624992" y="10085069"/>
                </a:lnTo>
                <a:lnTo>
                  <a:pt x="723747" y="10085069"/>
                </a:lnTo>
                <a:lnTo>
                  <a:pt x="723747" y="9966198"/>
                </a:lnTo>
                <a:lnTo>
                  <a:pt x="745997" y="9966198"/>
                </a:lnTo>
                <a:lnTo>
                  <a:pt x="756970" y="9966198"/>
                </a:lnTo>
              </a:path>
              <a:path w="6953250" h="10085070">
                <a:moveTo>
                  <a:pt x="603046" y="9944862"/>
                </a:moveTo>
                <a:lnTo>
                  <a:pt x="646938" y="9944862"/>
                </a:lnTo>
                <a:lnTo>
                  <a:pt x="646938" y="10063429"/>
                </a:lnTo>
                <a:lnTo>
                  <a:pt x="701802" y="10063429"/>
                </a:lnTo>
                <a:lnTo>
                  <a:pt x="701802" y="9944862"/>
                </a:lnTo>
                <a:lnTo>
                  <a:pt x="756970" y="9944862"/>
                </a:lnTo>
              </a:path>
              <a:path w="6953250" h="10085070">
                <a:moveTo>
                  <a:pt x="756970" y="9966198"/>
                </a:moveTo>
                <a:lnTo>
                  <a:pt x="778916" y="9966198"/>
                </a:lnTo>
                <a:lnTo>
                  <a:pt x="778916" y="10085069"/>
                </a:lnTo>
                <a:lnTo>
                  <a:pt x="877976" y="10085069"/>
                </a:lnTo>
                <a:lnTo>
                  <a:pt x="877976" y="9966198"/>
                </a:lnTo>
                <a:lnTo>
                  <a:pt x="899922" y="9966198"/>
                </a:lnTo>
                <a:lnTo>
                  <a:pt x="910894" y="9966198"/>
                </a:lnTo>
              </a:path>
              <a:path w="6953250" h="10085070">
                <a:moveTo>
                  <a:pt x="756970" y="9944862"/>
                </a:moveTo>
                <a:lnTo>
                  <a:pt x="800862" y="9944862"/>
                </a:lnTo>
                <a:lnTo>
                  <a:pt x="800862" y="10063429"/>
                </a:lnTo>
                <a:lnTo>
                  <a:pt x="855726" y="10063429"/>
                </a:lnTo>
                <a:lnTo>
                  <a:pt x="855726" y="9944862"/>
                </a:lnTo>
                <a:lnTo>
                  <a:pt x="910894" y="9944862"/>
                </a:lnTo>
              </a:path>
              <a:path w="6953250" h="10085070">
                <a:moveTo>
                  <a:pt x="910894" y="9966198"/>
                </a:moveTo>
                <a:lnTo>
                  <a:pt x="932840" y="9966198"/>
                </a:lnTo>
                <a:lnTo>
                  <a:pt x="932840" y="10085069"/>
                </a:lnTo>
                <a:lnTo>
                  <a:pt x="1031875" y="10085069"/>
                </a:lnTo>
                <a:lnTo>
                  <a:pt x="1031875" y="9966198"/>
                </a:lnTo>
                <a:lnTo>
                  <a:pt x="1053846" y="9966198"/>
                </a:lnTo>
                <a:lnTo>
                  <a:pt x="1064768" y="9966198"/>
                </a:lnTo>
              </a:path>
              <a:path w="6953250" h="10085070">
                <a:moveTo>
                  <a:pt x="910894" y="9944862"/>
                </a:moveTo>
                <a:lnTo>
                  <a:pt x="954786" y="9944862"/>
                </a:lnTo>
                <a:lnTo>
                  <a:pt x="954786" y="10063429"/>
                </a:lnTo>
                <a:lnTo>
                  <a:pt x="1009650" y="10063429"/>
                </a:lnTo>
                <a:lnTo>
                  <a:pt x="1009650" y="9944862"/>
                </a:lnTo>
                <a:lnTo>
                  <a:pt x="1064768" y="9944862"/>
                </a:lnTo>
              </a:path>
              <a:path w="6953250" h="10085070">
                <a:moveTo>
                  <a:pt x="1064768" y="9966198"/>
                </a:moveTo>
                <a:lnTo>
                  <a:pt x="1086739" y="9966198"/>
                </a:lnTo>
                <a:lnTo>
                  <a:pt x="1086739" y="10085069"/>
                </a:lnTo>
                <a:lnTo>
                  <a:pt x="1185799" y="10085069"/>
                </a:lnTo>
                <a:lnTo>
                  <a:pt x="1185799" y="9966198"/>
                </a:lnTo>
                <a:lnTo>
                  <a:pt x="1207770" y="9966198"/>
                </a:lnTo>
                <a:lnTo>
                  <a:pt x="1218692" y="9966198"/>
                </a:lnTo>
              </a:path>
              <a:path w="6953250" h="10085070">
                <a:moveTo>
                  <a:pt x="1064768" y="9944862"/>
                </a:moveTo>
                <a:lnTo>
                  <a:pt x="1108710" y="9944862"/>
                </a:lnTo>
                <a:lnTo>
                  <a:pt x="1108710" y="10063429"/>
                </a:lnTo>
                <a:lnTo>
                  <a:pt x="1163828" y="10063429"/>
                </a:lnTo>
                <a:lnTo>
                  <a:pt x="1163828" y="9944862"/>
                </a:lnTo>
                <a:lnTo>
                  <a:pt x="1218692" y="9944862"/>
                </a:lnTo>
              </a:path>
              <a:path w="6953250" h="10085070">
                <a:moveTo>
                  <a:pt x="1218692" y="9966198"/>
                </a:moveTo>
                <a:lnTo>
                  <a:pt x="1240663" y="9966198"/>
                </a:lnTo>
                <a:lnTo>
                  <a:pt x="1240663" y="10085069"/>
                </a:lnTo>
                <a:lnTo>
                  <a:pt x="1339723" y="10085069"/>
                </a:lnTo>
                <a:lnTo>
                  <a:pt x="1339723" y="9966198"/>
                </a:lnTo>
                <a:lnTo>
                  <a:pt x="1361694" y="9966198"/>
                </a:lnTo>
                <a:lnTo>
                  <a:pt x="1372616" y="9966198"/>
                </a:lnTo>
              </a:path>
              <a:path w="6953250" h="10085070">
                <a:moveTo>
                  <a:pt x="1218692" y="9944862"/>
                </a:moveTo>
                <a:lnTo>
                  <a:pt x="1262634" y="9944862"/>
                </a:lnTo>
                <a:lnTo>
                  <a:pt x="1262634" y="10063429"/>
                </a:lnTo>
                <a:lnTo>
                  <a:pt x="1317752" y="10063429"/>
                </a:lnTo>
                <a:lnTo>
                  <a:pt x="1317752" y="9944862"/>
                </a:lnTo>
                <a:lnTo>
                  <a:pt x="1372616" y="9944862"/>
                </a:lnTo>
              </a:path>
              <a:path w="6953250" h="10085070">
                <a:moveTo>
                  <a:pt x="1372616" y="9966198"/>
                </a:moveTo>
                <a:lnTo>
                  <a:pt x="1394587" y="9966198"/>
                </a:lnTo>
                <a:lnTo>
                  <a:pt x="1394587" y="10085069"/>
                </a:lnTo>
                <a:lnTo>
                  <a:pt x="1493647" y="10085069"/>
                </a:lnTo>
                <a:lnTo>
                  <a:pt x="1493647" y="9966198"/>
                </a:lnTo>
                <a:lnTo>
                  <a:pt x="1515618" y="9966198"/>
                </a:lnTo>
                <a:lnTo>
                  <a:pt x="1526539" y="9966198"/>
                </a:lnTo>
              </a:path>
              <a:path w="6953250" h="10085070">
                <a:moveTo>
                  <a:pt x="1372616" y="9944862"/>
                </a:moveTo>
                <a:lnTo>
                  <a:pt x="1416558" y="9944862"/>
                </a:lnTo>
                <a:lnTo>
                  <a:pt x="1416558" y="10063429"/>
                </a:lnTo>
                <a:lnTo>
                  <a:pt x="1471676" y="10063429"/>
                </a:lnTo>
                <a:lnTo>
                  <a:pt x="1471676" y="9944862"/>
                </a:lnTo>
                <a:lnTo>
                  <a:pt x="1526539" y="9944862"/>
                </a:lnTo>
              </a:path>
              <a:path w="6953250" h="10085070">
                <a:moveTo>
                  <a:pt x="1526539" y="9966198"/>
                </a:moveTo>
                <a:lnTo>
                  <a:pt x="1548892" y="9966198"/>
                </a:lnTo>
                <a:lnTo>
                  <a:pt x="1548892" y="10085069"/>
                </a:lnTo>
                <a:lnTo>
                  <a:pt x="1648841" y="10085069"/>
                </a:lnTo>
                <a:lnTo>
                  <a:pt x="1648841" y="9966198"/>
                </a:lnTo>
                <a:lnTo>
                  <a:pt x="1671066" y="9966198"/>
                </a:lnTo>
                <a:lnTo>
                  <a:pt x="1681988" y="9966198"/>
                </a:lnTo>
              </a:path>
              <a:path w="6953250" h="10085070">
                <a:moveTo>
                  <a:pt x="1526539" y="9944862"/>
                </a:moveTo>
                <a:lnTo>
                  <a:pt x="1571117" y="9944862"/>
                </a:lnTo>
                <a:lnTo>
                  <a:pt x="1571117" y="10063429"/>
                </a:lnTo>
                <a:lnTo>
                  <a:pt x="1626616" y="10063429"/>
                </a:lnTo>
                <a:lnTo>
                  <a:pt x="1626616" y="9944862"/>
                </a:lnTo>
                <a:lnTo>
                  <a:pt x="1681988" y="9944862"/>
                </a:lnTo>
              </a:path>
              <a:path w="6953250" h="10085070">
                <a:moveTo>
                  <a:pt x="1681988" y="9966198"/>
                </a:moveTo>
                <a:lnTo>
                  <a:pt x="1704339" y="9966198"/>
                </a:lnTo>
                <a:lnTo>
                  <a:pt x="1704339" y="10085069"/>
                </a:lnTo>
                <a:lnTo>
                  <a:pt x="1804289" y="10085069"/>
                </a:lnTo>
                <a:lnTo>
                  <a:pt x="1804289" y="9966198"/>
                </a:lnTo>
                <a:lnTo>
                  <a:pt x="1826514" y="9966198"/>
                </a:lnTo>
                <a:lnTo>
                  <a:pt x="1837436" y="9966198"/>
                </a:lnTo>
              </a:path>
              <a:path w="6953250" h="10085070">
                <a:moveTo>
                  <a:pt x="1681988" y="9944862"/>
                </a:moveTo>
                <a:lnTo>
                  <a:pt x="1726564" y="9944862"/>
                </a:lnTo>
                <a:lnTo>
                  <a:pt x="1726564" y="10063429"/>
                </a:lnTo>
                <a:lnTo>
                  <a:pt x="1782064" y="10063429"/>
                </a:lnTo>
                <a:lnTo>
                  <a:pt x="1782064" y="9944862"/>
                </a:lnTo>
                <a:lnTo>
                  <a:pt x="1837436" y="9944862"/>
                </a:lnTo>
              </a:path>
              <a:path w="6953250" h="10085070">
                <a:moveTo>
                  <a:pt x="1837436" y="9966198"/>
                </a:moveTo>
                <a:lnTo>
                  <a:pt x="1859788" y="9966198"/>
                </a:lnTo>
                <a:lnTo>
                  <a:pt x="1859788" y="10085069"/>
                </a:lnTo>
                <a:lnTo>
                  <a:pt x="1959737" y="10085069"/>
                </a:lnTo>
                <a:lnTo>
                  <a:pt x="1959737" y="9966198"/>
                </a:lnTo>
                <a:lnTo>
                  <a:pt x="1981962" y="9966198"/>
                </a:lnTo>
                <a:lnTo>
                  <a:pt x="1992883" y="9966198"/>
                </a:lnTo>
              </a:path>
              <a:path w="6953250" h="10085070">
                <a:moveTo>
                  <a:pt x="1837436" y="9944862"/>
                </a:moveTo>
                <a:lnTo>
                  <a:pt x="1882013" y="9944862"/>
                </a:lnTo>
                <a:lnTo>
                  <a:pt x="1882013" y="10063429"/>
                </a:lnTo>
                <a:lnTo>
                  <a:pt x="1937512" y="10063429"/>
                </a:lnTo>
                <a:lnTo>
                  <a:pt x="1937512" y="9944862"/>
                </a:lnTo>
                <a:lnTo>
                  <a:pt x="1992883" y="9944862"/>
                </a:lnTo>
              </a:path>
              <a:path w="6953250" h="10085070">
                <a:moveTo>
                  <a:pt x="1992883" y="9966198"/>
                </a:moveTo>
                <a:lnTo>
                  <a:pt x="2015236" y="9966198"/>
                </a:lnTo>
                <a:lnTo>
                  <a:pt x="2015236" y="10085069"/>
                </a:lnTo>
                <a:lnTo>
                  <a:pt x="2115185" y="10085069"/>
                </a:lnTo>
                <a:lnTo>
                  <a:pt x="2115185" y="9966198"/>
                </a:lnTo>
                <a:lnTo>
                  <a:pt x="2137410" y="9966198"/>
                </a:lnTo>
                <a:lnTo>
                  <a:pt x="2148713" y="9966198"/>
                </a:lnTo>
              </a:path>
              <a:path w="6953250" h="10085070">
                <a:moveTo>
                  <a:pt x="1992883" y="9944862"/>
                </a:moveTo>
                <a:lnTo>
                  <a:pt x="2037461" y="9944862"/>
                </a:lnTo>
                <a:lnTo>
                  <a:pt x="2037461" y="10063429"/>
                </a:lnTo>
                <a:lnTo>
                  <a:pt x="2092960" y="10063429"/>
                </a:lnTo>
                <a:lnTo>
                  <a:pt x="2092960" y="9944862"/>
                </a:lnTo>
                <a:lnTo>
                  <a:pt x="2148713" y="9944862"/>
                </a:lnTo>
              </a:path>
              <a:path w="6953250" h="10085070">
                <a:moveTo>
                  <a:pt x="2148713" y="9966198"/>
                </a:moveTo>
                <a:lnTo>
                  <a:pt x="2170684" y="9966198"/>
                </a:lnTo>
                <a:lnTo>
                  <a:pt x="2170684" y="10085069"/>
                </a:lnTo>
                <a:lnTo>
                  <a:pt x="2270633" y="10085069"/>
                </a:lnTo>
                <a:lnTo>
                  <a:pt x="2270633" y="9966198"/>
                </a:lnTo>
                <a:lnTo>
                  <a:pt x="2292858" y="9966198"/>
                </a:lnTo>
                <a:lnTo>
                  <a:pt x="2304161" y="9966198"/>
                </a:lnTo>
              </a:path>
              <a:path w="6953250" h="10085070">
                <a:moveTo>
                  <a:pt x="2148713" y="9944862"/>
                </a:moveTo>
                <a:lnTo>
                  <a:pt x="2192909" y="9944862"/>
                </a:lnTo>
                <a:lnTo>
                  <a:pt x="2192909" y="10063429"/>
                </a:lnTo>
                <a:lnTo>
                  <a:pt x="2248662" y="10063429"/>
                </a:lnTo>
                <a:lnTo>
                  <a:pt x="2248662" y="9944862"/>
                </a:lnTo>
                <a:lnTo>
                  <a:pt x="2304161" y="9944862"/>
                </a:lnTo>
              </a:path>
              <a:path w="6953250" h="10085070">
                <a:moveTo>
                  <a:pt x="2304161" y="9966198"/>
                </a:moveTo>
                <a:lnTo>
                  <a:pt x="2326386" y="9966198"/>
                </a:lnTo>
                <a:lnTo>
                  <a:pt x="2326386" y="10085069"/>
                </a:lnTo>
                <a:lnTo>
                  <a:pt x="2426081" y="10085069"/>
                </a:lnTo>
                <a:lnTo>
                  <a:pt x="2426081" y="9966198"/>
                </a:lnTo>
                <a:lnTo>
                  <a:pt x="2448306" y="9966198"/>
                </a:lnTo>
                <a:lnTo>
                  <a:pt x="2459609" y="9966198"/>
                </a:lnTo>
              </a:path>
              <a:path w="6953250" h="10085070">
                <a:moveTo>
                  <a:pt x="2304161" y="9944862"/>
                </a:moveTo>
                <a:lnTo>
                  <a:pt x="2348357" y="9944862"/>
                </a:lnTo>
                <a:lnTo>
                  <a:pt x="2348357" y="10063429"/>
                </a:lnTo>
                <a:lnTo>
                  <a:pt x="2404110" y="10063429"/>
                </a:lnTo>
                <a:lnTo>
                  <a:pt x="2404110" y="9944862"/>
                </a:lnTo>
                <a:lnTo>
                  <a:pt x="2459609" y="9944862"/>
                </a:lnTo>
              </a:path>
              <a:path w="6953250" h="10085070">
                <a:moveTo>
                  <a:pt x="2459609" y="9966198"/>
                </a:moveTo>
                <a:lnTo>
                  <a:pt x="2481834" y="9966198"/>
                </a:lnTo>
                <a:lnTo>
                  <a:pt x="2481834" y="10085069"/>
                </a:lnTo>
                <a:lnTo>
                  <a:pt x="2581783" y="10085069"/>
                </a:lnTo>
                <a:lnTo>
                  <a:pt x="2581783" y="9966198"/>
                </a:lnTo>
                <a:lnTo>
                  <a:pt x="2603754" y="9966198"/>
                </a:lnTo>
                <a:lnTo>
                  <a:pt x="2615057" y="9966198"/>
                </a:lnTo>
              </a:path>
              <a:path w="6953250" h="10085070">
                <a:moveTo>
                  <a:pt x="2459609" y="9944862"/>
                </a:moveTo>
                <a:lnTo>
                  <a:pt x="2504059" y="9944862"/>
                </a:lnTo>
                <a:lnTo>
                  <a:pt x="2504059" y="10063429"/>
                </a:lnTo>
                <a:lnTo>
                  <a:pt x="2559558" y="10063429"/>
                </a:lnTo>
                <a:lnTo>
                  <a:pt x="2559558" y="9944862"/>
                </a:lnTo>
                <a:lnTo>
                  <a:pt x="2615057" y="9944862"/>
                </a:lnTo>
              </a:path>
              <a:path w="6953250" h="10085070">
                <a:moveTo>
                  <a:pt x="2615057" y="9966198"/>
                </a:moveTo>
                <a:lnTo>
                  <a:pt x="2637282" y="9966198"/>
                </a:lnTo>
                <a:lnTo>
                  <a:pt x="2637282" y="10085069"/>
                </a:lnTo>
                <a:lnTo>
                  <a:pt x="2737231" y="10085069"/>
                </a:lnTo>
                <a:lnTo>
                  <a:pt x="2737231" y="9966198"/>
                </a:lnTo>
                <a:lnTo>
                  <a:pt x="2759456" y="9966198"/>
                </a:lnTo>
                <a:lnTo>
                  <a:pt x="2770505" y="9966198"/>
                </a:lnTo>
              </a:path>
              <a:path w="6953250" h="10085070">
                <a:moveTo>
                  <a:pt x="2615057" y="9944862"/>
                </a:moveTo>
                <a:lnTo>
                  <a:pt x="2659507" y="9944862"/>
                </a:lnTo>
                <a:lnTo>
                  <a:pt x="2659507" y="10063429"/>
                </a:lnTo>
                <a:lnTo>
                  <a:pt x="2715006" y="10063429"/>
                </a:lnTo>
                <a:lnTo>
                  <a:pt x="2715006" y="9944862"/>
                </a:lnTo>
                <a:lnTo>
                  <a:pt x="2770505" y="9944862"/>
                </a:lnTo>
              </a:path>
              <a:path w="6953250" h="10085070">
                <a:moveTo>
                  <a:pt x="2770505" y="9966198"/>
                </a:moveTo>
                <a:lnTo>
                  <a:pt x="2792730" y="9966198"/>
                </a:lnTo>
                <a:lnTo>
                  <a:pt x="2792730" y="10085069"/>
                </a:lnTo>
                <a:lnTo>
                  <a:pt x="2892679" y="10085069"/>
                </a:lnTo>
                <a:lnTo>
                  <a:pt x="2892679" y="9966198"/>
                </a:lnTo>
                <a:lnTo>
                  <a:pt x="2914904" y="9966198"/>
                </a:lnTo>
                <a:lnTo>
                  <a:pt x="2925953" y="9966198"/>
                </a:lnTo>
              </a:path>
              <a:path w="6953250" h="10085070">
                <a:moveTo>
                  <a:pt x="2770505" y="9944862"/>
                </a:moveTo>
                <a:lnTo>
                  <a:pt x="2814955" y="9944862"/>
                </a:lnTo>
                <a:lnTo>
                  <a:pt x="2814955" y="10063429"/>
                </a:lnTo>
                <a:lnTo>
                  <a:pt x="2870454" y="10063429"/>
                </a:lnTo>
                <a:lnTo>
                  <a:pt x="2870454" y="9944862"/>
                </a:lnTo>
                <a:lnTo>
                  <a:pt x="2925953" y="9944862"/>
                </a:lnTo>
              </a:path>
              <a:path w="6953250" h="10085070">
                <a:moveTo>
                  <a:pt x="2925953" y="9966198"/>
                </a:moveTo>
                <a:lnTo>
                  <a:pt x="2948178" y="9966198"/>
                </a:lnTo>
                <a:lnTo>
                  <a:pt x="2948178" y="10085069"/>
                </a:lnTo>
                <a:lnTo>
                  <a:pt x="3048127" y="10085069"/>
                </a:lnTo>
                <a:lnTo>
                  <a:pt x="3048127" y="9966198"/>
                </a:lnTo>
                <a:lnTo>
                  <a:pt x="3070352" y="9966198"/>
                </a:lnTo>
                <a:lnTo>
                  <a:pt x="3081401" y="9966198"/>
                </a:lnTo>
              </a:path>
              <a:path w="6953250" h="10085070">
                <a:moveTo>
                  <a:pt x="2925953" y="9944862"/>
                </a:moveTo>
                <a:lnTo>
                  <a:pt x="2970403" y="9944862"/>
                </a:lnTo>
                <a:lnTo>
                  <a:pt x="2970403" y="10063429"/>
                </a:lnTo>
                <a:lnTo>
                  <a:pt x="3025902" y="10063429"/>
                </a:lnTo>
                <a:lnTo>
                  <a:pt x="3025902" y="9944862"/>
                </a:lnTo>
                <a:lnTo>
                  <a:pt x="3081401" y="9944862"/>
                </a:lnTo>
              </a:path>
              <a:path w="6953250" h="10085070">
                <a:moveTo>
                  <a:pt x="3081401" y="9966198"/>
                </a:moveTo>
                <a:lnTo>
                  <a:pt x="3103626" y="9966198"/>
                </a:lnTo>
                <a:lnTo>
                  <a:pt x="3103626" y="10085069"/>
                </a:lnTo>
                <a:lnTo>
                  <a:pt x="3203575" y="10085069"/>
                </a:lnTo>
                <a:lnTo>
                  <a:pt x="3203575" y="9966198"/>
                </a:lnTo>
                <a:lnTo>
                  <a:pt x="3225800" y="9966198"/>
                </a:lnTo>
                <a:lnTo>
                  <a:pt x="3236849" y="9966198"/>
                </a:lnTo>
              </a:path>
              <a:path w="6953250" h="10085070">
                <a:moveTo>
                  <a:pt x="3081401" y="9944862"/>
                </a:moveTo>
                <a:lnTo>
                  <a:pt x="3125851" y="9944862"/>
                </a:lnTo>
                <a:lnTo>
                  <a:pt x="3125851" y="10063429"/>
                </a:lnTo>
                <a:lnTo>
                  <a:pt x="3181350" y="10063429"/>
                </a:lnTo>
                <a:lnTo>
                  <a:pt x="3181350" y="9944862"/>
                </a:lnTo>
                <a:lnTo>
                  <a:pt x="3236849" y="9944862"/>
                </a:lnTo>
              </a:path>
              <a:path w="6953250" h="10085070">
                <a:moveTo>
                  <a:pt x="3236849" y="9966198"/>
                </a:moveTo>
                <a:lnTo>
                  <a:pt x="3259074" y="9966198"/>
                </a:lnTo>
                <a:lnTo>
                  <a:pt x="3259074" y="10085069"/>
                </a:lnTo>
                <a:lnTo>
                  <a:pt x="3359023" y="10085069"/>
                </a:lnTo>
                <a:lnTo>
                  <a:pt x="3359023" y="9966198"/>
                </a:lnTo>
                <a:lnTo>
                  <a:pt x="3381248" y="9966198"/>
                </a:lnTo>
                <a:lnTo>
                  <a:pt x="3392297" y="9966198"/>
                </a:lnTo>
              </a:path>
              <a:path w="6953250" h="10085070">
                <a:moveTo>
                  <a:pt x="3236849" y="9944862"/>
                </a:moveTo>
                <a:lnTo>
                  <a:pt x="3281299" y="9944862"/>
                </a:lnTo>
                <a:lnTo>
                  <a:pt x="3281299" y="10063429"/>
                </a:lnTo>
                <a:lnTo>
                  <a:pt x="3336798" y="10063429"/>
                </a:lnTo>
                <a:lnTo>
                  <a:pt x="3336798" y="9944862"/>
                </a:lnTo>
                <a:lnTo>
                  <a:pt x="3392297" y="9944862"/>
                </a:lnTo>
              </a:path>
              <a:path w="6953250" h="10085070">
                <a:moveTo>
                  <a:pt x="3392297" y="9966198"/>
                </a:moveTo>
                <a:lnTo>
                  <a:pt x="3414522" y="9966198"/>
                </a:lnTo>
                <a:lnTo>
                  <a:pt x="3414522" y="10085069"/>
                </a:lnTo>
                <a:lnTo>
                  <a:pt x="3514471" y="10085069"/>
                </a:lnTo>
                <a:lnTo>
                  <a:pt x="3514471" y="9966198"/>
                </a:lnTo>
                <a:lnTo>
                  <a:pt x="3536696" y="9966198"/>
                </a:lnTo>
                <a:lnTo>
                  <a:pt x="3547745" y="9966198"/>
                </a:lnTo>
              </a:path>
              <a:path w="6953250" h="10085070">
                <a:moveTo>
                  <a:pt x="3392297" y="9944862"/>
                </a:moveTo>
                <a:lnTo>
                  <a:pt x="3436747" y="9944862"/>
                </a:lnTo>
                <a:lnTo>
                  <a:pt x="3436747" y="10063429"/>
                </a:lnTo>
                <a:lnTo>
                  <a:pt x="3492246" y="10063429"/>
                </a:lnTo>
                <a:lnTo>
                  <a:pt x="3492246" y="9944862"/>
                </a:lnTo>
                <a:lnTo>
                  <a:pt x="3547745" y="9944862"/>
                </a:lnTo>
              </a:path>
              <a:path w="6953250" h="10085070">
                <a:moveTo>
                  <a:pt x="3547745" y="9966198"/>
                </a:moveTo>
                <a:lnTo>
                  <a:pt x="3569970" y="9966198"/>
                </a:lnTo>
                <a:lnTo>
                  <a:pt x="3569970" y="10085069"/>
                </a:lnTo>
                <a:lnTo>
                  <a:pt x="3669919" y="10085069"/>
                </a:lnTo>
                <a:lnTo>
                  <a:pt x="3669919" y="9966198"/>
                </a:lnTo>
                <a:lnTo>
                  <a:pt x="3692144" y="9966198"/>
                </a:lnTo>
                <a:lnTo>
                  <a:pt x="3703447" y="9966198"/>
                </a:lnTo>
              </a:path>
              <a:path w="6953250" h="10085070">
                <a:moveTo>
                  <a:pt x="3547745" y="9944862"/>
                </a:moveTo>
                <a:lnTo>
                  <a:pt x="3592195" y="9944862"/>
                </a:lnTo>
                <a:lnTo>
                  <a:pt x="3592195" y="10063429"/>
                </a:lnTo>
                <a:lnTo>
                  <a:pt x="3647694" y="10063429"/>
                </a:lnTo>
                <a:lnTo>
                  <a:pt x="3647694" y="9944862"/>
                </a:lnTo>
                <a:lnTo>
                  <a:pt x="3703447" y="9944862"/>
                </a:lnTo>
              </a:path>
              <a:path w="6953250" h="10085070">
                <a:moveTo>
                  <a:pt x="3703447" y="9966198"/>
                </a:moveTo>
                <a:lnTo>
                  <a:pt x="3725417" y="9966198"/>
                </a:lnTo>
                <a:lnTo>
                  <a:pt x="3725417" y="10085069"/>
                </a:lnTo>
                <a:lnTo>
                  <a:pt x="3825366" y="10085069"/>
                </a:lnTo>
                <a:lnTo>
                  <a:pt x="3825366" y="9966198"/>
                </a:lnTo>
                <a:lnTo>
                  <a:pt x="3847591" y="9966198"/>
                </a:lnTo>
                <a:lnTo>
                  <a:pt x="3858895" y="9966198"/>
                </a:lnTo>
              </a:path>
              <a:path w="6953250" h="10085070">
                <a:moveTo>
                  <a:pt x="3703447" y="9944862"/>
                </a:moveTo>
                <a:lnTo>
                  <a:pt x="3747642" y="9944862"/>
                </a:lnTo>
                <a:lnTo>
                  <a:pt x="3747642" y="10063429"/>
                </a:lnTo>
                <a:lnTo>
                  <a:pt x="3803141" y="10063429"/>
                </a:lnTo>
                <a:lnTo>
                  <a:pt x="3803141" y="9944862"/>
                </a:lnTo>
                <a:lnTo>
                  <a:pt x="3858895" y="9944862"/>
                </a:lnTo>
              </a:path>
              <a:path w="6953250" h="10085070">
                <a:moveTo>
                  <a:pt x="3858895" y="9966198"/>
                </a:moveTo>
                <a:lnTo>
                  <a:pt x="3881120" y="9966198"/>
                </a:lnTo>
                <a:lnTo>
                  <a:pt x="3881120" y="10085069"/>
                </a:lnTo>
                <a:lnTo>
                  <a:pt x="3980815" y="10085069"/>
                </a:lnTo>
                <a:lnTo>
                  <a:pt x="3980815" y="9966198"/>
                </a:lnTo>
                <a:lnTo>
                  <a:pt x="4003040" y="9966198"/>
                </a:lnTo>
                <a:lnTo>
                  <a:pt x="4014342" y="9966198"/>
                </a:lnTo>
              </a:path>
              <a:path w="6953250" h="10085070">
                <a:moveTo>
                  <a:pt x="3858895" y="9944862"/>
                </a:moveTo>
                <a:lnTo>
                  <a:pt x="3903091" y="9944862"/>
                </a:lnTo>
                <a:lnTo>
                  <a:pt x="3903091" y="10063429"/>
                </a:lnTo>
                <a:lnTo>
                  <a:pt x="3958844" y="10063429"/>
                </a:lnTo>
                <a:lnTo>
                  <a:pt x="3958844" y="9944862"/>
                </a:lnTo>
                <a:lnTo>
                  <a:pt x="4014342" y="9944862"/>
                </a:lnTo>
              </a:path>
              <a:path w="6953250" h="10085070">
                <a:moveTo>
                  <a:pt x="4014342" y="9966198"/>
                </a:moveTo>
                <a:lnTo>
                  <a:pt x="4036567" y="9966198"/>
                </a:lnTo>
                <a:lnTo>
                  <a:pt x="4036567" y="10085069"/>
                </a:lnTo>
                <a:lnTo>
                  <a:pt x="4136644" y="10085069"/>
                </a:lnTo>
                <a:lnTo>
                  <a:pt x="4136644" y="9966198"/>
                </a:lnTo>
                <a:lnTo>
                  <a:pt x="4158488" y="9966198"/>
                </a:lnTo>
                <a:lnTo>
                  <a:pt x="4169791" y="9966198"/>
                </a:lnTo>
              </a:path>
              <a:path w="6953250" h="10085070">
                <a:moveTo>
                  <a:pt x="4014342" y="9944862"/>
                </a:moveTo>
                <a:lnTo>
                  <a:pt x="4058539" y="9944862"/>
                </a:lnTo>
                <a:lnTo>
                  <a:pt x="4058539" y="10063429"/>
                </a:lnTo>
                <a:lnTo>
                  <a:pt x="4114291" y="10063429"/>
                </a:lnTo>
                <a:lnTo>
                  <a:pt x="4114291" y="9944862"/>
                </a:lnTo>
                <a:lnTo>
                  <a:pt x="4169791" y="9944862"/>
                </a:lnTo>
              </a:path>
              <a:path w="6953250" h="10085070">
                <a:moveTo>
                  <a:pt x="4169791" y="9966198"/>
                </a:moveTo>
                <a:lnTo>
                  <a:pt x="4192016" y="9966198"/>
                </a:lnTo>
                <a:lnTo>
                  <a:pt x="4192016" y="10085069"/>
                </a:lnTo>
                <a:lnTo>
                  <a:pt x="4292092" y="10085069"/>
                </a:lnTo>
                <a:lnTo>
                  <a:pt x="4292092" y="9966198"/>
                </a:lnTo>
                <a:lnTo>
                  <a:pt x="4314317" y="9966198"/>
                </a:lnTo>
                <a:lnTo>
                  <a:pt x="4325239" y="9966198"/>
                </a:lnTo>
              </a:path>
              <a:path w="6953250" h="10085070">
                <a:moveTo>
                  <a:pt x="4169791" y="9944862"/>
                </a:moveTo>
                <a:lnTo>
                  <a:pt x="4214368" y="9944862"/>
                </a:lnTo>
                <a:lnTo>
                  <a:pt x="4214368" y="10063429"/>
                </a:lnTo>
                <a:lnTo>
                  <a:pt x="4269740" y="10063429"/>
                </a:lnTo>
                <a:lnTo>
                  <a:pt x="4269740" y="9944862"/>
                </a:lnTo>
                <a:lnTo>
                  <a:pt x="4325239" y="9944862"/>
                </a:lnTo>
              </a:path>
              <a:path w="6953250" h="10085070">
                <a:moveTo>
                  <a:pt x="4325239" y="9966198"/>
                </a:moveTo>
                <a:lnTo>
                  <a:pt x="4347464" y="9966198"/>
                </a:lnTo>
                <a:lnTo>
                  <a:pt x="4347464" y="10085069"/>
                </a:lnTo>
                <a:lnTo>
                  <a:pt x="4447540" y="10085069"/>
                </a:lnTo>
                <a:lnTo>
                  <a:pt x="4447540" y="9966198"/>
                </a:lnTo>
                <a:lnTo>
                  <a:pt x="4469765" y="9966198"/>
                </a:lnTo>
                <a:lnTo>
                  <a:pt x="4480687" y="9966198"/>
                </a:lnTo>
              </a:path>
              <a:path w="6953250" h="10085070">
                <a:moveTo>
                  <a:pt x="4325239" y="9944862"/>
                </a:moveTo>
                <a:lnTo>
                  <a:pt x="4369816" y="9944862"/>
                </a:lnTo>
                <a:lnTo>
                  <a:pt x="4369816" y="10063429"/>
                </a:lnTo>
                <a:lnTo>
                  <a:pt x="4425188" y="10063429"/>
                </a:lnTo>
                <a:lnTo>
                  <a:pt x="4425188" y="9944862"/>
                </a:lnTo>
                <a:lnTo>
                  <a:pt x="4480687" y="9944862"/>
                </a:lnTo>
              </a:path>
              <a:path w="6953250" h="10085070">
                <a:moveTo>
                  <a:pt x="4480687" y="9966198"/>
                </a:moveTo>
                <a:lnTo>
                  <a:pt x="4502912" y="9966198"/>
                </a:lnTo>
                <a:lnTo>
                  <a:pt x="4502912" y="10085069"/>
                </a:lnTo>
                <a:lnTo>
                  <a:pt x="4602988" y="10085069"/>
                </a:lnTo>
                <a:lnTo>
                  <a:pt x="4602988" y="9966198"/>
                </a:lnTo>
                <a:lnTo>
                  <a:pt x="4625213" y="9966198"/>
                </a:lnTo>
                <a:lnTo>
                  <a:pt x="4636135" y="9966198"/>
                </a:lnTo>
              </a:path>
              <a:path w="6953250" h="10085070">
                <a:moveTo>
                  <a:pt x="4480687" y="9944862"/>
                </a:moveTo>
                <a:lnTo>
                  <a:pt x="4525264" y="9944862"/>
                </a:lnTo>
                <a:lnTo>
                  <a:pt x="4525264" y="10063429"/>
                </a:lnTo>
                <a:lnTo>
                  <a:pt x="4580636" y="10063429"/>
                </a:lnTo>
                <a:lnTo>
                  <a:pt x="4580636" y="9944862"/>
                </a:lnTo>
                <a:lnTo>
                  <a:pt x="4636135" y="9944862"/>
                </a:lnTo>
              </a:path>
              <a:path w="6953250" h="10085070">
                <a:moveTo>
                  <a:pt x="4636135" y="9966198"/>
                </a:moveTo>
                <a:lnTo>
                  <a:pt x="4658360" y="9966198"/>
                </a:lnTo>
                <a:lnTo>
                  <a:pt x="4658360" y="10085069"/>
                </a:lnTo>
                <a:lnTo>
                  <a:pt x="4758436" y="10085069"/>
                </a:lnTo>
                <a:lnTo>
                  <a:pt x="4758436" y="9966198"/>
                </a:lnTo>
                <a:lnTo>
                  <a:pt x="4780661" y="9966198"/>
                </a:lnTo>
                <a:lnTo>
                  <a:pt x="4791583" y="9966198"/>
                </a:lnTo>
              </a:path>
              <a:path w="6953250" h="10085070">
                <a:moveTo>
                  <a:pt x="4636135" y="9944862"/>
                </a:moveTo>
                <a:lnTo>
                  <a:pt x="4680712" y="9944862"/>
                </a:lnTo>
                <a:lnTo>
                  <a:pt x="4680712" y="10063429"/>
                </a:lnTo>
                <a:lnTo>
                  <a:pt x="4736084" y="10063429"/>
                </a:lnTo>
                <a:lnTo>
                  <a:pt x="4736084" y="9944862"/>
                </a:lnTo>
                <a:lnTo>
                  <a:pt x="4791583" y="9944862"/>
                </a:lnTo>
              </a:path>
              <a:path w="6953250" h="10085070">
                <a:moveTo>
                  <a:pt x="4791583" y="9966198"/>
                </a:moveTo>
                <a:lnTo>
                  <a:pt x="4813808" y="9966198"/>
                </a:lnTo>
                <a:lnTo>
                  <a:pt x="4813808" y="10085069"/>
                </a:lnTo>
                <a:lnTo>
                  <a:pt x="4913884" y="10085069"/>
                </a:lnTo>
                <a:lnTo>
                  <a:pt x="4913884" y="9966198"/>
                </a:lnTo>
                <a:lnTo>
                  <a:pt x="4936109" y="9966198"/>
                </a:lnTo>
                <a:lnTo>
                  <a:pt x="4947031" y="9966198"/>
                </a:lnTo>
              </a:path>
              <a:path w="6953250" h="10085070">
                <a:moveTo>
                  <a:pt x="4791583" y="9944862"/>
                </a:moveTo>
                <a:lnTo>
                  <a:pt x="4836160" y="9944862"/>
                </a:lnTo>
                <a:lnTo>
                  <a:pt x="4836160" y="10063429"/>
                </a:lnTo>
                <a:lnTo>
                  <a:pt x="4891532" y="10063429"/>
                </a:lnTo>
                <a:lnTo>
                  <a:pt x="4891532" y="9944862"/>
                </a:lnTo>
                <a:lnTo>
                  <a:pt x="4947031" y="9944862"/>
                </a:lnTo>
              </a:path>
              <a:path w="6953250" h="10085070">
                <a:moveTo>
                  <a:pt x="4947031" y="9966198"/>
                </a:moveTo>
                <a:lnTo>
                  <a:pt x="4969256" y="9966198"/>
                </a:lnTo>
                <a:lnTo>
                  <a:pt x="4969256" y="10085069"/>
                </a:lnTo>
                <a:lnTo>
                  <a:pt x="5069332" y="10085069"/>
                </a:lnTo>
                <a:lnTo>
                  <a:pt x="5069332" y="9966198"/>
                </a:lnTo>
                <a:lnTo>
                  <a:pt x="5091557" y="9966198"/>
                </a:lnTo>
                <a:lnTo>
                  <a:pt x="5102479" y="9966198"/>
                </a:lnTo>
              </a:path>
              <a:path w="6953250" h="10085070">
                <a:moveTo>
                  <a:pt x="4947031" y="9944862"/>
                </a:moveTo>
                <a:lnTo>
                  <a:pt x="4991608" y="9944862"/>
                </a:lnTo>
                <a:lnTo>
                  <a:pt x="4991608" y="10063429"/>
                </a:lnTo>
                <a:lnTo>
                  <a:pt x="5046980" y="10063429"/>
                </a:lnTo>
                <a:lnTo>
                  <a:pt x="5046980" y="9944862"/>
                </a:lnTo>
                <a:lnTo>
                  <a:pt x="5102479" y="9944862"/>
                </a:lnTo>
              </a:path>
              <a:path w="6953250" h="10085070">
                <a:moveTo>
                  <a:pt x="5102479" y="9966198"/>
                </a:moveTo>
                <a:lnTo>
                  <a:pt x="5124704" y="9966198"/>
                </a:lnTo>
                <a:lnTo>
                  <a:pt x="5124704" y="10085069"/>
                </a:lnTo>
                <a:lnTo>
                  <a:pt x="5224780" y="10085069"/>
                </a:lnTo>
                <a:lnTo>
                  <a:pt x="5224780" y="9966198"/>
                </a:lnTo>
                <a:lnTo>
                  <a:pt x="5247005" y="9966198"/>
                </a:lnTo>
                <a:lnTo>
                  <a:pt x="5258308" y="9966198"/>
                </a:lnTo>
              </a:path>
              <a:path w="6953250" h="10085070">
                <a:moveTo>
                  <a:pt x="5102479" y="9944862"/>
                </a:moveTo>
                <a:lnTo>
                  <a:pt x="5147056" y="9944862"/>
                </a:lnTo>
                <a:lnTo>
                  <a:pt x="5147056" y="10063429"/>
                </a:lnTo>
                <a:lnTo>
                  <a:pt x="5202428" y="10063429"/>
                </a:lnTo>
                <a:lnTo>
                  <a:pt x="5202428" y="9944862"/>
                </a:lnTo>
                <a:lnTo>
                  <a:pt x="5258308" y="9944862"/>
                </a:lnTo>
              </a:path>
              <a:path w="6953250" h="10085070">
                <a:moveTo>
                  <a:pt x="5258308" y="9966198"/>
                </a:moveTo>
                <a:lnTo>
                  <a:pt x="5280152" y="9966198"/>
                </a:lnTo>
                <a:lnTo>
                  <a:pt x="5280152" y="10085069"/>
                </a:lnTo>
                <a:lnTo>
                  <a:pt x="5380228" y="10085069"/>
                </a:lnTo>
                <a:lnTo>
                  <a:pt x="5380228" y="9966198"/>
                </a:lnTo>
                <a:lnTo>
                  <a:pt x="5402453" y="9966198"/>
                </a:lnTo>
                <a:lnTo>
                  <a:pt x="5413756" y="9966198"/>
                </a:lnTo>
              </a:path>
              <a:path w="6953250" h="10085070">
                <a:moveTo>
                  <a:pt x="5258308" y="9944862"/>
                </a:moveTo>
                <a:lnTo>
                  <a:pt x="5302504" y="9944862"/>
                </a:lnTo>
                <a:lnTo>
                  <a:pt x="5302504" y="10063429"/>
                </a:lnTo>
                <a:lnTo>
                  <a:pt x="5357876" y="10063429"/>
                </a:lnTo>
                <a:lnTo>
                  <a:pt x="5357876" y="9944862"/>
                </a:lnTo>
                <a:lnTo>
                  <a:pt x="5413756" y="9944862"/>
                </a:lnTo>
              </a:path>
              <a:path w="6953250" h="10085070">
                <a:moveTo>
                  <a:pt x="5413756" y="9966198"/>
                </a:moveTo>
                <a:lnTo>
                  <a:pt x="5435600" y="9966198"/>
                </a:lnTo>
                <a:lnTo>
                  <a:pt x="5435600" y="10085069"/>
                </a:lnTo>
                <a:lnTo>
                  <a:pt x="5535676" y="10085069"/>
                </a:lnTo>
                <a:lnTo>
                  <a:pt x="5535676" y="9966198"/>
                </a:lnTo>
                <a:lnTo>
                  <a:pt x="5557901" y="9966198"/>
                </a:lnTo>
                <a:lnTo>
                  <a:pt x="5569204" y="9966198"/>
                </a:lnTo>
              </a:path>
              <a:path w="6953250" h="10085070">
                <a:moveTo>
                  <a:pt x="5413756" y="9944862"/>
                </a:moveTo>
                <a:lnTo>
                  <a:pt x="5457952" y="9944862"/>
                </a:lnTo>
                <a:lnTo>
                  <a:pt x="5457952" y="10063429"/>
                </a:lnTo>
                <a:lnTo>
                  <a:pt x="5513705" y="10063429"/>
                </a:lnTo>
                <a:lnTo>
                  <a:pt x="5513705" y="9944862"/>
                </a:lnTo>
                <a:lnTo>
                  <a:pt x="5569204" y="9944862"/>
                </a:lnTo>
              </a:path>
              <a:path w="6953250" h="10085070">
                <a:moveTo>
                  <a:pt x="5569204" y="9966198"/>
                </a:moveTo>
                <a:lnTo>
                  <a:pt x="5591429" y="9966198"/>
                </a:lnTo>
                <a:lnTo>
                  <a:pt x="5591429" y="10085069"/>
                </a:lnTo>
                <a:lnTo>
                  <a:pt x="5691378" y="10085069"/>
                </a:lnTo>
                <a:lnTo>
                  <a:pt x="5691378" y="9966198"/>
                </a:lnTo>
                <a:lnTo>
                  <a:pt x="5713349" y="9966198"/>
                </a:lnTo>
                <a:lnTo>
                  <a:pt x="5724652" y="9966198"/>
                </a:lnTo>
              </a:path>
              <a:path w="6953250" h="10085070">
                <a:moveTo>
                  <a:pt x="5569204" y="9944862"/>
                </a:moveTo>
                <a:lnTo>
                  <a:pt x="5613400" y="9944862"/>
                </a:lnTo>
                <a:lnTo>
                  <a:pt x="5613400" y="10063429"/>
                </a:lnTo>
                <a:lnTo>
                  <a:pt x="5669153" y="10063429"/>
                </a:lnTo>
                <a:lnTo>
                  <a:pt x="5669153" y="9944862"/>
                </a:lnTo>
                <a:lnTo>
                  <a:pt x="5724652" y="9944862"/>
                </a:lnTo>
              </a:path>
              <a:path w="6953250" h="10085070">
                <a:moveTo>
                  <a:pt x="5724652" y="9966198"/>
                </a:moveTo>
                <a:lnTo>
                  <a:pt x="5746877" y="9966198"/>
                </a:lnTo>
                <a:lnTo>
                  <a:pt x="5746877" y="10085069"/>
                </a:lnTo>
                <a:lnTo>
                  <a:pt x="5846826" y="10085069"/>
                </a:lnTo>
                <a:lnTo>
                  <a:pt x="5846826" y="9966198"/>
                </a:lnTo>
                <a:lnTo>
                  <a:pt x="5868797" y="9966198"/>
                </a:lnTo>
                <a:lnTo>
                  <a:pt x="5880100" y="9966198"/>
                </a:lnTo>
              </a:path>
              <a:path w="6953250" h="10085070">
                <a:moveTo>
                  <a:pt x="5724652" y="9944862"/>
                </a:moveTo>
                <a:lnTo>
                  <a:pt x="5769102" y="9944862"/>
                </a:lnTo>
                <a:lnTo>
                  <a:pt x="5769102" y="10063429"/>
                </a:lnTo>
                <a:lnTo>
                  <a:pt x="5824601" y="10063429"/>
                </a:lnTo>
                <a:lnTo>
                  <a:pt x="5824601" y="9944862"/>
                </a:lnTo>
                <a:lnTo>
                  <a:pt x="5880100" y="9944862"/>
                </a:lnTo>
              </a:path>
              <a:path w="6953250" h="10085070">
                <a:moveTo>
                  <a:pt x="5880100" y="9966198"/>
                </a:moveTo>
                <a:lnTo>
                  <a:pt x="5902325" y="9966198"/>
                </a:lnTo>
                <a:lnTo>
                  <a:pt x="5902325" y="10085069"/>
                </a:lnTo>
                <a:lnTo>
                  <a:pt x="6002274" y="10085069"/>
                </a:lnTo>
                <a:lnTo>
                  <a:pt x="6002274" y="9966198"/>
                </a:lnTo>
                <a:lnTo>
                  <a:pt x="6024499" y="9966198"/>
                </a:lnTo>
                <a:lnTo>
                  <a:pt x="6035548" y="9966198"/>
                </a:lnTo>
              </a:path>
              <a:path w="6953250" h="10085070">
                <a:moveTo>
                  <a:pt x="5880100" y="9944862"/>
                </a:moveTo>
                <a:lnTo>
                  <a:pt x="5924550" y="9944862"/>
                </a:lnTo>
                <a:lnTo>
                  <a:pt x="5924550" y="10063429"/>
                </a:lnTo>
                <a:lnTo>
                  <a:pt x="5980049" y="10063429"/>
                </a:lnTo>
                <a:lnTo>
                  <a:pt x="5980049" y="9944862"/>
                </a:lnTo>
                <a:lnTo>
                  <a:pt x="6035548" y="9944862"/>
                </a:lnTo>
              </a:path>
              <a:path w="6953250" h="10085070">
                <a:moveTo>
                  <a:pt x="6035548" y="9966198"/>
                </a:moveTo>
                <a:lnTo>
                  <a:pt x="6057773" y="9966198"/>
                </a:lnTo>
                <a:lnTo>
                  <a:pt x="6057773" y="10085069"/>
                </a:lnTo>
                <a:lnTo>
                  <a:pt x="6157722" y="10085069"/>
                </a:lnTo>
                <a:lnTo>
                  <a:pt x="6157722" y="9966198"/>
                </a:lnTo>
                <a:lnTo>
                  <a:pt x="6179947" y="9966198"/>
                </a:lnTo>
                <a:lnTo>
                  <a:pt x="6190996" y="9966198"/>
                </a:lnTo>
              </a:path>
              <a:path w="6953250" h="10085070">
                <a:moveTo>
                  <a:pt x="6035548" y="9944862"/>
                </a:moveTo>
                <a:lnTo>
                  <a:pt x="6079998" y="9944862"/>
                </a:lnTo>
                <a:lnTo>
                  <a:pt x="6079998" y="10063429"/>
                </a:lnTo>
                <a:lnTo>
                  <a:pt x="6135497" y="10063429"/>
                </a:lnTo>
                <a:lnTo>
                  <a:pt x="6135497" y="9944862"/>
                </a:lnTo>
                <a:lnTo>
                  <a:pt x="6190996" y="9944862"/>
                </a:lnTo>
              </a:path>
              <a:path w="6953250" h="10085070">
                <a:moveTo>
                  <a:pt x="6190996" y="9966198"/>
                </a:moveTo>
                <a:lnTo>
                  <a:pt x="6213221" y="9966198"/>
                </a:lnTo>
                <a:lnTo>
                  <a:pt x="6213221" y="10085069"/>
                </a:lnTo>
                <a:lnTo>
                  <a:pt x="6313170" y="10085069"/>
                </a:lnTo>
                <a:lnTo>
                  <a:pt x="6313170" y="9966198"/>
                </a:lnTo>
                <a:lnTo>
                  <a:pt x="6335395" y="9966198"/>
                </a:lnTo>
                <a:lnTo>
                  <a:pt x="6346444" y="9966198"/>
                </a:lnTo>
              </a:path>
              <a:path w="6953250" h="10085070">
                <a:moveTo>
                  <a:pt x="6190996" y="9944862"/>
                </a:moveTo>
                <a:lnTo>
                  <a:pt x="6235446" y="9944862"/>
                </a:lnTo>
                <a:lnTo>
                  <a:pt x="6235446" y="10063429"/>
                </a:lnTo>
                <a:lnTo>
                  <a:pt x="6290945" y="10063429"/>
                </a:lnTo>
                <a:lnTo>
                  <a:pt x="6290945" y="9944862"/>
                </a:lnTo>
                <a:lnTo>
                  <a:pt x="6346444" y="9944862"/>
                </a:lnTo>
              </a:path>
              <a:path w="6953250" h="10085070">
                <a:moveTo>
                  <a:pt x="6346444" y="9966198"/>
                </a:moveTo>
                <a:lnTo>
                  <a:pt x="6368669" y="9966198"/>
                </a:lnTo>
                <a:lnTo>
                  <a:pt x="6368669" y="10085069"/>
                </a:lnTo>
                <a:lnTo>
                  <a:pt x="6468618" y="10085069"/>
                </a:lnTo>
                <a:lnTo>
                  <a:pt x="6468618" y="9966198"/>
                </a:lnTo>
                <a:lnTo>
                  <a:pt x="6490843" y="9966198"/>
                </a:lnTo>
                <a:lnTo>
                  <a:pt x="6501892" y="9966198"/>
                </a:lnTo>
              </a:path>
              <a:path w="6953250" h="10085070">
                <a:moveTo>
                  <a:pt x="6346444" y="9944862"/>
                </a:moveTo>
                <a:lnTo>
                  <a:pt x="6390894" y="9944862"/>
                </a:lnTo>
                <a:lnTo>
                  <a:pt x="6390894" y="10063429"/>
                </a:lnTo>
                <a:lnTo>
                  <a:pt x="6446393" y="10063429"/>
                </a:lnTo>
                <a:lnTo>
                  <a:pt x="6446393" y="9944862"/>
                </a:lnTo>
                <a:lnTo>
                  <a:pt x="6501892" y="9944862"/>
                </a:lnTo>
              </a:path>
              <a:path w="6953250" h="10085070">
                <a:moveTo>
                  <a:pt x="6501892" y="9966198"/>
                </a:moveTo>
                <a:lnTo>
                  <a:pt x="6524117" y="9966198"/>
                </a:lnTo>
                <a:lnTo>
                  <a:pt x="6524117" y="10085069"/>
                </a:lnTo>
                <a:lnTo>
                  <a:pt x="6624066" y="10085069"/>
                </a:lnTo>
                <a:lnTo>
                  <a:pt x="6624066" y="9966198"/>
                </a:lnTo>
                <a:lnTo>
                  <a:pt x="6646291" y="9966198"/>
                </a:lnTo>
                <a:lnTo>
                  <a:pt x="6657340" y="9966198"/>
                </a:lnTo>
              </a:path>
              <a:path w="6953250" h="10085070">
                <a:moveTo>
                  <a:pt x="6501892" y="9944862"/>
                </a:moveTo>
                <a:lnTo>
                  <a:pt x="6546342" y="9944862"/>
                </a:lnTo>
                <a:lnTo>
                  <a:pt x="6546342" y="10063429"/>
                </a:lnTo>
                <a:lnTo>
                  <a:pt x="6601841" y="10063429"/>
                </a:lnTo>
                <a:lnTo>
                  <a:pt x="6601841" y="9944862"/>
                </a:lnTo>
                <a:lnTo>
                  <a:pt x="6657340" y="9944862"/>
                </a:lnTo>
              </a:path>
              <a:path w="6953250" h="10085070">
                <a:moveTo>
                  <a:pt x="6657340" y="9966198"/>
                </a:moveTo>
                <a:lnTo>
                  <a:pt x="6679565" y="9966198"/>
                </a:lnTo>
                <a:lnTo>
                  <a:pt x="6679565" y="10085069"/>
                </a:lnTo>
                <a:lnTo>
                  <a:pt x="6779514" y="10085069"/>
                </a:lnTo>
                <a:lnTo>
                  <a:pt x="6779514" y="9966198"/>
                </a:lnTo>
                <a:lnTo>
                  <a:pt x="6801739" y="9966198"/>
                </a:lnTo>
                <a:lnTo>
                  <a:pt x="6813042" y="9966198"/>
                </a:lnTo>
              </a:path>
              <a:path w="6953250" h="10085070">
                <a:moveTo>
                  <a:pt x="6657340" y="9944862"/>
                </a:moveTo>
                <a:lnTo>
                  <a:pt x="6701790" y="9944862"/>
                </a:lnTo>
                <a:lnTo>
                  <a:pt x="6701790" y="10063429"/>
                </a:lnTo>
                <a:lnTo>
                  <a:pt x="6757289" y="10063429"/>
                </a:lnTo>
                <a:lnTo>
                  <a:pt x="6757289" y="9944862"/>
                </a:lnTo>
                <a:lnTo>
                  <a:pt x="6813042" y="9944862"/>
                </a:lnTo>
              </a:path>
              <a:path w="6953250" h="10085070">
                <a:moveTo>
                  <a:pt x="6812026" y="10082784"/>
                </a:moveTo>
                <a:lnTo>
                  <a:pt x="6951014" y="10082784"/>
                </a:lnTo>
                <a:lnTo>
                  <a:pt x="6951014" y="9944100"/>
                </a:lnTo>
                <a:lnTo>
                  <a:pt x="6812026" y="9944100"/>
                </a:lnTo>
                <a:lnTo>
                  <a:pt x="6812026" y="10082784"/>
                </a:lnTo>
                <a:close/>
              </a:path>
              <a:path w="6953250" h="10085070">
                <a:moveTo>
                  <a:pt x="6833616" y="10061143"/>
                </a:moveTo>
                <a:lnTo>
                  <a:pt x="6929323" y="10061143"/>
                </a:lnTo>
                <a:lnTo>
                  <a:pt x="6929323" y="9965436"/>
                </a:lnTo>
                <a:lnTo>
                  <a:pt x="6833616" y="9965436"/>
                </a:lnTo>
                <a:lnTo>
                  <a:pt x="6833616" y="10061143"/>
                </a:lnTo>
                <a:close/>
              </a:path>
              <a:path w="6953250" h="10085070">
                <a:moveTo>
                  <a:pt x="0" y="138683"/>
                </a:moveTo>
                <a:lnTo>
                  <a:pt x="138988" y="138683"/>
                </a:lnTo>
                <a:lnTo>
                  <a:pt x="138988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  <a:path w="6953250" h="10085070">
                <a:moveTo>
                  <a:pt x="21640" y="117348"/>
                </a:moveTo>
                <a:lnTo>
                  <a:pt x="117348" y="117348"/>
                </a:lnTo>
                <a:lnTo>
                  <a:pt x="117348" y="21640"/>
                </a:lnTo>
                <a:lnTo>
                  <a:pt x="21640" y="21640"/>
                </a:lnTo>
                <a:lnTo>
                  <a:pt x="21640" y="117348"/>
                </a:lnTo>
                <a:close/>
              </a:path>
              <a:path w="6953250" h="10085070">
                <a:moveTo>
                  <a:pt x="140970" y="119379"/>
                </a:moveTo>
                <a:lnTo>
                  <a:pt x="162915" y="119379"/>
                </a:lnTo>
                <a:lnTo>
                  <a:pt x="162915" y="761"/>
                </a:lnTo>
                <a:lnTo>
                  <a:pt x="261975" y="761"/>
                </a:lnTo>
                <a:lnTo>
                  <a:pt x="261975" y="119379"/>
                </a:lnTo>
                <a:lnTo>
                  <a:pt x="283921" y="119379"/>
                </a:lnTo>
                <a:lnTo>
                  <a:pt x="294894" y="119379"/>
                </a:lnTo>
              </a:path>
              <a:path w="6953250" h="10085070">
                <a:moveTo>
                  <a:pt x="140970" y="140969"/>
                </a:moveTo>
                <a:lnTo>
                  <a:pt x="185165" y="140969"/>
                </a:lnTo>
                <a:lnTo>
                  <a:pt x="185165" y="22351"/>
                </a:lnTo>
                <a:lnTo>
                  <a:pt x="240029" y="22351"/>
                </a:lnTo>
                <a:lnTo>
                  <a:pt x="240029" y="140969"/>
                </a:lnTo>
                <a:lnTo>
                  <a:pt x="294894" y="140969"/>
                </a:lnTo>
              </a:path>
              <a:path w="6953250" h="10085070">
                <a:moveTo>
                  <a:pt x="294894" y="119379"/>
                </a:moveTo>
                <a:lnTo>
                  <a:pt x="317144" y="119379"/>
                </a:lnTo>
                <a:lnTo>
                  <a:pt x="317144" y="761"/>
                </a:lnTo>
                <a:lnTo>
                  <a:pt x="415899" y="761"/>
                </a:lnTo>
                <a:lnTo>
                  <a:pt x="415899" y="119379"/>
                </a:lnTo>
                <a:lnTo>
                  <a:pt x="437845" y="119379"/>
                </a:lnTo>
                <a:lnTo>
                  <a:pt x="449122" y="119379"/>
                </a:lnTo>
              </a:path>
              <a:path w="6953250" h="10085070">
                <a:moveTo>
                  <a:pt x="294894" y="140969"/>
                </a:moveTo>
                <a:lnTo>
                  <a:pt x="339090" y="140969"/>
                </a:lnTo>
                <a:lnTo>
                  <a:pt x="339090" y="22351"/>
                </a:lnTo>
                <a:lnTo>
                  <a:pt x="393954" y="22351"/>
                </a:lnTo>
                <a:lnTo>
                  <a:pt x="393954" y="140969"/>
                </a:lnTo>
                <a:lnTo>
                  <a:pt x="449122" y="140969"/>
                </a:lnTo>
              </a:path>
              <a:path w="6953250" h="10085070">
                <a:moveTo>
                  <a:pt x="449122" y="119379"/>
                </a:moveTo>
                <a:lnTo>
                  <a:pt x="471068" y="119379"/>
                </a:lnTo>
                <a:lnTo>
                  <a:pt x="471068" y="761"/>
                </a:lnTo>
                <a:lnTo>
                  <a:pt x="569823" y="761"/>
                </a:lnTo>
                <a:lnTo>
                  <a:pt x="569823" y="119379"/>
                </a:lnTo>
                <a:lnTo>
                  <a:pt x="592074" y="119379"/>
                </a:lnTo>
                <a:lnTo>
                  <a:pt x="603046" y="119379"/>
                </a:lnTo>
              </a:path>
              <a:path w="6953250" h="10085070">
                <a:moveTo>
                  <a:pt x="449122" y="140969"/>
                </a:moveTo>
                <a:lnTo>
                  <a:pt x="493014" y="140969"/>
                </a:lnTo>
                <a:lnTo>
                  <a:pt x="493014" y="22351"/>
                </a:lnTo>
                <a:lnTo>
                  <a:pt x="547878" y="22351"/>
                </a:lnTo>
                <a:lnTo>
                  <a:pt x="547878" y="140969"/>
                </a:lnTo>
                <a:lnTo>
                  <a:pt x="603046" y="140969"/>
                </a:lnTo>
              </a:path>
              <a:path w="6953250" h="10085070">
                <a:moveTo>
                  <a:pt x="603046" y="119379"/>
                </a:moveTo>
                <a:lnTo>
                  <a:pt x="624992" y="119379"/>
                </a:lnTo>
                <a:lnTo>
                  <a:pt x="624992" y="761"/>
                </a:lnTo>
                <a:lnTo>
                  <a:pt x="723747" y="761"/>
                </a:lnTo>
                <a:lnTo>
                  <a:pt x="723747" y="119379"/>
                </a:lnTo>
                <a:lnTo>
                  <a:pt x="745997" y="119379"/>
                </a:lnTo>
                <a:lnTo>
                  <a:pt x="756970" y="119379"/>
                </a:lnTo>
              </a:path>
              <a:path w="6953250" h="10085070">
                <a:moveTo>
                  <a:pt x="603046" y="140969"/>
                </a:moveTo>
                <a:lnTo>
                  <a:pt x="646938" y="140969"/>
                </a:lnTo>
                <a:lnTo>
                  <a:pt x="646938" y="22351"/>
                </a:lnTo>
                <a:lnTo>
                  <a:pt x="701802" y="22351"/>
                </a:lnTo>
                <a:lnTo>
                  <a:pt x="701802" y="140969"/>
                </a:lnTo>
                <a:lnTo>
                  <a:pt x="756970" y="140969"/>
                </a:lnTo>
              </a:path>
              <a:path w="6953250" h="10085070">
                <a:moveTo>
                  <a:pt x="756970" y="119379"/>
                </a:moveTo>
                <a:lnTo>
                  <a:pt x="778916" y="119379"/>
                </a:lnTo>
                <a:lnTo>
                  <a:pt x="778916" y="761"/>
                </a:lnTo>
                <a:lnTo>
                  <a:pt x="877976" y="761"/>
                </a:lnTo>
                <a:lnTo>
                  <a:pt x="877976" y="119379"/>
                </a:lnTo>
                <a:lnTo>
                  <a:pt x="899922" y="119379"/>
                </a:lnTo>
                <a:lnTo>
                  <a:pt x="910894" y="119379"/>
                </a:lnTo>
              </a:path>
              <a:path w="6953250" h="10085070">
                <a:moveTo>
                  <a:pt x="756970" y="140969"/>
                </a:moveTo>
                <a:lnTo>
                  <a:pt x="800862" y="140969"/>
                </a:lnTo>
                <a:lnTo>
                  <a:pt x="800862" y="22351"/>
                </a:lnTo>
                <a:lnTo>
                  <a:pt x="855726" y="22351"/>
                </a:lnTo>
                <a:lnTo>
                  <a:pt x="855726" y="140969"/>
                </a:lnTo>
                <a:lnTo>
                  <a:pt x="910894" y="140969"/>
                </a:lnTo>
              </a:path>
              <a:path w="6953250" h="10085070">
                <a:moveTo>
                  <a:pt x="910894" y="119379"/>
                </a:moveTo>
                <a:lnTo>
                  <a:pt x="932840" y="119379"/>
                </a:lnTo>
                <a:lnTo>
                  <a:pt x="932840" y="761"/>
                </a:lnTo>
                <a:lnTo>
                  <a:pt x="1031875" y="761"/>
                </a:lnTo>
                <a:lnTo>
                  <a:pt x="1031875" y="119379"/>
                </a:lnTo>
                <a:lnTo>
                  <a:pt x="1053846" y="119379"/>
                </a:lnTo>
                <a:lnTo>
                  <a:pt x="1064768" y="119379"/>
                </a:lnTo>
              </a:path>
              <a:path w="6953250" h="10085070">
                <a:moveTo>
                  <a:pt x="910894" y="140969"/>
                </a:moveTo>
                <a:lnTo>
                  <a:pt x="954786" y="140969"/>
                </a:lnTo>
                <a:lnTo>
                  <a:pt x="954786" y="22351"/>
                </a:lnTo>
                <a:lnTo>
                  <a:pt x="1009650" y="22351"/>
                </a:lnTo>
                <a:lnTo>
                  <a:pt x="1009650" y="140969"/>
                </a:lnTo>
                <a:lnTo>
                  <a:pt x="1064768" y="140969"/>
                </a:lnTo>
              </a:path>
              <a:path w="6953250" h="10085070">
                <a:moveTo>
                  <a:pt x="1064768" y="119379"/>
                </a:moveTo>
                <a:lnTo>
                  <a:pt x="1086739" y="119379"/>
                </a:lnTo>
                <a:lnTo>
                  <a:pt x="1086739" y="761"/>
                </a:lnTo>
                <a:lnTo>
                  <a:pt x="1185799" y="761"/>
                </a:lnTo>
                <a:lnTo>
                  <a:pt x="1185799" y="119379"/>
                </a:lnTo>
                <a:lnTo>
                  <a:pt x="1207770" y="119379"/>
                </a:lnTo>
                <a:lnTo>
                  <a:pt x="1218692" y="119379"/>
                </a:lnTo>
              </a:path>
              <a:path w="6953250" h="10085070">
                <a:moveTo>
                  <a:pt x="1064768" y="140969"/>
                </a:moveTo>
                <a:lnTo>
                  <a:pt x="1108710" y="140969"/>
                </a:lnTo>
                <a:lnTo>
                  <a:pt x="1108710" y="22351"/>
                </a:lnTo>
                <a:lnTo>
                  <a:pt x="1163828" y="22351"/>
                </a:lnTo>
                <a:lnTo>
                  <a:pt x="1163828" y="140969"/>
                </a:lnTo>
                <a:lnTo>
                  <a:pt x="1218692" y="140969"/>
                </a:lnTo>
              </a:path>
              <a:path w="6953250" h="10085070">
                <a:moveTo>
                  <a:pt x="1218692" y="119379"/>
                </a:moveTo>
                <a:lnTo>
                  <a:pt x="1240663" y="119379"/>
                </a:lnTo>
                <a:lnTo>
                  <a:pt x="1240663" y="761"/>
                </a:lnTo>
                <a:lnTo>
                  <a:pt x="1339723" y="761"/>
                </a:lnTo>
                <a:lnTo>
                  <a:pt x="1339723" y="119379"/>
                </a:lnTo>
                <a:lnTo>
                  <a:pt x="1361694" y="119379"/>
                </a:lnTo>
                <a:lnTo>
                  <a:pt x="1372616" y="119379"/>
                </a:lnTo>
              </a:path>
              <a:path w="6953250" h="10085070">
                <a:moveTo>
                  <a:pt x="1218692" y="140969"/>
                </a:moveTo>
                <a:lnTo>
                  <a:pt x="1262634" y="140969"/>
                </a:lnTo>
                <a:lnTo>
                  <a:pt x="1262634" y="22351"/>
                </a:lnTo>
                <a:lnTo>
                  <a:pt x="1317752" y="22351"/>
                </a:lnTo>
                <a:lnTo>
                  <a:pt x="1317752" y="140969"/>
                </a:lnTo>
                <a:lnTo>
                  <a:pt x="1372616" y="140969"/>
                </a:lnTo>
              </a:path>
              <a:path w="6953250" h="10085070">
                <a:moveTo>
                  <a:pt x="1372616" y="119379"/>
                </a:moveTo>
                <a:lnTo>
                  <a:pt x="1394587" y="119379"/>
                </a:lnTo>
                <a:lnTo>
                  <a:pt x="1394587" y="761"/>
                </a:lnTo>
                <a:lnTo>
                  <a:pt x="1493647" y="761"/>
                </a:lnTo>
                <a:lnTo>
                  <a:pt x="1493647" y="119379"/>
                </a:lnTo>
                <a:lnTo>
                  <a:pt x="1515618" y="119379"/>
                </a:lnTo>
                <a:lnTo>
                  <a:pt x="1526539" y="119379"/>
                </a:lnTo>
              </a:path>
              <a:path w="6953250" h="10085070">
                <a:moveTo>
                  <a:pt x="1372616" y="140969"/>
                </a:moveTo>
                <a:lnTo>
                  <a:pt x="1416558" y="140969"/>
                </a:lnTo>
                <a:lnTo>
                  <a:pt x="1416558" y="22351"/>
                </a:lnTo>
                <a:lnTo>
                  <a:pt x="1471676" y="22351"/>
                </a:lnTo>
                <a:lnTo>
                  <a:pt x="1471676" y="140969"/>
                </a:lnTo>
                <a:lnTo>
                  <a:pt x="1526539" y="140969"/>
                </a:lnTo>
              </a:path>
              <a:path w="6953250" h="10085070">
                <a:moveTo>
                  <a:pt x="1526539" y="119379"/>
                </a:moveTo>
                <a:lnTo>
                  <a:pt x="1548892" y="119379"/>
                </a:lnTo>
                <a:lnTo>
                  <a:pt x="1548892" y="761"/>
                </a:lnTo>
                <a:lnTo>
                  <a:pt x="1648841" y="761"/>
                </a:lnTo>
                <a:lnTo>
                  <a:pt x="1648841" y="119379"/>
                </a:lnTo>
                <a:lnTo>
                  <a:pt x="1671066" y="119379"/>
                </a:lnTo>
                <a:lnTo>
                  <a:pt x="1681988" y="119379"/>
                </a:lnTo>
              </a:path>
              <a:path w="6953250" h="10085070">
                <a:moveTo>
                  <a:pt x="1526539" y="140969"/>
                </a:moveTo>
                <a:lnTo>
                  <a:pt x="1571117" y="140969"/>
                </a:lnTo>
                <a:lnTo>
                  <a:pt x="1571117" y="22351"/>
                </a:lnTo>
                <a:lnTo>
                  <a:pt x="1626616" y="22351"/>
                </a:lnTo>
                <a:lnTo>
                  <a:pt x="1626616" y="140969"/>
                </a:lnTo>
                <a:lnTo>
                  <a:pt x="1681988" y="140969"/>
                </a:lnTo>
              </a:path>
              <a:path w="6953250" h="10085070">
                <a:moveTo>
                  <a:pt x="1681988" y="119379"/>
                </a:moveTo>
                <a:lnTo>
                  <a:pt x="1704339" y="119379"/>
                </a:lnTo>
                <a:lnTo>
                  <a:pt x="1704339" y="761"/>
                </a:lnTo>
                <a:lnTo>
                  <a:pt x="1804289" y="761"/>
                </a:lnTo>
                <a:lnTo>
                  <a:pt x="1804289" y="119379"/>
                </a:lnTo>
                <a:lnTo>
                  <a:pt x="1826514" y="119379"/>
                </a:lnTo>
                <a:lnTo>
                  <a:pt x="1837436" y="119379"/>
                </a:lnTo>
              </a:path>
              <a:path w="6953250" h="10085070">
                <a:moveTo>
                  <a:pt x="1681988" y="140969"/>
                </a:moveTo>
                <a:lnTo>
                  <a:pt x="1726564" y="140969"/>
                </a:lnTo>
                <a:lnTo>
                  <a:pt x="1726564" y="22351"/>
                </a:lnTo>
                <a:lnTo>
                  <a:pt x="1782064" y="22351"/>
                </a:lnTo>
                <a:lnTo>
                  <a:pt x="1782064" y="140969"/>
                </a:lnTo>
                <a:lnTo>
                  <a:pt x="1837436" y="140969"/>
                </a:lnTo>
              </a:path>
              <a:path w="6953250" h="10085070">
                <a:moveTo>
                  <a:pt x="1837436" y="119379"/>
                </a:moveTo>
                <a:lnTo>
                  <a:pt x="1859788" y="119379"/>
                </a:lnTo>
                <a:lnTo>
                  <a:pt x="1859788" y="761"/>
                </a:lnTo>
                <a:lnTo>
                  <a:pt x="1959737" y="761"/>
                </a:lnTo>
                <a:lnTo>
                  <a:pt x="1959737" y="119379"/>
                </a:lnTo>
                <a:lnTo>
                  <a:pt x="1981962" y="119379"/>
                </a:lnTo>
                <a:lnTo>
                  <a:pt x="1992883" y="119379"/>
                </a:lnTo>
              </a:path>
              <a:path w="6953250" h="10085070">
                <a:moveTo>
                  <a:pt x="1837436" y="140969"/>
                </a:moveTo>
                <a:lnTo>
                  <a:pt x="1882013" y="140969"/>
                </a:lnTo>
                <a:lnTo>
                  <a:pt x="1882013" y="22351"/>
                </a:lnTo>
                <a:lnTo>
                  <a:pt x="1937512" y="22351"/>
                </a:lnTo>
                <a:lnTo>
                  <a:pt x="1937512" y="140969"/>
                </a:lnTo>
                <a:lnTo>
                  <a:pt x="1992883" y="140969"/>
                </a:lnTo>
              </a:path>
              <a:path w="6953250" h="10085070">
                <a:moveTo>
                  <a:pt x="1992883" y="119379"/>
                </a:moveTo>
                <a:lnTo>
                  <a:pt x="2015236" y="119379"/>
                </a:lnTo>
                <a:lnTo>
                  <a:pt x="2015236" y="761"/>
                </a:lnTo>
                <a:lnTo>
                  <a:pt x="2115185" y="761"/>
                </a:lnTo>
                <a:lnTo>
                  <a:pt x="2115185" y="119379"/>
                </a:lnTo>
                <a:lnTo>
                  <a:pt x="2137410" y="119379"/>
                </a:lnTo>
                <a:lnTo>
                  <a:pt x="2148713" y="119379"/>
                </a:lnTo>
              </a:path>
              <a:path w="6953250" h="10085070">
                <a:moveTo>
                  <a:pt x="1992883" y="140969"/>
                </a:moveTo>
                <a:lnTo>
                  <a:pt x="2037461" y="140969"/>
                </a:lnTo>
                <a:lnTo>
                  <a:pt x="2037461" y="22351"/>
                </a:lnTo>
                <a:lnTo>
                  <a:pt x="2092960" y="22351"/>
                </a:lnTo>
                <a:lnTo>
                  <a:pt x="2092960" y="140969"/>
                </a:lnTo>
                <a:lnTo>
                  <a:pt x="2148713" y="140969"/>
                </a:lnTo>
              </a:path>
              <a:path w="6953250" h="10085070">
                <a:moveTo>
                  <a:pt x="2148713" y="119379"/>
                </a:moveTo>
                <a:lnTo>
                  <a:pt x="2170684" y="119379"/>
                </a:lnTo>
                <a:lnTo>
                  <a:pt x="2170684" y="761"/>
                </a:lnTo>
                <a:lnTo>
                  <a:pt x="2270633" y="761"/>
                </a:lnTo>
                <a:lnTo>
                  <a:pt x="2270633" y="119379"/>
                </a:lnTo>
                <a:lnTo>
                  <a:pt x="2292858" y="119379"/>
                </a:lnTo>
                <a:lnTo>
                  <a:pt x="2304161" y="119379"/>
                </a:lnTo>
              </a:path>
              <a:path w="6953250" h="10085070">
                <a:moveTo>
                  <a:pt x="2148713" y="140969"/>
                </a:moveTo>
                <a:lnTo>
                  <a:pt x="2192909" y="140969"/>
                </a:lnTo>
                <a:lnTo>
                  <a:pt x="2192909" y="22351"/>
                </a:lnTo>
                <a:lnTo>
                  <a:pt x="2248662" y="22351"/>
                </a:lnTo>
                <a:lnTo>
                  <a:pt x="2248662" y="140969"/>
                </a:lnTo>
                <a:lnTo>
                  <a:pt x="2304161" y="140969"/>
                </a:lnTo>
              </a:path>
              <a:path w="6953250" h="10085070">
                <a:moveTo>
                  <a:pt x="2304161" y="119379"/>
                </a:moveTo>
                <a:lnTo>
                  <a:pt x="2326386" y="119379"/>
                </a:lnTo>
                <a:lnTo>
                  <a:pt x="2326386" y="761"/>
                </a:lnTo>
                <a:lnTo>
                  <a:pt x="2426081" y="761"/>
                </a:lnTo>
                <a:lnTo>
                  <a:pt x="2426081" y="119379"/>
                </a:lnTo>
                <a:lnTo>
                  <a:pt x="2448306" y="119379"/>
                </a:lnTo>
                <a:lnTo>
                  <a:pt x="2459609" y="119379"/>
                </a:lnTo>
              </a:path>
              <a:path w="6953250" h="10085070">
                <a:moveTo>
                  <a:pt x="2304161" y="140969"/>
                </a:moveTo>
                <a:lnTo>
                  <a:pt x="2348357" y="140969"/>
                </a:lnTo>
                <a:lnTo>
                  <a:pt x="2348357" y="22351"/>
                </a:lnTo>
                <a:lnTo>
                  <a:pt x="2404110" y="22351"/>
                </a:lnTo>
                <a:lnTo>
                  <a:pt x="2404110" y="140969"/>
                </a:lnTo>
                <a:lnTo>
                  <a:pt x="2459609" y="140969"/>
                </a:lnTo>
              </a:path>
              <a:path w="6953250" h="10085070">
                <a:moveTo>
                  <a:pt x="2459609" y="119379"/>
                </a:moveTo>
                <a:lnTo>
                  <a:pt x="2481834" y="119379"/>
                </a:lnTo>
                <a:lnTo>
                  <a:pt x="2481834" y="761"/>
                </a:lnTo>
                <a:lnTo>
                  <a:pt x="2581783" y="761"/>
                </a:lnTo>
                <a:lnTo>
                  <a:pt x="2581783" y="119379"/>
                </a:lnTo>
                <a:lnTo>
                  <a:pt x="2603754" y="119379"/>
                </a:lnTo>
                <a:lnTo>
                  <a:pt x="2615057" y="119379"/>
                </a:lnTo>
              </a:path>
              <a:path w="6953250" h="10085070">
                <a:moveTo>
                  <a:pt x="2459609" y="140969"/>
                </a:moveTo>
                <a:lnTo>
                  <a:pt x="2504059" y="140969"/>
                </a:lnTo>
                <a:lnTo>
                  <a:pt x="2504059" y="22351"/>
                </a:lnTo>
                <a:lnTo>
                  <a:pt x="2559558" y="22351"/>
                </a:lnTo>
                <a:lnTo>
                  <a:pt x="2559558" y="140969"/>
                </a:lnTo>
                <a:lnTo>
                  <a:pt x="2615057" y="140969"/>
                </a:lnTo>
              </a:path>
              <a:path w="6953250" h="10085070">
                <a:moveTo>
                  <a:pt x="2615057" y="119379"/>
                </a:moveTo>
                <a:lnTo>
                  <a:pt x="2637282" y="119379"/>
                </a:lnTo>
                <a:lnTo>
                  <a:pt x="2637282" y="761"/>
                </a:lnTo>
                <a:lnTo>
                  <a:pt x="2737231" y="761"/>
                </a:lnTo>
                <a:lnTo>
                  <a:pt x="2737231" y="119379"/>
                </a:lnTo>
                <a:lnTo>
                  <a:pt x="2759456" y="119379"/>
                </a:lnTo>
                <a:lnTo>
                  <a:pt x="2770505" y="119379"/>
                </a:lnTo>
              </a:path>
              <a:path w="6953250" h="10085070">
                <a:moveTo>
                  <a:pt x="2615057" y="140969"/>
                </a:moveTo>
                <a:lnTo>
                  <a:pt x="2659507" y="140969"/>
                </a:lnTo>
                <a:lnTo>
                  <a:pt x="2659507" y="22351"/>
                </a:lnTo>
                <a:lnTo>
                  <a:pt x="2715006" y="22351"/>
                </a:lnTo>
                <a:lnTo>
                  <a:pt x="2715006" y="140969"/>
                </a:lnTo>
                <a:lnTo>
                  <a:pt x="2770505" y="140969"/>
                </a:lnTo>
              </a:path>
              <a:path w="6953250" h="10085070">
                <a:moveTo>
                  <a:pt x="2770505" y="119379"/>
                </a:moveTo>
                <a:lnTo>
                  <a:pt x="2792730" y="119379"/>
                </a:lnTo>
                <a:lnTo>
                  <a:pt x="2792730" y="761"/>
                </a:lnTo>
                <a:lnTo>
                  <a:pt x="2892679" y="761"/>
                </a:lnTo>
                <a:lnTo>
                  <a:pt x="2892679" y="119379"/>
                </a:lnTo>
                <a:lnTo>
                  <a:pt x="2914904" y="119379"/>
                </a:lnTo>
                <a:lnTo>
                  <a:pt x="2925953" y="119379"/>
                </a:lnTo>
              </a:path>
              <a:path w="6953250" h="10085070">
                <a:moveTo>
                  <a:pt x="2770505" y="140969"/>
                </a:moveTo>
                <a:lnTo>
                  <a:pt x="2814955" y="140969"/>
                </a:lnTo>
                <a:lnTo>
                  <a:pt x="2814955" y="22351"/>
                </a:lnTo>
                <a:lnTo>
                  <a:pt x="2870454" y="22351"/>
                </a:lnTo>
                <a:lnTo>
                  <a:pt x="2870454" y="140969"/>
                </a:lnTo>
                <a:lnTo>
                  <a:pt x="2925953" y="140969"/>
                </a:lnTo>
              </a:path>
              <a:path w="6953250" h="10085070">
                <a:moveTo>
                  <a:pt x="2925953" y="119379"/>
                </a:moveTo>
                <a:lnTo>
                  <a:pt x="2948178" y="119379"/>
                </a:lnTo>
                <a:lnTo>
                  <a:pt x="2948178" y="761"/>
                </a:lnTo>
                <a:lnTo>
                  <a:pt x="3048127" y="761"/>
                </a:lnTo>
                <a:lnTo>
                  <a:pt x="3048127" y="119379"/>
                </a:lnTo>
                <a:lnTo>
                  <a:pt x="3070352" y="119379"/>
                </a:lnTo>
                <a:lnTo>
                  <a:pt x="3081401" y="119379"/>
                </a:lnTo>
              </a:path>
              <a:path w="6953250" h="10085070">
                <a:moveTo>
                  <a:pt x="2925953" y="140969"/>
                </a:moveTo>
                <a:lnTo>
                  <a:pt x="2970403" y="140969"/>
                </a:lnTo>
                <a:lnTo>
                  <a:pt x="2970403" y="22351"/>
                </a:lnTo>
                <a:lnTo>
                  <a:pt x="3025902" y="22351"/>
                </a:lnTo>
                <a:lnTo>
                  <a:pt x="3025902" y="140969"/>
                </a:lnTo>
                <a:lnTo>
                  <a:pt x="3081401" y="140969"/>
                </a:lnTo>
              </a:path>
              <a:path w="6953250" h="10085070">
                <a:moveTo>
                  <a:pt x="3081401" y="119379"/>
                </a:moveTo>
                <a:lnTo>
                  <a:pt x="3103626" y="119379"/>
                </a:lnTo>
                <a:lnTo>
                  <a:pt x="3103626" y="761"/>
                </a:lnTo>
                <a:lnTo>
                  <a:pt x="3203575" y="761"/>
                </a:lnTo>
                <a:lnTo>
                  <a:pt x="3203575" y="119379"/>
                </a:lnTo>
                <a:lnTo>
                  <a:pt x="3225800" y="119379"/>
                </a:lnTo>
                <a:lnTo>
                  <a:pt x="3236849" y="119379"/>
                </a:lnTo>
              </a:path>
              <a:path w="6953250" h="10085070">
                <a:moveTo>
                  <a:pt x="3081401" y="140969"/>
                </a:moveTo>
                <a:lnTo>
                  <a:pt x="3125851" y="140969"/>
                </a:lnTo>
                <a:lnTo>
                  <a:pt x="3125851" y="22351"/>
                </a:lnTo>
                <a:lnTo>
                  <a:pt x="3181350" y="22351"/>
                </a:lnTo>
                <a:lnTo>
                  <a:pt x="3181350" y="140969"/>
                </a:lnTo>
                <a:lnTo>
                  <a:pt x="3236849" y="140969"/>
                </a:lnTo>
              </a:path>
              <a:path w="6953250" h="10085070">
                <a:moveTo>
                  <a:pt x="3236849" y="119379"/>
                </a:moveTo>
                <a:lnTo>
                  <a:pt x="3259074" y="119379"/>
                </a:lnTo>
                <a:lnTo>
                  <a:pt x="3259074" y="761"/>
                </a:lnTo>
                <a:lnTo>
                  <a:pt x="3359023" y="761"/>
                </a:lnTo>
                <a:lnTo>
                  <a:pt x="3359023" y="119379"/>
                </a:lnTo>
                <a:lnTo>
                  <a:pt x="3381248" y="119379"/>
                </a:lnTo>
                <a:lnTo>
                  <a:pt x="3392297" y="119379"/>
                </a:lnTo>
              </a:path>
              <a:path w="6953250" h="10085070">
                <a:moveTo>
                  <a:pt x="3236849" y="140969"/>
                </a:moveTo>
                <a:lnTo>
                  <a:pt x="3281299" y="140969"/>
                </a:lnTo>
                <a:lnTo>
                  <a:pt x="3281299" y="22351"/>
                </a:lnTo>
                <a:lnTo>
                  <a:pt x="3336798" y="22351"/>
                </a:lnTo>
                <a:lnTo>
                  <a:pt x="3336798" y="140969"/>
                </a:lnTo>
                <a:lnTo>
                  <a:pt x="3392297" y="140969"/>
                </a:lnTo>
              </a:path>
              <a:path w="6953250" h="10085070">
                <a:moveTo>
                  <a:pt x="3392297" y="119379"/>
                </a:moveTo>
                <a:lnTo>
                  <a:pt x="3414522" y="119379"/>
                </a:lnTo>
                <a:lnTo>
                  <a:pt x="3414522" y="761"/>
                </a:lnTo>
                <a:lnTo>
                  <a:pt x="3514471" y="761"/>
                </a:lnTo>
                <a:lnTo>
                  <a:pt x="3514471" y="119379"/>
                </a:lnTo>
                <a:lnTo>
                  <a:pt x="3536696" y="119379"/>
                </a:lnTo>
                <a:lnTo>
                  <a:pt x="3547745" y="119379"/>
                </a:lnTo>
              </a:path>
              <a:path w="6953250" h="10085070">
                <a:moveTo>
                  <a:pt x="3392297" y="140969"/>
                </a:moveTo>
                <a:lnTo>
                  <a:pt x="3436747" y="140969"/>
                </a:lnTo>
                <a:lnTo>
                  <a:pt x="3436747" y="22351"/>
                </a:lnTo>
                <a:lnTo>
                  <a:pt x="3492246" y="22351"/>
                </a:lnTo>
                <a:lnTo>
                  <a:pt x="3492246" y="140969"/>
                </a:lnTo>
                <a:lnTo>
                  <a:pt x="3547745" y="140969"/>
                </a:lnTo>
              </a:path>
              <a:path w="6953250" h="10085070">
                <a:moveTo>
                  <a:pt x="3547745" y="119379"/>
                </a:moveTo>
                <a:lnTo>
                  <a:pt x="3569970" y="119379"/>
                </a:lnTo>
                <a:lnTo>
                  <a:pt x="3569970" y="761"/>
                </a:lnTo>
                <a:lnTo>
                  <a:pt x="3669919" y="761"/>
                </a:lnTo>
                <a:lnTo>
                  <a:pt x="3669919" y="119379"/>
                </a:lnTo>
                <a:lnTo>
                  <a:pt x="3692144" y="119379"/>
                </a:lnTo>
                <a:lnTo>
                  <a:pt x="3703447" y="119379"/>
                </a:lnTo>
              </a:path>
              <a:path w="6953250" h="10085070">
                <a:moveTo>
                  <a:pt x="3547745" y="140969"/>
                </a:moveTo>
                <a:lnTo>
                  <a:pt x="3592195" y="140969"/>
                </a:lnTo>
                <a:lnTo>
                  <a:pt x="3592195" y="22351"/>
                </a:lnTo>
                <a:lnTo>
                  <a:pt x="3647694" y="22351"/>
                </a:lnTo>
                <a:lnTo>
                  <a:pt x="3647694" y="140969"/>
                </a:lnTo>
                <a:lnTo>
                  <a:pt x="3703447" y="140969"/>
                </a:lnTo>
              </a:path>
              <a:path w="6953250" h="10085070">
                <a:moveTo>
                  <a:pt x="3703447" y="119379"/>
                </a:moveTo>
                <a:lnTo>
                  <a:pt x="3725417" y="119379"/>
                </a:lnTo>
                <a:lnTo>
                  <a:pt x="3725417" y="761"/>
                </a:lnTo>
                <a:lnTo>
                  <a:pt x="3825366" y="761"/>
                </a:lnTo>
                <a:lnTo>
                  <a:pt x="3825366" y="119379"/>
                </a:lnTo>
                <a:lnTo>
                  <a:pt x="3847591" y="119379"/>
                </a:lnTo>
                <a:lnTo>
                  <a:pt x="3858895" y="119379"/>
                </a:lnTo>
              </a:path>
              <a:path w="6953250" h="10085070">
                <a:moveTo>
                  <a:pt x="3703447" y="140969"/>
                </a:moveTo>
                <a:lnTo>
                  <a:pt x="3747642" y="140969"/>
                </a:lnTo>
                <a:lnTo>
                  <a:pt x="3747642" y="22351"/>
                </a:lnTo>
                <a:lnTo>
                  <a:pt x="3803141" y="22351"/>
                </a:lnTo>
                <a:lnTo>
                  <a:pt x="3803141" y="140969"/>
                </a:lnTo>
                <a:lnTo>
                  <a:pt x="3858895" y="140969"/>
                </a:lnTo>
              </a:path>
              <a:path w="6953250" h="10085070">
                <a:moveTo>
                  <a:pt x="3858895" y="119379"/>
                </a:moveTo>
                <a:lnTo>
                  <a:pt x="3881120" y="119379"/>
                </a:lnTo>
                <a:lnTo>
                  <a:pt x="3881120" y="761"/>
                </a:lnTo>
                <a:lnTo>
                  <a:pt x="3980815" y="761"/>
                </a:lnTo>
                <a:lnTo>
                  <a:pt x="3980815" y="119379"/>
                </a:lnTo>
                <a:lnTo>
                  <a:pt x="4003040" y="119379"/>
                </a:lnTo>
                <a:lnTo>
                  <a:pt x="4014342" y="119379"/>
                </a:lnTo>
              </a:path>
              <a:path w="6953250" h="10085070">
                <a:moveTo>
                  <a:pt x="3858895" y="140969"/>
                </a:moveTo>
                <a:lnTo>
                  <a:pt x="3903091" y="140969"/>
                </a:lnTo>
                <a:lnTo>
                  <a:pt x="3903091" y="22351"/>
                </a:lnTo>
                <a:lnTo>
                  <a:pt x="3958844" y="22351"/>
                </a:lnTo>
                <a:lnTo>
                  <a:pt x="3958844" y="140969"/>
                </a:lnTo>
                <a:lnTo>
                  <a:pt x="4014342" y="140969"/>
                </a:lnTo>
              </a:path>
              <a:path w="6953250" h="10085070">
                <a:moveTo>
                  <a:pt x="4014342" y="119379"/>
                </a:moveTo>
                <a:lnTo>
                  <a:pt x="4036567" y="119379"/>
                </a:lnTo>
                <a:lnTo>
                  <a:pt x="4036567" y="761"/>
                </a:lnTo>
                <a:lnTo>
                  <a:pt x="4136644" y="761"/>
                </a:lnTo>
                <a:lnTo>
                  <a:pt x="4136644" y="119379"/>
                </a:lnTo>
                <a:lnTo>
                  <a:pt x="4158488" y="119379"/>
                </a:lnTo>
                <a:lnTo>
                  <a:pt x="4169791" y="119379"/>
                </a:lnTo>
              </a:path>
              <a:path w="6953250" h="10085070">
                <a:moveTo>
                  <a:pt x="4014342" y="140969"/>
                </a:moveTo>
                <a:lnTo>
                  <a:pt x="4058539" y="140969"/>
                </a:lnTo>
                <a:lnTo>
                  <a:pt x="4058539" y="22351"/>
                </a:lnTo>
                <a:lnTo>
                  <a:pt x="4114291" y="22351"/>
                </a:lnTo>
                <a:lnTo>
                  <a:pt x="4114291" y="140969"/>
                </a:lnTo>
                <a:lnTo>
                  <a:pt x="4169791" y="140969"/>
                </a:lnTo>
              </a:path>
              <a:path w="6953250" h="10085070">
                <a:moveTo>
                  <a:pt x="4169791" y="119379"/>
                </a:moveTo>
                <a:lnTo>
                  <a:pt x="4192016" y="119379"/>
                </a:lnTo>
                <a:lnTo>
                  <a:pt x="4192016" y="761"/>
                </a:lnTo>
                <a:lnTo>
                  <a:pt x="4292092" y="761"/>
                </a:lnTo>
                <a:lnTo>
                  <a:pt x="4292092" y="119379"/>
                </a:lnTo>
                <a:lnTo>
                  <a:pt x="4314317" y="119379"/>
                </a:lnTo>
                <a:lnTo>
                  <a:pt x="4325239" y="119379"/>
                </a:lnTo>
              </a:path>
              <a:path w="6953250" h="10085070">
                <a:moveTo>
                  <a:pt x="4169791" y="140969"/>
                </a:moveTo>
                <a:lnTo>
                  <a:pt x="4214368" y="140969"/>
                </a:lnTo>
                <a:lnTo>
                  <a:pt x="4214368" y="22351"/>
                </a:lnTo>
                <a:lnTo>
                  <a:pt x="4269740" y="22351"/>
                </a:lnTo>
                <a:lnTo>
                  <a:pt x="4269740" y="140969"/>
                </a:lnTo>
                <a:lnTo>
                  <a:pt x="4325239" y="140969"/>
                </a:lnTo>
              </a:path>
              <a:path w="6953250" h="10085070">
                <a:moveTo>
                  <a:pt x="4325239" y="119379"/>
                </a:moveTo>
                <a:lnTo>
                  <a:pt x="4347464" y="119379"/>
                </a:lnTo>
                <a:lnTo>
                  <a:pt x="4347464" y="761"/>
                </a:lnTo>
                <a:lnTo>
                  <a:pt x="4447540" y="761"/>
                </a:lnTo>
                <a:lnTo>
                  <a:pt x="4447540" y="119379"/>
                </a:lnTo>
                <a:lnTo>
                  <a:pt x="4469765" y="119379"/>
                </a:lnTo>
                <a:lnTo>
                  <a:pt x="4480687" y="119379"/>
                </a:lnTo>
              </a:path>
              <a:path w="6953250" h="10085070">
                <a:moveTo>
                  <a:pt x="4325239" y="140969"/>
                </a:moveTo>
                <a:lnTo>
                  <a:pt x="4369816" y="140969"/>
                </a:lnTo>
                <a:lnTo>
                  <a:pt x="4369816" y="22351"/>
                </a:lnTo>
                <a:lnTo>
                  <a:pt x="4425188" y="22351"/>
                </a:lnTo>
                <a:lnTo>
                  <a:pt x="4425188" y="140969"/>
                </a:lnTo>
                <a:lnTo>
                  <a:pt x="4480687" y="140969"/>
                </a:lnTo>
              </a:path>
              <a:path w="6953250" h="10085070">
                <a:moveTo>
                  <a:pt x="4480687" y="119379"/>
                </a:moveTo>
                <a:lnTo>
                  <a:pt x="4502912" y="119379"/>
                </a:lnTo>
                <a:lnTo>
                  <a:pt x="4502912" y="761"/>
                </a:lnTo>
                <a:lnTo>
                  <a:pt x="4602988" y="761"/>
                </a:lnTo>
                <a:lnTo>
                  <a:pt x="4602988" y="119379"/>
                </a:lnTo>
                <a:lnTo>
                  <a:pt x="4625213" y="119379"/>
                </a:lnTo>
                <a:lnTo>
                  <a:pt x="4636135" y="119379"/>
                </a:lnTo>
              </a:path>
              <a:path w="6953250" h="10085070">
                <a:moveTo>
                  <a:pt x="4480687" y="140969"/>
                </a:moveTo>
                <a:lnTo>
                  <a:pt x="4525264" y="140969"/>
                </a:lnTo>
                <a:lnTo>
                  <a:pt x="4525264" y="22351"/>
                </a:lnTo>
                <a:lnTo>
                  <a:pt x="4580636" y="22351"/>
                </a:lnTo>
                <a:lnTo>
                  <a:pt x="4580636" y="140969"/>
                </a:lnTo>
                <a:lnTo>
                  <a:pt x="4636135" y="140969"/>
                </a:lnTo>
              </a:path>
              <a:path w="6953250" h="10085070">
                <a:moveTo>
                  <a:pt x="4636135" y="119379"/>
                </a:moveTo>
                <a:lnTo>
                  <a:pt x="4658360" y="119379"/>
                </a:lnTo>
                <a:lnTo>
                  <a:pt x="4658360" y="761"/>
                </a:lnTo>
                <a:lnTo>
                  <a:pt x="4758436" y="761"/>
                </a:lnTo>
                <a:lnTo>
                  <a:pt x="4758436" y="119379"/>
                </a:lnTo>
                <a:lnTo>
                  <a:pt x="4780661" y="119379"/>
                </a:lnTo>
                <a:lnTo>
                  <a:pt x="4791583" y="119379"/>
                </a:lnTo>
              </a:path>
              <a:path w="6953250" h="10085070">
                <a:moveTo>
                  <a:pt x="4636135" y="140969"/>
                </a:moveTo>
                <a:lnTo>
                  <a:pt x="4680712" y="140969"/>
                </a:lnTo>
                <a:lnTo>
                  <a:pt x="4680712" y="22351"/>
                </a:lnTo>
                <a:lnTo>
                  <a:pt x="4736084" y="22351"/>
                </a:lnTo>
                <a:lnTo>
                  <a:pt x="4736084" y="140969"/>
                </a:lnTo>
                <a:lnTo>
                  <a:pt x="4791583" y="140969"/>
                </a:lnTo>
              </a:path>
              <a:path w="6953250" h="10085070">
                <a:moveTo>
                  <a:pt x="4791583" y="119379"/>
                </a:moveTo>
                <a:lnTo>
                  <a:pt x="4813808" y="119379"/>
                </a:lnTo>
                <a:lnTo>
                  <a:pt x="4813808" y="761"/>
                </a:lnTo>
                <a:lnTo>
                  <a:pt x="4913884" y="761"/>
                </a:lnTo>
                <a:lnTo>
                  <a:pt x="4913884" y="119379"/>
                </a:lnTo>
                <a:lnTo>
                  <a:pt x="4936109" y="119379"/>
                </a:lnTo>
                <a:lnTo>
                  <a:pt x="4947031" y="119379"/>
                </a:lnTo>
              </a:path>
              <a:path w="6953250" h="10085070">
                <a:moveTo>
                  <a:pt x="4791583" y="140969"/>
                </a:moveTo>
                <a:lnTo>
                  <a:pt x="4836160" y="140969"/>
                </a:lnTo>
                <a:lnTo>
                  <a:pt x="4836160" y="22351"/>
                </a:lnTo>
                <a:lnTo>
                  <a:pt x="4891532" y="22351"/>
                </a:lnTo>
                <a:lnTo>
                  <a:pt x="4891532" y="140969"/>
                </a:lnTo>
                <a:lnTo>
                  <a:pt x="4947031" y="140969"/>
                </a:lnTo>
              </a:path>
              <a:path w="6953250" h="10085070">
                <a:moveTo>
                  <a:pt x="4947031" y="119379"/>
                </a:moveTo>
                <a:lnTo>
                  <a:pt x="4969256" y="119379"/>
                </a:lnTo>
                <a:lnTo>
                  <a:pt x="4969256" y="761"/>
                </a:lnTo>
                <a:lnTo>
                  <a:pt x="5069332" y="761"/>
                </a:lnTo>
                <a:lnTo>
                  <a:pt x="5069332" y="119379"/>
                </a:lnTo>
                <a:lnTo>
                  <a:pt x="5091557" y="119379"/>
                </a:lnTo>
                <a:lnTo>
                  <a:pt x="5102479" y="119379"/>
                </a:lnTo>
              </a:path>
              <a:path w="6953250" h="10085070">
                <a:moveTo>
                  <a:pt x="4947031" y="140969"/>
                </a:moveTo>
                <a:lnTo>
                  <a:pt x="4991608" y="140969"/>
                </a:lnTo>
                <a:lnTo>
                  <a:pt x="4991608" y="22351"/>
                </a:lnTo>
                <a:lnTo>
                  <a:pt x="5046980" y="22351"/>
                </a:lnTo>
                <a:lnTo>
                  <a:pt x="5046980" y="140969"/>
                </a:lnTo>
                <a:lnTo>
                  <a:pt x="5102479" y="140969"/>
                </a:lnTo>
              </a:path>
              <a:path w="6953250" h="10085070">
                <a:moveTo>
                  <a:pt x="5102479" y="119379"/>
                </a:moveTo>
                <a:lnTo>
                  <a:pt x="5124704" y="119379"/>
                </a:lnTo>
                <a:lnTo>
                  <a:pt x="5124704" y="761"/>
                </a:lnTo>
                <a:lnTo>
                  <a:pt x="5224780" y="761"/>
                </a:lnTo>
                <a:lnTo>
                  <a:pt x="5224780" y="119379"/>
                </a:lnTo>
                <a:lnTo>
                  <a:pt x="5247005" y="119379"/>
                </a:lnTo>
                <a:lnTo>
                  <a:pt x="5258308" y="119379"/>
                </a:lnTo>
              </a:path>
              <a:path w="6953250" h="10085070">
                <a:moveTo>
                  <a:pt x="5102479" y="140969"/>
                </a:moveTo>
                <a:lnTo>
                  <a:pt x="5147056" y="140969"/>
                </a:lnTo>
                <a:lnTo>
                  <a:pt x="5147056" y="22351"/>
                </a:lnTo>
                <a:lnTo>
                  <a:pt x="5202428" y="22351"/>
                </a:lnTo>
                <a:lnTo>
                  <a:pt x="5202428" y="140969"/>
                </a:lnTo>
                <a:lnTo>
                  <a:pt x="5258308" y="140969"/>
                </a:lnTo>
              </a:path>
              <a:path w="6953250" h="10085070">
                <a:moveTo>
                  <a:pt x="5258308" y="119379"/>
                </a:moveTo>
                <a:lnTo>
                  <a:pt x="5280152" y="119379"/>
                </a:lnTo>
                <a:lnTo>
                  <a:pt x="5280152" y="761"/>
                </a:lnTo>
                <a:lnTo>
                  <a:pt x="5380228" y="761"/>
                </a:lnTo>
                <a:lnTo>
                  <a:pt x="5380228" y="119379"/>
                </a:lnTo>
                <a:lnTo>
                  <a:pt x="5402453" y="119379"/>
                </a:lnTo>
                <a:lnTo>
                  <a:pt x="5413756" y="119379"/>
                </a:lnTo>
              </a:path>
              <a:path w="6953250" h="10085070">
                <a:moveTo>
                  <a:pt x="5258308" y="140969"/>
                </a:moveTo>
                <a:lnTo>
                  <a:pt x="5302504" y="140969"/>
                </a:lnTo>
                <a:lnTo>
                  <a:pt x="5302504" y="22351"/>
                </a:lnTo>
                <a:lnTo>
                  <a:pt x="5357876" y="22351"/>
                </a:lnTo>
                <a:lnTo>
                  <a:pt x="5357876" y="140969"/>
                </a:lnTo>
                <a:lnTo>
                  <a:pt x="5413756" y="140969"/>
                </a:lnTo>
              </a:path>
              <a:path w="6953250" h="10085070">
                <a:moveTo>
                  <a:pt x="5413756" y="119379"/>
                </a:moveTo>
                <a:lnTo>
                  <a:pt x="5435600" y="119379"/>
                </a:lnTo>
                <a:lnTo>
                  <a:pt x="5435600" y="761"/>
                </a:lnTo>
                <a:lnTo>
                  <a:pt x="5535676" y="761"/>
                </a:lnTo>
                <a:lnTo>
                  <a:pt x="5535676" y="119379"/>
                </a:lnTo>
                <a:lnTo>
                  <a:pt x="5557901" y="119379"/>
                </a:lnTo>
                <a:lnTo>
                  <a:pt x="5569204" y="119379"/>
                </a:lnTo>
              </a:path>
              <a:path w="6953250" h="10085070">
                <a:moveTo>
                  <a:pt x="5413756" y="140969"/>
                </a:moveTo>
                <a:lnTo>
                  <a:pt x="5457952" y="140969"/>
                </a:lnTo>
                <a:lnTo>
                  <a:pt x="5457952" y="22351"/>
                </a:lnTo>
                <a:lnTo>
                  <a:pt x="5513705" y="22351"/>
                </a:lnTo>
                <a:lnTo>
                  <a:pt x="5513705" y="140969"/>
                </a:lnTo>
                <a:lnTo>
                  <a:pt x="5569204" y="140969"/>
                </a:lnTo>
              </a:path>
              <a:path w="6953250" h="10085070">
                <a:moveTo>
                  <a:pt x="5569204" y="119379"/>
                </a:moveTo>
                <a:lnTo>
                  <a:pt x="5591429" y="119379"/>
                </a:lnTo>
                <a:lnTo>
                  <a:pt x="5591429" y="761"/>
                </a:lnTo>
                <a:lnTo>
                  <a:pt x="5691378" y="761"/>
                </a:lnTo>
                <a:lnTo>
                  <a:pt x="5691378" y="119379"/>
                </a:lnTo>
                <a:lnTo>
                  <a:pt x="5713349" y="119379"/>
                </a:lnTo>
                <a:lnTo>
                  <a:pt x="5724652" y="119379"/>
                </a:lnTo>
              </a:path>
              <a:path w="6953250" h="10085070">
                <a:moveTo>
                  <a:pt x="5569204" y="140969"/>
                </a:moveTo>
                <a:lnTo>
                  <a:pt x="5613400" y="140969"/>
                </a:lnTo>
                <a:lnTo>
                  <a:pt x="5613400" y="22351"/>
                </a:lnTo>
                <a:lnTo>
                  <a:pt x="5669153" y="22351"/>
                </a:lnTo>
                <a:lnTo>
                  <a:pt x="5669153" y="140969"/>
                </a:lnTo>
                <a:lnTo>
                  <a:pt x="5724652" y="140969"/>
                </a:lnTo>
              </a:path>
              <a:path w="6953250" h="10085070">
                <a:moveTo>
                  <a:pt x="5724652" y="119379"/>
                </a:moveTo>
                <a:lnTo>
                  <a:pt x="5746877" y="119379"/>
                </a:lnTo>
                <a:lnTo>
                  <a:pt x="5746877" y="761"/>
                </a:lnTo>
                <a:lnTo>
                  <a:pt x="5846826" y="761"/>
                </a:lnTo>
                <a:lnTo>
                  <a:pt x="5846826" y="119379"/>
                </a:lnTo>
                <a:lnTo>
                  <a:pt x="5868797" y="119379"/>
                </a:lnTo>
                <a:lnTo>
                  <a:pt x="5880100" y="119379"/>
                </a:lnTo>
              </a:path>
              <a:path w="6953250" h="10085070">
                <a:moveTo>
                  <a:pt x="5724652" y="140969"/>
                </a:moveTo>
                <a:lnTo>
                  <a:pt x="5769102" y="140969"/>
                </a:lnTo>
                <a:lnTo>
                  <a:pt x="5769102" y="22351"/>
                </a:lnTo>
                <a:lnTo>
                  <a:pt x="5824601" y="22351"/>
                </a:lnTo>
                <a:lnTo>
                  <a:pt x="5824601" y="140969"/>
                </a:lnTo>
                <a:lnTo>
                  <a:pt x="5880100" y="140969"/>
                </a:lnTo>
              </a:path>
              <a:path w="6953250" h="10085070">
                <a:moveTo>
                  <a:pt x="5880100" y="119379"/>
                </a:moveTo>
                <a:lnTo>
                  <a:pt x="5902325" y="119379"/>
                </a:lnTo>
                <a:lnTo>
                  <a:pt x="5902325" y="761"/>
                </a:lnTo>
                <a:lnTo>
                  <a:pt x="6002274" y="761"/>
                </a:lnTo>
                <a:lnTo>
                  <a:pt x="6002274" y="119379"/>
                </a:lnTo>
                <a:lnTo>
                  <a:pt x="6024499" y="119379"/>
                </a:lnTo>
                <a:lnTo>
                  <a:pt x="6035548" y="119379"/>
                </a:lnTo>
              </a:path>
              <a:path w="6953250" h="10085070">
                <a:moveTo>
                  <a:pt x="5880100" y="140969"/>
                </a:moveTo>
                <a:lnTo>
                  <a:pt x="5924550" y="140969"/>
                </a:lnTo>
                <a:lnTo>
                  <a:pt x="5924550" y="22351"/>
                </a:lnTo>
                <a:lnTo>
                  <a:pt x="5980049" y="22351"/>
                </a:lnTo>
                <a:lnTo>
                  <a:pt x="5980049" y="140969"/>
                </a:lnTo>
                <a:lnTo>
                  <a:pt x="6035548" y="140969"/>
                </a:lnTo>
              </a:path>
              <a:path w="6953250" h="10085070">
                <a:moveTo>
                  <a:pt x="6035548" y="119379"/>
                </a:moveTo>
                <a:lnTo>
                  <a:pt x="6057773" y="119379"/>
                </a:lnTo>
                <a:lnTo>
                  <a:pt x="6057773" y="761"/>
                </a:lnTo>
                <a:lnTo>
                  <a:pt x="6157722" y="761"/>
                </a:lnTo>
                <a:lnTo>
                  <a:pt x="6157722" y="119379"/>
                </a:lnTo>
                <a:lnTo>
                  <a:pt x="6179947" y="119379"/>
                </a:lnTo>
                <a:lnTo>
                  <a:pt x="6190996" y="119379"/>
                </a:lnTo>
              </a:path>
              <a:path w="6953250" h="10085070">
                <a:moveTo>
                  <a:pt x="6035548" y="140969"/>
                </a:moveTo>
                <a:lnTo>
                  <a:pt x="6079998" y="140969"/>
                </a:lnTo>
                <a:lnTo>
                  <a:pt x="6079998" y="22351"/>
                </a:lnTo>
                <a:lnTo>
                  <a:pt x="6135497" y="22351"/>
                </a:lnTo>
                <a:lnTo>
                  <a:pt x="6135497" y="140969"/>
                </a:lnTo>
                <a:lnTo>
                  <a:pt x="6190996" y="140969"/>
                </a:lnTo>
              </a:path>
              <a:path w="6953250" h="10085070">
                <a:moveTo>
                  <a:pt x="6190996" y="119379"/>
                </a:moveTo>
                <a:lnTo>
                  <a:pt x="6213221" y="119379"/>
                </a:lnTo>
                <a:lnTo>
                  <a:pt x="6213221" y="761"/>
                </a:lnTo>
                <a:lnTo>
                  <a:pt x="6313170" y="761"/>
                </a:lnTo>
                <a:lnTo>
                  <a:pt x="6313170" y="119379"/>
                </a:lnTo>
                <a:lnTo>
                  <a:pt x="6335395" y="119379"/>
                </a:lnTo>
                <a:lnTo>
                  <a:pt x="6346444" y="119379"/>
                </a:lnTo>
              </a:path>
              <a:path w="6953250" h="10085070">
                <a:moveTo>
                  <a:pt x="6190996" y="140969"/>
                </a:moveTo>
                <a:lnTo>
                  <a:pt x="6235446" y="140969"/>
                </a:lnTo>
                <a:lnTo>
                  <a:pt x="6235446" y="22351"/>
                </a:lnTo>
                <a:lnTo>
                  <a:pt x="6290945" y="22351"/>
                </a:lnTo>
                <a:lnTo>
                  <a:pt x="6290945" y="140969"/>
                </a:lnTo>
                <a:lnTo>
                  <a:pt x="6346444" y="140969"/>
                </a:lnTo>
              </a:path>
              <a:path w="6953250" h="10085070">
                <a:moveTo>
                  <a:pt x="6346444" y="119379"/>
                </a:moveTo>
                <a:lnTo>
                  <a:pt x="6368669" y="119379"/>
                </a:lnTo>
                <a:lnTo>
                  <a:pt x="6368669" y="761"/>
                </a:lnTo>
                <a:lnTo>
                  <a:pt x="6468618" y="761"/>
                </a:lnTo>
                <a:lnTo>
                  <a:pt x="6468618" y="119379"/>
                </a:lnTo>
                <a:lnTo>
                  <a:pt x="6490843" y="119379"/>
                </a:lnTo>
                <a:lnTo>
                  <a:pt x="6501892" y="119379"/>
                </a:lnTo>
              </a:path>
              <a:path w="6953250" h="10085070">
                <a:moveTo>
                  <a:pt x="6346444" y="140969"/>
                </a:moveTo>
                <a:lnTo>
                  <a:pt x="6390894" y="140969"/>
                </a:lnTo>
                <a:lnTo>
                  <a:pt x="6390894" y="22351"/>
                </a:lnTo>
                <a:lnTo>
                  <a:pt x="6446393" y="22351"/>
                </a:lnTo>
                <a:lnTo>
                  <a:pt x="6446393" y="140969"/>
                </a:lnTo>
                <a:lnTo>
                  <a:pt x="6501892" y="140969"/>
                </a:lnTo>
              </a:path>
              <a:path w="6953250" h="10085070">
                <a:moveTo>
                  <a:pt x="6501892" y="119379"/>
                </a:moveTo>
                <a:lnTo>
                  <a:pt x="6524117" y="119379"/>
                </a:lnTo>
                <a:lnTo>
                  <a:pt x="6524117" y="761"/>
                </a:lnTo>
                <a:lnTo>
                  <a:pt x="6624066" y="761"/>
                </a:lnTo>
                <a:lnTo>
                  <a:pt x="6624066" y="119379"/>
                </a:lnTo>
                <a:lnTo>
                  <a:pt x="6646291" y="119379"/>
                </a:lnTo>
                <a:lnTo>
                  <a:pt x="6657340" y="119379"/>
                </a:lnTo>
              </a:path>
              <a:path w="6953250" h="10085070">
                <a:moveTo>
                  <a:pt x="6501892" y="140969"/>
                </a:moveTo>
                <a:lnTo>
                  <a:pt x="6546342" y="140969"/>
                </a:lnTo>
                <a:lnTo>
                  <a:pt x="6546342" y="22351"/>
                </a:lnTo>
                <a:lnTo>
                  <a:pt x="6601841" y="22351"/>
                </a:lnTo>
                <a:lnTo>
                  <a:pt x="6601841" y="140969"/>
                </a:lnTo>
                <a:lnTo>
                  <a:pt x="6657340" y="140969"/>
                </a:lnTo>
              </a:path>
              <a:path w="6953250" h="10085070">
                <a:moveTo>
                  <a:pt x="6657340" y="119379"/>
                </a:moveTo>
                <a:lnTo>
                  <a:pt x="6679565" y="119379"/>
                </a:lnTo>
                <a:lnTo>
                  <a:pt x="6679565" y="761"/>
                </a:lnTo>
                <a:lnTo>
                  <a:pt x="6779514" y="761"/>
                </a:lnTo>
                <a:lnTo>
                  <a:pt x="6779514" y="119379"/>
                </a:lnTo>
                <a:lnTo>
                  <a:pt x="6801739" y="119379"/>
                </a:lnTo>
                <a:lnTo>
                  <a:pt x="6813042" y="119379"/>
                </a:lnTo>
              </a:path>
              <a:path w="6953250" h="10085070">
                <a:moveTo>
                  <a:pt x="6657340" y="140969"/>
                </a:moveTo>
                <a:lnTo>
                  <a:pt x="6701790" y="140969"/>
                </a:lnTo>
                <a:lnTo>
                  <a:pt x="6701790" y="22351"/>
                </a:lnTo>
                <a:lnTo>
                  <a:pt x="6757289" y="22351"/>
                </a:lnTo>
                <a:lnTo>
                  <a:pt x="6757289" y="140969"/>
                </a:lnTo>
                <a:lnTo>
                  <a:pt x="6813042" y="140969"/>
                </a:lnTo>
              </a:path>
              <a:path w="6953250" h="10085070">
                <a:moveTo>
                  <a:pt x="6812026" y="138683"/>
                </a:moveTo>
                <a:lnTo>
                  <a:pt x="6951014" y="138683"/>
                </a:lnTo>
                <a:lnTo>
                  <a:pt x="6951014" y="0"/>
                </a:lnTo>
                <a:lnTo>
                  <a:pt x="6812026" y="0"/>
                </a:lnTo>
                <a:lnTo>
                  <a:pt x="6812026" y="138683"/>
                </a:lnTo>
                <a:close/>
              </a:path>
              <a:path w="6953250" h="10085070">
                <a:moveTo>
                  <a:pt x="6833616" y="117348"/>
                </a:moveTo>
                <a:lnTo>
                  <a:pt x="6929323" y="117348"/>
                </a:lnTo>
                <a:lnTo>
                  <a:pt x="6929323" y="21640"/>
                </a:lnTo>
                <a:lnTo>
                  <a:pt x="6833616" y="21640"/>
                </a:lnTo>
                <a:lnTo>
                  <a:pt x="6833616" y="117348"/>
                </a:lnTo>
                <a:close/>
              </a:path>
              <a:path w="6953250" h="10085070">
                <a:moveTo>
                  <a:pt x="6834378" y="140969"/>
                </a:moveTo>
                <a:lnTo>
                  <a:pt x="6834378" y="162940"/>
                </a:lnTo>
                <a:lnTo>
                  <a:pt x="6953250" y="162940"/>
                </a:lnTo>
                <a:lnTo>
                  <a:pt x="6953250" y="260730"/>
                </a:lnTo>
                <a:lnTo>
                  <a:pt x="6834378" y="260730"/>
                </a:lnTo>
                <a:lnTo>
                  <a:pt x="6834378" y="282701"/>
                </a:lnTo>
                <a:lnTo>
                  <a:pt x="6834378" y="293369"/>
                </a:lnTo>
              </a:path>
              <a:path w="6953250" h="10085070">
                <a:moveTo>
                  <a:pt x="6812788" y="140969"/>
                </a:moveTo>
                <a:lnTo>
                  <a:pt x="6812788" y="184530"/>
                </a:lnTo>
                <a:lnTo>
                  <a:pt x="6931659" y="184530"/>
                </a:lnTo>
                <a:lnTo>
                  <a:pt x="6931659" y="239140"/>
                </a:lnTo>
                <a:lnTo>
                  <a:pt x="6812788" y="239140"/>
                </a:lnTo>
                <a:lnTo>
                  <a:pt x="6812788" y="293369"/>
                </a:lnTo>
              </a:path>
              <a:path w="6953250" h="10085070">
                <a:moveTo>
                  <a:pt x="6834378" y="293369"/>
                </a:moveTo>
                <a:lnTo>
                  <a:pt x="6834378" y="315340"/>
                </a:lnTo>
                <a:lnTo>
                  <a:pt x="6953250" y="315340"/>
                </a:lnTo>
                <a:lnTo>
                  <a:pt x="6953250" y="413130"/>
                </a:lnTo>
                <a:lnTo>
                  <a:pt x="6834378" y="413130"/>
                </a:lnTo>
                <a:lnTo>
                  <a:pt x="6834378" y="435101"/>
                </a:lnTo>
                <a:lnTo>
                  <a:pt x="6834378" y="445769"/>
                </a:lnTo>
              </a:path>
              <a:path w="6953250" h="10085070">
                <a:moveTo>
                  <a:pt x="6812788" y="293369"/>
                </a:moveTo>
                <a:lnTo>
                  <a:pt x="6812788" y="336930"/>
                </a:lnTo>
                <a:lnTo>
                  <a:pt x="6931659" y="336930"/>
                </a:lnTo>
                <a:lnTo>
                  <a:pt x="6931659" y="391540"/>
                </a:lnTo>
                <a:lnTo>
                  <a:pt x="6812788" y="391540"/>
                </a:lnTo>
                <a:lnTo>
                  <a:pt x="6812788" y="445769"/>
                </a:lnTo>
              </a:path>
              <a:path w="6953250" h="10085070">
                <a:moveTo>
                  <a:pt x="6834378" y="445769"/>
                </a:moveTo>
                <a:lnTo>
                  <a:pt x="6834378" y="467740"/>
                </a:lnTo>
                <a:lnTo>
                  <a:pt x="6953250" y="467740"/>
                </a:lnTo>
                <a:lnTo>
                  <a:pt x="6953250" y="565530"/>
                </a:lnTo>
                <a:lnTo>
                  <a:pt x="6834378" y="565530"/>
                </a:lnTo>
                <a:lnTo>
                  <a:pt x="6834378" y="587501"/>
                </a:lnTo>
                <a:lnTo>
                  <a:pt x="6834378" y="598169"/>
                </a:lnTo>
              </a:path>
              <a:path w="6953250" h="10085070">
                <a:moveTo>
                  <a:pt x="6812788" y="445769"/>
                </a:moveTo>
                <a:lnTo>
                  <a:pt x="6812788" y="489330"/>
                </a:lnTo>
                <a:lnTo>
                  <a:pt x="6931659" y="489330"/>
                </a:lnTo>
                <a:lnTo>
                  <a:pt x="6931659" y="543940"/>
                </a:lnTo>
                <a:lnTo>
                  <a:pt x="6812788" y="543940"/>
                </a:lnTo>
                <a:lnTo>
                  <a:pt x="6812788" y="598169"/>
                </a:lnTo>
              </a:path>
              <a:path w="6953250" h="10085070">
                <a:moveTo>
                  <a:pt x="6834378" y="598169"/>
                </a:moveTo>
                <a:lnTo>
                  <a:pt x="6834378" y="620140"/>
                </a:lnTo>
                <a:lnTo>
                  <a:pt x="6953250" y="620140"/>
                </a:lnTo>
                <a:lnTo>
                  <a:pt x="6953250" y="717930"/>
                </a:lnTo>
                <a:lnTo>
                  <a:pt x="6834378" y="717930"/>
                </a:lnTo>
                <a:lnTo>
                  <a:pt x="6834378" y="739901"/>
                </a:lnTo>
                <a:lnTo>
                  <a:pt x="6834378" y="750569"/>
                </a:lnTo>
              </a:path>
              <a:path w="6953250" h="10085070">
                <a:moveTo>
                  <a:pt x="6812788" y="598169"/>
                </a:moveTo>
                <a:lnTo>
                  <a:pt x="6812788" y="641730"/>
                </a:lnTo>
                <a:lnTo>
                  <a:pt x="6931659" y="641730"/>
                </a:lnTo>
                <a:lnTo>
                  <a:pt x="6931659" y="696340"/>
                </a:lnTo>
                <a:lnTo>
                  <a:pt x="6812788" y="696340"/>
                </a:lnTo>
                <a:lnTo>
                  <a:pt x="6812788" y="750569"/>
                </a:lnTo>
              </a:path>
              <a:path w="6953250" h="10085070">
                <a:moveTo>
                  <a:pt x="6834378" y="750569"/>
                </a:moveTo>
                <a:lnTo>
                  <a:pt x="6834378" y="772540"/>
                </a:lnTo>
                <a:lnTo>
                  <a:pt x="6953250" y="772540"/>
                </a:lnTo>
                <a:lnTo>
                  <a:pt x="6953250" y="870330"/>
                </a:lnTo>
                <a:lnTo>
                  <a:pt x="6834378" y="870330"/>
                </a:lnTo>
                <a:lnTo>
                  <a:pt x="6834378" y="892301"/>
                </a:lnTo>
                <a:lnTo>
                  <a:pt x="6834378" y="903224"/>
                </a:lnTo>
              </a:path>
              <a:path w="6953250" h="10085070">
                <a:moveTo>
                  <a:pt x="6812788" y="750569"/>
                </a:moveTo>
                <a:lnTo>
                  <a:pt x="6812788" y="794130"/>
                </a:lnTo>
                <a:lnTo>
                  <a:pt x="6931659" y="794130"/>
                </a:lnTo>
                <a:lnTo>
                  <a:pt x="6931659" y="848740"/>
                </a:lnTo>
                <a:lnTo>
                  <a:pt x="6812788" y="848740"/>
                </a:lnTo>
                <a:lnTo>
                  <a:pt x="6812788" y="903224"/>
                </a:lnTo>
              </a:path>
              <a:path w="6953250" h="10085070">
                <a:moveTo>
                  <a:pt x="6834378" y="903224"/>
                </a:moveTo>
                <a:lnTo>
                  <a:pt x="6834378" y="924940"/>
                </a:lnTo>
                <a:lnTo>
                  <a:pt x="6953250" y="924940"/>
                </a:lnTo>
                <a:lnTo>
                  <a:pt x="6953250" y="1023111"/>
                </a:lnTo>
                <a:lnTo>
                  <a:pt x="6834378" y="1023111"/>
                </a:lnTo>
                <a:lnTo>
                  <a:pt x="6834378" y="1044701"/>
                </a:lnTo>
                <a:lnTo>
                  <a:pt x="6834378" y="1055624"/>
                </a:lnTo>
              </a:path>
              <a:path w="6953250" h="10085070">
                <a:moveTo>
                  <a:pt x="6812788" y="903224"/>
                </a:moveTo>
                <a:lnTo>
                  <a:pt x="6812788" y="946530"/>
                </a:lnTo>
                <a:lnTo>
                  <a:pt x="6931659" y="946530"/>
                </a:lnTo>
                <a:lnTo>
                  <a:pt x="6931659" y="1001140"/>
                </a:lnTo>
                <a:lnTo>
                  <a:pt x="6812788" y="1001140"/>
                </a:lnTo>
                <a:lnTo>
                  <a:pt x="6812788" y="1055624"/>
                </a:lnTo>
              </a:path>
              <a:path w="6953250" h="10085070">
                <a:moveTo>
                  <a:pt x="6834378" y="1055624"/>
                </a:moveTo>
                <a:lnTo>
                  <a:pt x="6834378" y="1077340"/>
                </a:lnTo>
                <a:lnTo>
                  <a:pt x="6953250" y="1077340"/>
                </a:lnTo>
                <a:lnTo>
                  <a:pt x="6953250" y="1175511"/>
                </a:lnTo>
                <a:lnTo>
                  <a:pt x="6834378" y="1175511"/>
                </a:lnTo>
                <a:lnTo>
                  <a:pt x="6834378" y="1197102"/>
                </a:lnTo>
                <a:lnTo>
                  <a:pt x="6834378" y="1208024"/>
                </a:lnTo>
              </a:path>
              <a:path w="6953250" h="10085070">
                <a:moveTo>
                  <a:pt x="6812788" y="1055624"/>
                </a:moveTo>
                <a:lnTo>
                  <a:pt x="6812788" y="1099311"/>
                </a:lnTo>
                <a:lnTo>
                  <a:pt x="6931659" y="1099311"/>
                </a:lnTo>
                <a:lnTo>
                  <a:pt x="6931659" y="1153540"/>
                </a:lnTo>
                <a:lnTo>
                  <a:pt x="6812788" y="1153540"/>
                </a:lnTo>
                <a:lnTo>
                  <a:pt x="6812788" y="1208024"/>
                </a:lnTo>
              </a:path>
              <a:path w="6953250" h="10085070">
                <a:moveTo>
                  <a:pt x="6834378" y="1208024"/>
                </a:moveTo>
                <a:lnTo>
                  <a:pt x="6834378" y="1229740"/>
                </a:lnTo>
                <a:lnTo>
                  <a:pt x="6953250" y="1229740"/>
                </a:lnTo>
                <a:lnTo>
                  <a:pt x="6953250" y="1327911"/>
                </a:lnTo>
                <a:lnTo>
                  <a:pt x="6834378" y="1327911"/>
                </a:lnTo>
                <a:lnTo>
                  <a:pt x="6834378" y="1349502"/>
                </a:lnTo>
                <a:lnTo>
                  <a:pt x="6834378" y="1360424"/>
                </a:lnTo>
              </a:path>
              <a:path w="6953250" h="10085070">
                <a:moveTo>
                  <a:pt x="6812788" y="1208024"/>
                </a:moveTo>
                <a:lnTo>
                  <a:pt x="6812788" y="1251711"/>
                </a:lnTo>
                <a:lnTo>
                  <a:pt x="6931659" y="1251711"/>
                </a:lnTo>
                <a:lnTo>
                  <a:pt x="6931659" y="1305940"/>
                </a:lnTo>
                <a:lnTo>
                  <a:pt x="6812788" y="1305940"/>
                </a:lnTo>
                <a:lnTo>
                  <a:pt x="6812788" y="1360424"/>
                </a:lnTo>
              </a:path>
              <a:path w="6953250" h="10085070">
                <a:moveTo>
                  <a:pt x="6834378" y="1360424"/>
                </a:moveTo>
                <a:lnTo>
                  <a:pt x="6834378" y="1382140"/>
                </a:lnTo>
                <a:lnTo>
                  <a:pt x="6953250" y="1382140"/>
                </a:lnTo>
                <a:lnTo>
                  <a:pt x="6953250" y="1480311"/>
                </a:lnTo>
                <a:lnTo>
                  <a:pt x="6834378" y="1480311"/>
                </a:lnTo>
                <a:lnTo>
                  <a:pt x="6834378" y="1501902"/>
                </a:lnTo>
                <a:lnTo>
                  <a:pt x="6834378" y="1512824"/>
                </a:lnTo>
              </a:path>
              <a:path w="6953250" h="10085070">
                <a:moveTo>
                  <a:pt x="6812788" y="1360424"/>
                </a:moveTo>
                <a:lnTo>
                  <a:pt x="6812788" y="1404111"/>
                </a:lnTo>
                <a:lnTo>
                  <a:pt x="6931659" y="1404111"/>
                </a:lnTo>
                <a:lnTo>
                  <a:pt x="6931659" y="1458340"/>
                </a:lnTo>
                <a:lnTo>
                  <a:pt x="6812788" y="1458340"/>
                </a:lnTo>
                <a:lnTo>
                  <a:pt x="6812788" y="1512824"/>
                </a:lnTo>
              </a:path>
              <a:path w="6953250" h="10085070">
                <a:moveTo>
                  <a:pt x="6834378" y="1512824"/>
                </a:moveTo>
                <a:lnTo>
                  <a:pt x="6834378" y="1534540"/>
                </a:lnTo>
                <a:lnTo>
                  <a:pt x="6953250" y="1534540"/>
                </a:lnTo>
                <a:lnTo>
                  <a:pt x="6953250" y="1632711"/>
                </a:lnTo>
                <a:lnTo>
                  <a:pt x="6834378" y="1632711"/>
                </a:lnTo>
                <a:lnTo>
                  <a:pt x="6834378" y="1654302"/>
                </a:lnTo>
                <a:lnTo>
                  <a:pt x="6834378" y="1665224"/>
                </a:lnTo>
              </a:path>
              <a:path w="6953250" h="10085070">
                <a:moveTo>
                  <a:pt x="6812788" y="1512824"/>
                </a:moveTo>
                <a:lnTo>
                  <a:pt x="6812788" y="1556511"/>
                </a:lnTo>
                <a:lnTo>
                  <a:pt x="6931659" y="1556511"/>
                </a:lnTo>
                <a:lnTo>
                  <a:pt x="6931659" y="1610740"/>
                </a:lnTo>
                <a:lnTo>
                  <a:pt x="6812788" y="1610740"/>
                </a:lnTo>
                <a:lnTo>
                  <a:pt x="6812788" y="1665224"/>
                </a:lnTo>
              </a:path>
              <a:path w="6953250" h="10085070">
                <a:moveTo>
                  <a:pt x="6834378" y="1665224"/>
                </a:moveTo>
                <a:lnTo>
                  <a:pt x="6834378" y="1686940"/>
                </a:lnTo>
                <a:lnTo>
                  <a:pt x="6953250" y="1686940"/>
                </a:lnTo>
                <a:lnTo>
                  <a:pt x="6953250" y="1785111"/>
                </a:lnTo>
                <a:lnTo>
                  <a:pt x="6834378" y="1785111"/>
                </a:lnTo>
                <a:lnTo>
                  <a:pt x="6834378" y="1806702"/>
                </a:lnTo>
                <a:lnTo>
                  <a:pt x="6834378" y="1817624"/>
                </a:lnTo>
              </a:path>
              <a:path w="6953250" h="10085070">
                <a:moveTo>
                  <a:pt x="6812788" y="1665224"/>
                </a:moveTo>
                <a:lnTo>
                  <a:pt x="6812788" y="1708911"/>
                </a:lnTo>
                <a:lnTo>
                  <a:pt x="6931659" y="1708911"/>
                </a:lnTo>
                <a:lnTo>
                  <a:pt x="6931659" y="1763140"/>
                </a:lnTo>
                <a:lnTo>
                  <a:pt x="6812788" y="1763140"/>
                </a:lnTo>
                <a:lnTo>
                  <a:pt x="6812788" y="1817624"/>
                </a:lnTo>
              </a:path>
              <a:path w="6953250" h="10085070">
                <a:moveTo>
                  <a:pt x="6834378" y="1817624"/>
                </a:moveTo>
                <a:lnTo>
                  <a:pt x="6834378" y="1839340"/>
                </a:lnTo>
                <a:lnTo>
                  <a:pt x="6953250" y="1839340"/>
                </a:lnTo>
                <a:lnTo>
                  <a:pt x="6953250" y="1937511"/>
                </a:lnTo>
                <a:lnTo>
                  <a:pt x="6834378" y="1937511"/>
                </a:lnTo>
                <a:lnTo>
                  <a:pt x="6834378" y="1959102"/>
                </a:lnTo>
                <a:lnTo>
                  <a:pt x="6834378" y="1970024"/>
                </a:lnTo>
              </a:path>
              <a:path w="6953250" h="10085070">
                <a:moveTo>
                  <a:pt x="6812788" y="1817624"/>
                </a:moveTo>
                <a:lnTo>
                  <a:pt x="6812788" y="1861311"/>
                </a:lnTo>
                <a:lnTo>
                  <a:pt x="6931659" y="1861311"/>
                </a:lnTo>
                <a:lnTo>
                  <a:pt x="6931659" y="1915540"/>
                </a:lnTo>
                <a:lnTo>
                  <a:pt x="6812788" y="1915540"/>
                </a:lnTo>
                <a:lnTo>
                  <a:pt x="6812788" y="1970024"/>
                </a:lnTo>
              </a:path>
              <a:path w="6953250" h="10085070">
                <a:moveTo>
                  <a:pt x="6834378" y="1970024"/>
                </a:moveTo>
                <a:lnTo>
                  <a:pt x="6834378" y="1991740"/>
                </a:lnTo>
                <a:lnTo>
                  <a:pt x="6953250" y="1991740"/>
                </a:lnTo>
                <a:lnTo>
                  <a:pt x="6953250" y="2089911"/>
                </a:lnTo>
                <a:lnTo>
                  <a:pt x="6834378" y="2089911"/>
                </a:lnTo>
                <a:lnTo>
                  <a:pt x="6834378" y="2111502"/>
                </a:lnTo>
                <a:lnTo>
                  <a:pt x="6834378" y="2122424"/>
                </a:lnTo>
              </a:path>
              <a:path w="6953250" h="10085070">
                <a:moveTo>
                  <a:pt x="6812788" y="1970024"/>
                </a:moveTo>
                <a:lnTo>
                  <a:pt x="6812788" y="2013711"/>
                </a:lnTo>
                <a:lnTo>
                  <a:pt x="6931659" y="2013711"/>
                </a:lnTo>
                <a:lnTo>
                  <a:pt x="6931659" y="2068194"/>
                </a:lnTo>
                <a:lnTo>
                  <a:pt x="6812788" y="2068194"/>
                </a:lnTo>
                <a:lnTo>
                  <a:pt x="6812788" y="2122424"/>
                </a:lnTo>
              </a:path>
              <a:path w="6953250" h="10085070">
                <a:moveTo>
                  <a:pt x="6834378" y="2122424"/>
                </a:moveTo>
                <a:lnTo>
                  <a:pt x="6834378" y="2144394"/>
                </a:lnTo>
                <a:lnTo>
                  <a:pt x="6953250" y="2144394"/>
                </a:lnTo>
                <a:lnTo>
                  <a:pt x="6953250" y="2242311"/>
                </a:lnTo>
                <a:lnTo>
                  <a:pt x="6834378" y="2242311"/>
                </a:lnTo>
                <a:lnTo>
                  <a:pt x="6834378" y="2263902"/>
                </a:lnTo>
                <a:lnTo>
                  <a:pt x="6834378" y="2274824"/>
                </a:lnTo>
              </a:path>
              <a:path w="6953250" h="10085070">
                <a:moveTo>
                  <a:pt x="6812788" y="2122424"/>
                </a:moveTo>
                <a:lnTo>
                  <a:pt x="6812788" y="2166111"/>
                </a:lnTo>
                <a:lnTo>
                  <a:pt x="6931659" y="2166111"/>
                </a:lnTo>
                <a:lnTo>
                  <a:pt x="6931659" y="2220594"/>
                </a:lnTo>
                <a:lnTo>
                  <a:pt x="6812788" y="2220594"/>
                </a:lnTo>
                <a:lnTo>
                  <a:pt x="6812788" y="2274824"/>
                </a:lnTo>
              </a:path>
              <a:path w="6953250" h="10085070">
                <a:moveTo>
                  <a:pt x="6834378" y="2274824"/>
                </a:moveTo>
                <a:lnTo>
                  <a:pt x="6834378" y="2296794"/>
                </a:lnTo>
                <a:lnTo>
                  <a:pt x="6953250" y="2296794"/>
                </a:lnTo>
                <a:lnTo>
                  <a:pt x="6953250" y="2394711"/>
                </a:lnTo>
                <a:lnTo>
                  <a:pt x="6834378" y="2394711"/>
                </a:lnTo>
                <a:lnTo>
                  <a:pt x="6834378" y="2416555"/>
                </a:lnTo>
                <a:lnTo>
                  <a:pt x="6834378" y="2427224"/>
                </a:lnTo>
              </a:path>
              <a:path w="6953250" h="10085070">
                <a:moveTo>
                  <a:pt x="6812788" y="2274824"/>
                </a:moveTo>
                <a:lnTo>
                  <a:pt x="6812788" y="2318511"/>
                </a:lnTo>
                <a:lnTo>
                  <a:pt x="6931659" y="2318511"/>
                </a:lnTo>
                <a:lnTo>
                  <a:pt x="6931659" y="2372994"/>
                </a:lnTo>
                <a:lnTo>
                  <a:pt x="6812788" y="2372994"/>
                </a:lnTo>
                <a:lnTo>
                  <a:pt x="6812788" y="2427224"/>
                </a:lnTo>
              </a:path>
              <a:path w="6953250" h="10085070">
                <a:moveTo>
                  <a:pt x="6834378" y="2427224"/>
                </a:moveTo>
                <a:lnTo>
                  <a:pt x="6834378" y="2449194"/>
                </a:lnTo>
                <a:lnTo>
                  <a:pt x="6953250" y="2449194"/>
                </a:lnTo>
                <a:lnTo>
                  <a:pt x="6953250" y="2547111"/>
                </a:lnTo>
                <a:lnTo>
                  <a:pt x="6834378" y="2547111"/>
                </a:lnTo>
                <a:lnTo>
                  <a:pt x="6834378" y="2568955"/>
                </a:lnTo>
                <a:lnTo>
                  <a:pt x="6834378" y="2579624"/>
                </a:lnTo>
              </a:path>
              <a:path w="6953250" h="10085070">
                <a:moveTo>
                  <a:pt x="6812788" y="2427224"/>
                </a:moveTo>
                <a:lnTo>
                  <a:pt x="6812788" y="2470911"/>
                </a:lnTo>
                <a:lnTo>
                  <a:pt x="6931659" y="2470911"/>
                </a:lnTo>
                <a:lnTo>
                  <a:pt x="6931659" y="2525394"/>
                </a:lnTo>
                <a:lnTo>
                  <a:pt x="6812788" y="2525394"/>
                </a:lnTo>
                <a:lnTo>
                  <a:pt x="6812788" y="2579624"/>
                </a:lnTo>
              </a:path>
              <a:path w="6953250" h="10085070">
                <a:moveTo>
                  <a:pt x="6834378" y="2579624"/>
                </a:moveTo>
                <a:lnTo>
                  <a:pt x="6834378" y="2601594"/>
                </a:lnTo>
                <a:lnTo>
                  <a:pt x="6953250" y="2601594"/>
                </a:lnTo>
                <a:lnTo>
                  <a:pt x="6953250" y="2699511"/>
                </a:lnTo>
                <a:lnTo>
                  <a:pt x="6834378" y="2699511"/>
                </a:lnTo>
                <a:lnTo>
                  <a:pt x="6834378" y="2721355"/>
                </a:lnTo>
                <a:lnTo>
                  <a:pt x="6834378" y="2732024"/>
                </a:lnTo>
              </a:path>
              <a:path w="6953250" h="10085070">
                <a:moveTo>
                  <a:pt x="6812788" y="2579624"/>
                </a:moveTo>
                <a:lnTo>
                  <a:pt x="6812788" y="2623311"/>
                </a:lnTo>
                <a:lnTo>
                  <a:pt x="6931659" y="2623311"/>
                </a:lnTo>
                <a:lnTo>
                  <a:pt x="6931659" y="2677794"/>
                </a:lnTo>
                <a:lnTo>
                  <a:pt x="6812788" y="2677794"/>
                </a:lnTo>
                <a:lnTo>
                  <a:pt x="6812788" y="2732024"/>
                </a:lnTo>
              </a:path>
              <a:path w="6953250" h="10085070">
                <a:moveTo>
                  <a:pt x="6834378" y="2732024"/>
                </a:moveTo>
                <a:lnTo>
                  <a:pt x="6834378" y="2753994"/>
                </a:lnTo>
                <a:lnTo>
                  <a:pt x="6953250" y="2753994"/>
                </a:lnTo>
                <a:lnTo>
                  <a:pt x="6953250" y="2851911"/>
                </a:lnTo>
                <a:lnTo>
                  <a:pt x="6834378" y="2851911"/>
                </a:lnTo>
                <a:lnTo>
                  <a:pt x="6834378" y="2873755"/>
                </a:lnTo>
                <a:lnTo>
                  <a:pt x="6834378" y="2884424"/>
                </a:lnTo>
              </a:path>
              <a:path w="6953250" h="10085070">
                <a:moveTo>
                  <a:pt x="6812788" y="2732024"/>
                </a:moveTo>
                <a:lnTo>
                  <a:pt x="6812788" y="2775711"/>
                </a:lnTo>
                <a:lnTo>
                  <a:pt x="6931659" y="2775711"/>
                </a:lnTo>
                <a:lnTo>
                  <a:pt x="6931659" y="2830194"/>
                </a:lnTo>
                <a:lnTo>
                  <a:pt x="6812788" y="2830194"/>
                </a:lnTo>
                <a:lnTo>
                  <a:pt x="6812788" y="2884424"/>
                </a:lnTo>
              </a:path>
              <a:path w="6953250" h="10085070">
                <a:moveTo>
                  <a:pt x="6834378" y="2884424"/>
                </a:moveTo>
                <a:lnTo>
                  <a:pt x="6834378" y="2906394"/>
                </a:lnTo>
                <a:lnTo>
                  <a:pt x="6953250" y="2906394"/>
                </a:lnTo>
                <a:lnTo>
                  <a:pt x="6953250" y="3004311"/>
                </a:lnTo>
                <a:lnTo>
                  <a:pt x="6834378" y="3004311"/>
                </a:lnTo>
                <a:lnTo>
                  <a:pt x="6834378" y="3026155"/>
                </a:lnTo>
                <a:lnTo>
                  <a:pt x="6834378" y="3037204"/>
                </a:lnTo>
              </a:path>
              <a:path w="6953250" h="10085070">
                <a:moveTo>
                  <a:pt x="6812788" y="2884424"/>
                </a:moveTo>
                <a:lnTo>
                  <a:pt x="6812788" y="2928111"/>
                </a:lnTo>
                <a:lnTo>
                  <a:pt x="6931659" y="2928111"/>
                </a:lnTo>
                <a:lnTo>
                  <a:pt x="6931659" y="2982594"/>
                </a:lnTo>
                <a:lnTo>
                  <a:pt x="6812788" y="2982594"/>
                </a:lnTo>
                <a:lnTo>
                  <a:pt x="6812788" y="3037204"/>
                </a:lnTo>
              </a:path>
              <a:path w="6953250" h="10085070">
                <a:moveTo>
                  <a:pt x="6834378" y="3037204"/>
                </a:moveTo>
                <a:lnTo>
                  <a:pt x="6834378" y="3058794"/>
                </a:lnTo>
                <a:lnTo>
                  <a:pt x="6953250" y="3058794"/>
                </a:lnTo>
                <a:lnTo>
                  <a:pt x="6953250" y="3156711"/>
                </a:lnTo>
                <a:lnTo>
                  <a:pt x="6834378" y="3156711"/>
                </a:lnTo>
                <a:lnTo>
                  <a:pt x="6834378" y="3178555"/>
                </a:lnTo>
                <a:lnTo>
                  <a:pt x="6834378" y="3189604"/>
                </a:lnTo>
              </a:path>
              <a:path w="6953250" h="10085070">
                <a:moveTo>
                  <a:pt x="6812788" y="3037204"/>
                </a:moveTo>
                <a:lnTo>
                  <a:pt x="6812788" y="3080511"/>
                </a:lnTo>
                <a:lnTo>
                  <a:pt x="6931659" y="3080511"/>
                </a:lnTo>
                <a:lnTo>
                  <a:pt x="6931659" y="3134994"/>
                </a:lnTo>
                <a:lnTo>
                  <a:pt x="6812788" y="3134994"/>
                </a:lnTo>
                <a:lnTo>
                  <a:pt x="6812788" y="3189604"/>
                </a:lnTo>
              </a:path>
              <a:path w="6953250" h="10085070">
                <a:moveTo>
                  <a:pt x="6834378" y="3189604"/>
                </a:moveTo>
                <a:lnTo>
                  <a:pt x="6834378" y="3211194"/>
                </a:lnTo>
                <a:lnTo>
                  <a:pt x="6953250" y="3211194"/>
                </a:lnTo>
                <a:lnTo>
                  <a:pt x="6953250" y="3309365"/>
                </a:lnTo>
                <a:lnTo>
                  <a:pt x="6834378" y="3309365"/>
                </a:lnTo>
                <a:lnTo>
                  <a:pt x="6834378" y="3330955"/>
                </a:lnTo>
                <a:lnTo>
                  <a:pt x="6834378" y="3342004"/>
                </a:lnTo>
              </a:path>
              <a:path w="6953250" h="10085070">
                <a:moveTo>
                  <a:pt x="6812788" y="3189604"/>
                </a:moveTo>
                <a:lnTo>
                  <a:pt x="6812788" y="3232911"/>
                </a:lnTo>
                <a:lnTo>
                  <a:pt x="6931659" y="3232911"/>
                </a:lnTo>
                <a:lnTo>
                  <a:pt x="6931659" y="3287394"/>
                </a:lnTo>
                <a:lnTo>
                  <a:pt x="6812788" y="3287394"/>
                </a:lnTo>
                <a:lnTo>
                  <a:pt x="6812788" y="3342004"/>
                </a:lnTo>
              </a:path>
              <a:path w="6953250" h="10085070">
                <a:moveTo>
                  <a:pt x="6834378" y="3342004"/>
                </a:moveTo>
                <a:lnTo>
                  <a:pt x="6834378" y="3363594"/>
                </a:lnTo>
                <a:lnTo>
                  <a:pt x="6953250" y="3363594"/>
                </a:lnTo>
                <a:lnTo>
                  <a:pt x="6953250" y="3461765"/>
                </a:lnTo>
                <a:lnTo>
                  <a:pt x="6834378" y="3461765"/>
                </a:lnTo>
                <a:lnTo>
                  <a:pt x="6834378" y="3483355"/>
                </a:lnTo>
                <a:lnTo>
                  <a:pt x="6834378" y="3494404"/>
                </a:lnTo>
              </a:path>
              <a:path w="6953250" h="10085070">
                <a:moveTo>
                  <a:pt x="6812788" y="3342004"/>
                </a:moveTo>
                <a:lnTo>
                  <a:pt x="6812788" y="3385565"/>
                </a:lnTo>
                <a:lnTo>
                  <a:pt x="6931659" y="3385565"/>
                </a:lnTo>
                <a:lnTo>
                  <a:pt x="6931659" y="3439794"/>
                </a:lnTo>
                <a:lnTo>
                  <a:pt x="6812788" y="3439794"/>
                </a:lnTo>
                <a:lnTo>
                  <a:pt x="6812788" y="3494404"/>
                </a:lnTo>
              </a:path>
              <a:path w="6953250" h="10085070">
                <a:moveTo>
                  <a:pt x="6834378" y="3494404"/>
                </a:moveTo>
                <a:lnTo>
                  <a:pt x="6834378" y="3515994"/>
                </a:lnTo>
                <a:lnTo>
                  <a:pt x="6953250" y="3515994"/>
                </a:lnTo>
                <a:lnTo>
                  <a:pt x="6953250" y="3614165"/>
                </a:lnTo>
                <a:lnTo>
                  <a:pt x="6834378" y="3614165"/>
                </a:lnTo>
                <a:lnTo>
                  <a:pt x="6834378" y="3635755"/>
                </a:lnTo>
                <a:lnTo>
                  <a:pt x="6834378" y="3646804"/>
                </a:lnTo>
              </a:path>
              <a:path w="6953250" h="10085070">
                <a:moveTo>
                  <a:pt x="6812788" y="3494404"/>
                </a:moveTo>
                <a:lnTo>
                  <a:pt x="6812788" y="3537965"/>
                </a:lnTo>
                <a:lnTo>
                  <a:pt x="6931659" y="3537965"/>
                </a:lnTo>
                <a:lnTo>
                  <a:pt x="6931659" y="3592194"/>
                </a:lnTo>
                <a:lnTo>
                  <a:pt x="6812788" y="3592194"/>
                </a:lnTo>
                <a:lnTo>
                  <a:pt x="6812788" y="3646804"/>
                </a:lnTo>
              </a:path>
              <a:path w="6953250" h="10085070">
                <a:moveTo>
                  <a:pt x="6834378" y="3646804"/>
                </a:moveTo>
                <a:lnTo>
                  <a:pt x="6834378" y="3668394"/>
                </a:lnTo>
                <a:lnTo>
                  <a:pt x="6953250" y="3668394"/>
                </a:lnTo>
                <a:lnTo>
                  <a:pt x="6953250" y="3766565"/>
                </a:lnTo>
                <a:lnTo>
                  <a:pt x="6834378" y="3766565"/>
                </a:lnTo>
                <a:lnTo>
                  <a:pt x="6834378" y="3788155"/>
                </a:lnTo>
                <a:lnTo>
                  <a:pt x="6834378" y="3799204"/>
                </a:lnTo>
              </a:path>
              <a:path w="6953250" h="10085070">
                <a:moveTo>
                  <a:pt x="6812788" y="3646804"/>
                </a:moveTo>
                <a:lnTo>
                  <a:pt x="6812788" y="3690365"/>
                </a:lnTo>
                <a:lnTo>
                  <a:pt x="6931659" y="3690365"/>
                </a:lnTo>
                <a:lnTo>
                  <a:pt x="6931659" y="3744594"/>
                </a:lnTo>
                <a:lnTo>
                  <a:pt x="6812788" y="3744594"/>
                </a:lnTo>
                <a:lnTo>
                  <a:pt x="6812788" y="3799204"/>
                </a:lnTo>
              </a:path>
              <a:path w="6953250" h="10085070">
                <a:moveTo>
                  <a:pt x="6834378" y="3799204"/>
                </a:moveTo>
                <a:lnTo>
                  <a:pt x="6834378" y="3820794"/>
                </a:lnTo>
                <a:lnTo>
                  <a:pt x="6953250" y="3820794"/>
                </a:lnTo>
                <a:lnTo>
                  <a:pt x="6953250" y="3918966"/>
                </a:lnTo>
                <a:lnTo>
                  <a:pt x="6834378" y="3918966"/>
                </a:lnTo>
                <a:lnTo>
                  <a:pt x="6834378" y="3940555"/>
                </a:lnTo>
                <a:lnTo>
                  <a:pt x="6834378" y="3951604"/>
                </a:lnTo>
              </a:path>
              <a:path w="6953250" h="10085070">
                <a:moveTo>
                  <a:pt x="6812788" y="3799204"/>
                </a:moveTo>
                <a:lnTo>
                  <a:pt x="6812788" y="3842765"/>
                </a:lnTo>
                <a:lnTo>
                  <a:pt x="6931659" y="3842765"/>
                </a:lnTo>
                <a:lnTo>
                  <a:pt x="6931659" y="3896994"/>
                </a:lnTo>
                <a:lnTo>
                  <a:pt x="6812788" y="3896994"/>
                </a:lnTo>
                <a:lnTo>
                  <a:pt x="6812788" y="3951604"/>
                </a:lnTo>
              </a:path>
              <a:path w="6953250" h="10085070">
                <a:moveTo>
                  <a:pt x="6834378" y="3951604"/>
                </a:moveTo>
                <a:lnTo>
                  <a:pt x="6834378" y="3973194"/>
                </a:lnTo>
                <a:lnTo>
                  <a:pt x="6953250" y="3973194"/>
                </a:lnTo>
                <a:lnTo>
                  <a:pt x="6953250" y="4071366"/>
                </a:lnTo>
                <a:lnTo>
                  <a:pt x="6834378" y="4071366"/>
                </a:lnTo>
                <a:lnTo>
                  <a:pt x="6834378" y="4092955"/>
                </a:lnTo>
                <a:lnTo>
                  <a:pt x="6834378" y="4104004"/>
                </a:lnTo>
              </a:path>
              <a:path w="6953250" h="10085070">
                <a:moveTo>
                  <a:pt x="6812788" y="3951604"/>
                </a:moveTo>
                <a:lnTo>
                  <a:pt x="6812788" y="3995166"/>
                </a:lnTo>
                <a:lnTo>
                  <a:pt x="6931659" y="3995166"/>
                </a:lnTo>
                <a:lnTo>
                  <a:pt x="6931659" y="4049394"/>
                </a:lnTo>
                <a:lnTo>
                  <a:pt x="6812788" y="4049394"/>
                </a:lnTo>
                <a:lnTo>
                  <a:pt x="6812788" y="4104004"/>
                </a:lnTo>
              </a:path>
              <a:path w="6953250" h="10085070">
                <a:moveTo>
                  <a:pt x="6834378" y="4104004"/>
                </a:moveTo>
                <a:lnTo>
                  <a:pt x="6834378" y="4125594"/>
                </a:lnTo>
                <a:lnTo>
                  <a:pt x="6953250" y="4125594"/>
                </a:lnTo>
                <a:lnTo>
                  <a:pt x="6953250" y="4223766"/>
                </a:lnTo>
                <a:lnTo>
                  <a:pt x="6834378" y="4223766"/>
                </a:lnTo>
                <a:lnTo>
                  <a:pt x="6834378" y="4245356"/>
                </a:lnTo>
                <a:lnTo>
                  <a:pt x="6834378" y="4256405"/>
                </a:lnTo>
              </a:path>
              <a:path w="6953250" h="10085070">
                <a:moveTo>
                  <a:pt x="6812788" y="4104004"/>
                </a:moveTo>
                <a:lnTo>
                  <a:pt x="6812788" y="4147566"/>
                </a:lnTo>
                <a:lnTo>
                  <a:pt x="6931659" y="4147566"/>
                </a:lnTo>
                <a:lnTo>
                  <a:pt x="6931659" y="4201795"/>
                </a:lnTo>
                <a:lnTo>
                  <a:pt x="6812788" y="4201795"/>
                </a:lnTo>
                <a:lnTo>
                  <a:pt x="6812788" y="4256405"/>
                </a:lnTo>
              </a:path>
              <a:path w="6953250" h="10085070">
                <a:moveTo>
                  <a:pt x="6834378" y="4256405"/>
                </a:moveTo>
                <a:lnTo>
                  <a:pt x="6834378" y="4277995"/>
                </a:lnTo>
                <a:lnTo>
                  <a:pt x="6953250" y="4277995"/>
                </a:lnTo>
                <a:lnTo>
                  <a:pt x="6953250" y="4376166"/>
                </a:lnTo>
                <a:lnTo>
                  <a:pt x="6834378" y="4376166"/>
                </a:lnTo>
                <a:lnTo>
                  <a:pt x="6834378" y="4397756"/>
                </a:lnTo>
                <a:lnTo>
                  <a:pt x="6834378" y="4408805"/>
                </a:lnTo>
              </a:path>
              <a:path w="6953250" h="10085070">
                <a:moveTo>
                  <a:pt x="6812788" y="4256405"/>
                </a:moveTo>
                <a:lnTo>
                  <a:pt x="6812788" y="4299966"/>
                </a:lnTo>
                <a:lnTo>
                  <a:pt x="6931659" y="4299966"/>
                </a:lnTo>
                <a:lnTo>
                  <a:pt x="6931659" y="4354575"/>
                </a:lnTo>
                <a:lnTo>
                  <a:pt x="6812788" y="4354575"/>
                </a:lnTo>
                <a:lnTo>
                  <a:pt x="6812788" y="4408805"/>
                </a:lnTo>
              </a:path>
              <a:path w="6953250" h="10085070">
                <a:moveTo>
                  <a:pt x="6834378" y="4408805"/>
                </a:moveTo>
                <a:lnTo>
                  <a:pt x="6834378" y="4430775"/>
                </a:lnTo>
                <a:lnTo>
                  <a:pt x="6953250" y="4430775"/>
                </a:lnTo>
                <a:lnTo>
                  <a:pt x="6953250" y="4528566"/>
                </a:lnTo>
                <a:lnTo>
                  <a:pt x="6834378" y="4528566"/>
                </a:lnTo>
                <a:lnTo>
                  <a:pt x="6834378" y="4550156"/>
                </a:lnTo>
                <a:lnTo>
                  <a:pt x="6834378" y="4561205"/>
                </a:lnTo>
              </a:path>
              <a:path w="6953250" h="10085070">
                <a:moveTo>
                  <a:pt x="6812788" y="4408805"/>
                </a:moveTo>
                <a:lnTo>
                  <a:pt x="6812788" y="4452366"/>
                </a:lnTo>
                <a:lnTo>
                  <a:pt x="6931659" y="4452366"/>
                </a:lnTo>
                <a:lnTo>
                  <a:pt x="6931659" y="4506975"/>
                </a:lnTo>
                <a:lnTo>
                  <a:pt x="6812788" y="4506975"/>
                </a:lnTo>
                <a:lnTo>
                  <a:pt x="6812788" y="4561205"/>
                </a:lnTo>
              </a:path>
              <a:path w="6953250" h="10085070">
                <a:moveTo>
                  <a:pt x="6834378" y="4561205"/>
                </a:moveTo>
                <a:lnTo>
                  <a:pt x="6834378" y="4583175"/>
                </a:lnTo>
                <a:lnTo>
                  <a:pt x="6953250" y="4583175"/>
                </a:lnTo>
                <a:lnTo>
                  <a:pt x="6953250" y="4680966"/>
                </a:lnTo>
                <a:lnTo>
                  <a:pt x="6834378" y="4680966"/>
                </a:lnTo>
                <a:lnTo>
                  <a:pt x="6834378" y="4702936"/>
                </a:lnTo>
                <a:lnTo>
                  <a:pt x="6834378" y="4713605"/>
                </a:lnTo>
              </a:path>
              <a:path w="6953250" h="10085070">
                <a:moveTo>
                  <a:pt x="6812788" y="4561205"/>
                </a:moveTo>
                <a:lnTo>
                  <a:pt x="6812788" y="4604766"/>
                </a:lnTo>
                <a:lnTo>
                  <a:pt x="6931659" y="4604766"/>
                </a:lnTo>
                <a:lnTo>
                  <a:pt x="6931659" y="4659375"/>
                </a:lnTo>
                <a:lnTo>
                  <a:pt x="6812788" y="4659375"/>
                </a:lnTo>
                <a:lnTo>
                  <a:pt x="6812788" y="4713605"/>
                </a:lnTo>
              </a:path>
              <a:path w="6953250" h="10085070">
                <a:moveTo>
                  <a:pt x="6834378" y="4713605"/>
                </a:moveTo>
                <a:lnTo>
                  <a:pt x="6834378" y="4735575"/>
                </a:lnTo>
                <a:lnTo>
                  <a:pt x="6953250" y="4735575"/>
                </a:lnTo>
                <a:lnTo>
                  <a:pt x="6953250" y="4833366"/>
                </a:lnTo>
                <a:lnTo>
                  <a:pt x="6834378" y="4833366"/>
                </a:lnTo>
                <a:lnTo>
                  <a:pt x="6834378" y="4855336"/>
                </a:lnTo>
                <a:lnTo>
                  <a:pt x="6834378" y="4866005"/>
                </a:lnTo>
              </a:path>
              <a:path w="6953250" h="10085070">
                <a:moveTo>
                  <a:pt x="6812788" y="4713605"/>
                </a:moveTo>
                <a:lnTo>
                  <a:pt x="6812788" y="4757166"/>
                </a:lnTo>
                <a:lnTo>
                  <a:pt x="6931659" y="4757166"/>
                </a:lnTo>
                <a:lnTo>
                  <a:pt x="6931659" y="4811775"/>
                </a:lnTo>
                <a:lnTo>
                  <a:pt x="6812788" y="4811775"/>
                </a:lnTo>
                <a:lnTo>
                  <a:pt x="6812788" y="4866005"/>
                </a:lnTo>
              </a:path>
              <a:path w="6953250" h="10085070">
                <a:moveTo>
                  <a:pt x="6834378" y="4866005"/>
                </a:moveTo>
                <a:lnTo>
                  <a:pt x="6834378" y="4887975"/>
                </a:lnTo>
                <a:lnTo>
                  <a:pt x="6953250" y="4887975"/>
                </a:lnTo>
                <a:lnTo>
                  <a:pt x="6953250" y="4985766"/>
                </a:lnTo>
                <a:lnTo>
                  <a:pt x="6834378" y="4985766"/>
                </a:lnTo>
                <a:lnTo>
                  <a:pt x="6834378" y="5007736"/>
                </a:lnTo>
                <a:lnTo>
                  <a:pt x="6834378" y="5018405"/>
                </a:lnTo>
              </a:path>
              <a:path w="6953250" h="10085070">
                <a:moveTo>
                  <a:pt x="6812788" y="4866005"/>
                </a:moveTo>
                <a:lnTo>
                  <a:pt x="6812788" y="4909566"/>
                </a:lnTo>
                <a:lnTo>
                  <a:pt x="6931659" y="4909566"/>
                </a:lnTo>
                <a:lnTo>
                  <a:pt x="6931659" y="4964175"/>
                </a:lnTo>
                <a:lnTo>
                  <a:pt x="6812788" y="4964175"/>
                </a:lnTo>
                <a:lnTo>
                  <a:pt x="6812788" y="5018405"/>
                </a:lnTo>
              </a:path>
              <a:path w="6953250" h="10085070">
                <a:moveTo>
                  <a:pt x="6834378" y="5018405"/>
                </a:moveTo>
                <a:lnTo>
                  <a:pt x="6834378" y="5040630"/>
                </a:lnTo>
                <a:lnTo>
                  <a:pt x="6953250" y="5040630"/>
                </a:lnTo>
                <a:lnTo>
                  <a:pt x="6953250" y="5139435"/>
                </a:lnTo>
                <a:lnTo>
                  <a:pt x="6834378" y="5139435"/>
                </a:lnTo>
                <a:lnTo>
                  <a:pt x="6834378" y="5161280"/>
                </a:lnTo>
                <a:lnTo>
                  <a:pt x="6834378" y="5172329"/>
                </a:lnTo>
              </a:path>
              <a:path w="6953250" h="10085070">
                <a:moveTo>
                  <a:pt x="6812788" y="5018405"/>
                </a:moveTo>
                <a:lnTo>
                  <a:pt x="6812788" y="5062600"/>
                </a:lnTo>
                <a:lnTo>
                  <a:pt x="6931659" y="5062600"/>
                </a:lnTo>
                <a:lnTo>
                  <a:pt x="6931659" y="5117464"/>
                </a:lnTo>
                <a:lnTo>
                  <a:pt x="6812788" y="5117464"/>
                </a:lnTo>
                <a:lnTo>
                  <a:pt x="6812788" y="5172329"/>
                </a:lnTo>
              </a:path>
              <a:path w="6953250" h="10085070">
                <a:moveTo>
                  <a:pt x="6834378" y="5172329"/>
                </a:moveTo>
                <a:lnTo>
                  <a:pt x="6834378" y="5194554"/>
                </a:lnTo>
                <a:lnTo>
                  <a:pt x="6953250" y="5194554"/>
                </a:lnTo>
                <a:lnTo>
                  <a:pt x="6953250" y="5293359"/>
                </a:lnTo>
                <a:lnTo>
                  <a:pt x="6834378" y="5293359"/>
                </a:lnTo>
                <a:lnTo>
                  <a:pt x="6834378" y="5315204"/>
                </a:lnTo>
                <a:lnTo>
                  <a:pt x="6834378" y="5326507"/>
                </a:lnTo>
              </a:path>
              <a:path w="6953250" h="10085070">
                <a:moveTo>
                  <a:pt x="6812788" y="5172329"/>
                </a:moveTo>
                <a:lnTo>
                  <a:pt x="6812788" y="5216524"/>
                </a:lnTo>
                <a:lnTo>
                  <a:pt x="6931659" y="5216524"/>
                </a:lnTo>
                <a:lnTo>
                  <a:pt x="6931659" y="5271388"/>
                </a:lnTo>
                <a:lnTo>
                  <a:pt x="6812788" y="5271388"/>
                </a:lnTo>
                <a:lnTo>
                  <a:pt x="6812788" y="5326507"/>
                </a:lnTo>
              </a:path>
              <a:path w="6953250" h="10085070">
                <a:moveTo>
                  <a:pt x="6834378" y="5326507"/>
                </a:moveTo>
                <a:lnTo>
                  <a:pt x="6834378" y="5348478"/>
                </a:lnTo>
                <a:lnTo>
                  <a:pt x="6953250" y="5348478"/>
                </a:lnTo>
                <a:lnTo>
                  <a:pt x="6953250" y="5447283"/>
                </a:lnTo>
                <a:lnTo>
                  <a:pt x="6834378" y="5447283"/>
                </a:lnTo>
                <a:lnTo>
                  <a:pt x="6834378" y="5469508"/>
                </a:lnTo>
                <a:lnTo>
                  <a:pt x="6834378" y="5480431"/>
                </a:lnTo>
              </a:path>
              <a:path w="6953250" h="10085070">
                <a:moveTo>
                  <a:pt x="6812788" y="5326507"/>
                </a:moveTo>
                <a:lnTo>
                  <a:pt x="6812788" y="5370448"/>
                </a:lnTo>
                <a:lnTo>
                  <a:pt x="6931659" y="5370448"/>
                </a:lnTo>
                <a:lnTo>
                  <a:pt x="6931659" y="5425312"/>
                </a:lnTo>
                <a:lnTo>
                  <a:pt x="6812788" y="5425312"/>
                </a:lnTo>
                <a:lnTo>
                  <a:pt x="6812788" y="5480431"/>
                </a:lnTo>
              </a:path>
              <a:path w="6953250" h="10085070">
                <a:moveTo>
                  <a:pt x="6834378" y="5480431"/>
                </a:moveTo>
                <a:lnTo>
                  <a:pt x="6834378" y="5502401"/>
                </a:lnTo>
                <a:lnTo>
                  <a:pt x="6953250" y="5502401"/>
                </a:lnTo>
                <a:lnTo>
                  <a:pt x="6953250" y="5601208"/>
                </a:lnTo>
                <a:lnTo>
                  <a:pt x="6834378" y="5601208"/>
                </a:lnTo>
                <a:lnTo>
                  <a:pt x="6834378" y="5623433"/>
                </a:lnTo>
                <a:lnTo>
                  <a:pt x="6834378" y="5634355"/>
                </a:lnTo>
              </a:path>
              <a:path w="6953250" h="10085070">
                <a:moveTo>
                  <a:pt x="6812788" y="5480431"/>
                </a:moveTo>
                <a:lnTo>
                  <a:pt x="6812788" y="5524372"/>
                </a:lnTo>
                <a:lnTo>
                  <a:pt x="6931659" y="5524372"/>
                </a:lnTo>
                <a:lnTo>
                  <a:pt x="6931659" y="5579236"/>
                </a:lnTo>
                <a:lnTo>
                  <a:pt x="6812788" y="5579236"/>
                </a:lnTo>
                <a:lnTo>
                  <a:pt x="6812788" y="5634355"/>
                </a:lnTo>
              </a:path>
              <a:path w="6953250" h="10085070">
                <a:moveTo>
                  <a:pt x="6834378" y="5634355"/>
                </a:moveTo>
                <a:lnTo>
                  <a:pt x="6834378" y="5656325"/>
                </a:lnTo>
                <a:lnTo>
                  <a:pt x="6953250" y="5656325"/>
                </a:lnTo>
                <a:lnTo>
                  <a:pt x="6953250" y="5755132"/>
                </a:lnTo>
                <a:lnTo>
                  <a:pt x="6834378" y="5755132"/>
                </a:lnTo>
                <a:lnTo>
                  <a:pt x="6834378" y="5777357"/>
                </a:lnTo>
                <a:lnTo>
                  <a:pt x="6834378" y="5788279"/>
                </a:lnTo>
              </a:path>
              <a:path w="6953250" h="10085070">
                <a:moveTo>
                  <a:pt x="6812788" y="5634355"/>
                </a:moveTo>
                <a:lnTo>
                  <a:pt x="6812788" y="5678296"/>
                </a:lnTo>
                <a:lnTo>
                  <a:pt x="6931659" y="5678296"/>
                </a:lnTo>
                <a:lnTo>
                  <a:pt x="6931659" y="5733160"/>
                </a:lnTo>
                <a:lnTo>
                  <a:pt x="6812788" y="5733160"/>
                </a:lnTo>
                <a:lnTo>
                  <a:pt x="6812788" y="5788279"/>
                </a:lnTo>
              </a:path>
              <a:path w="6953250" h="10085070">
                <a:moveTo>
                  <a:pt x="6834378" y="5788279"/>
                </a:moveTo>
                <a:lnTo>
                  <a:pt x="6834378" y="5810249"/>
                </a:lnTo>
                <a:lnTo>
                  <a:pt x="6953250" y="5810249"/>
                </a:lnTo>
                <a:lnTo>
                  <a:pt x="6953250" y="5909309"/>
                </a:lnTo>
                <a:lnTo>
                  <a:pt x="6834378" y="5909309"/>
                </a:lnTo>
                <a:lnTo>
                  <a:pt x="6834378" y="5931281"/>
                </a:lnTo>
                <a:lnTo>
                  <a:pt x="6834378" y="5942203"/>
                </a:lnTo>
              </a:path>
              <a:path w="6953250" h="10085070">
                <a:moveTo>
                  <a:pt x="6812788" y="5788279"/>
                </a:moveTo>
                <a:lnTo>
                  <a:pt x="6812788" y="5832220"/>
                </a:lnTo>
                <a:lnTo>
                  <a:pt x="6931659" y="5832220"/>
                </a:lnTo>
                <a:lnTo>
                  <a:pt x="6931659" y="5887084"/>
                </a:lnTo>
                <a:lnTo>
                  <a:pt x="6812788" y="5887084"/>
                </a:lnTo>
                <a:lnTo>
                  <a:pt x="6812788" y="5942203"/>
                </a:lnTo>
              </a:path>
              <a:path w="6953250" h="10085070">
                <a:moveTo>
                  <a:pt x="6834378" y="5942203"/>
                </a:moveTo>
                <a:lnTo>
                  <a:pt x="6834378" y="5964173"/>
                </a:lnTo>
                <a:lnTo>
                  <a:pt x="6953250" y="5964173"/>
                </a:lnTo>
                <a:lnTo>
                  <a:pt x="6953250" y="6063233"/>
                </a:lnTo>
                <a:lnTo>
                  <a:pt x="6834378" y="6063233"/>
                </a:lnTo>
                <a:lnTo>
                  <a:pt x="6834378" y="6085205"/>
                </a:lnTo>
                <a:lnTo>
                  <a:pt x="6834378" y="6096126"/>
                </a:lnTo>
              </a:path>
              <a:path w="6953250" h="10085070">
                <a:moveTo>
                  <a:pt x="6812788" y="5942203"/>
                </a:moveTo>
                <a:lnTo>
                  <a:pt x="6812788" y="5986145"/>
                </a:lnTo>
                <a:lnTo>
                  <a:pt x="6931659" y="5986145"/>
                </a:lnTo>
                <a:lnTo>
                  <a:pt x="6931659" y="6041008"/>
                </a:lnTo>
                <a:lnTo>
                  <a:pt x="6812788" y="6041008"/>
                </a:lnTo>
                <a:lnTo>
                  <a:pt x="6812788" y="6096126"/>
                </a:lnTo>
              </a:path>
              <a:path w="6953250" h="10085070">
                <a:moveTo>
                  <a:pt x="6834378" y="6096126"/>
                </a:moveTo>
                <a:lnTo>
                  <a:pt x="6834378" y="6118097"/>
                </a:lnTo>
                <a:lnTo>
                  <a:pt x="6953250" y="6118097"/>
                </a:lnTo>
                <a:lnTo>
                  <a:pt x="6953250" y="6217158"/>
                </a:lnTo>
                <a:lnTo>
                  <a:pt x="6834378" y="6217158"/>
                </a:lnTo>
                <a:lnTo>
                  <a:pt x="6834378" y="6239129"/>
                </a:lnTo>
                <a:lnTo>
                  <a:pt x="6834378" y="6250050"/>
                </a:lnTo>
              </a:path>
              <a:path w="6953250" h="10085070">
                <a:moveTo>
                  <a:pt x="6812788" y="6096126"/>
                </a:moveTo>
                <a:lnTo>
                  <a:pt x="6812788" y="6140069"/>
                </a:lnTo>
                <a:lnTo>
                  <a:pt x="6931659" y="6140069"/>
                </a:lnTo>
                <a:lnTo>
                  <a:pt x="6931659" y="6195186"/>
                </a:lnTo>
                <a:lnTo>
                  <a:pt x="6812788" y="6195186"/>
                </a:lnTo>
                <a:lnTo>
                  <a:pt x="6812788" y="6250050"/>
                </a:lnTo>
              </a:path>
              <a:path w="6953250" h="10085070">
                <a:moveTo>
                  <a:pt x="6834378" y="6250050"/>
                </a:moveTo>
                <a:lnTo>
                  <a:pt x="6834378" y="6272021"/>
                </a:lnTo>
                <a:lnTo>
                  <a:pt x="6953250" y="6272021"/>
                </a:lnTo>
                <a:lnTo>
                  <a:pt x="6953250" y="6371082"/>
                </a:lnTo>
                <a:lnTo>
                  <a:pt x="6834378" y="6371082"/>
                </a:lnTo>
                <a:lnTo>
                  <a:pt x="6834378" y="6393053"/>
                </a:lnTo>
                <a:lnTo>
                  <a:pt x="6834378" y="6403974"/>
                </a:lnTo>
              </a:path>
              <a:path w="6953250" h="10085070">
                <a:moveTo>
                  <a:pt x="6812788" y="6250050"/>
                </a:moveTo>
                <a:lnTo>
                  <a:pt x="6812788" y="6293993"/>
                </a:lnTo>
                <a:lnTo>
                  <a:pt x="6931659" y="6293993"/>
                </a:lnTo>
                <a:lnTo>
                  <a:pt x="6931659" y="6349110"/>
                </a:lnTo>
                <a:lnTo>
                  <a:pt x="6812788" y="6349110"/>
                </a:lnTo>
                <a:lnTo>
                  <a:pt x="6812788" y="6403974"/>
                </a:lnTo>
              </a:path>
              <a:path w="6953250" h="10085070">
                <a:moveTo>
                  <a:pt x="6834378" y="6403974"/>
                </a:moveTo>
                <a:lnTo>
                  <a:pt x="6834378" y="6425945"/>
                </a:lnTo>
                <a:lnTo>
                  <a:pt x="6953250" y="6425945"/>
                </a:lnTo>
                <a:lnTo>
                  <a:pt x="6953250" y="6525006"/>
                </a:lnTo>
                <a:lnTo>
                  <a:pt x="6834378" y="6525006"/>
                </a:lnTo>
                <a:lnTo>
                  <a:pt x="6834378" y="6546977"/>
                </a:lnTo>
                <a:lnTo>
                  <a:pt x="6834378" y="6557898"/>
                </a:lnTo>
              </a:path>
              <a:path w="6953250" h="10085070">
                <a:moveTo>
                  <a:pt x="6812788" y="6403974"/>
                </a:moveTo>
                <a:lnTo>
                  <a:pt x="6812788" y="6447917"/>
                </a:lnTo>
                <a:lnTo>
                  <a:pt x="6931659" y="6447917"/>
                </a:lnTo>
                <a:lnTo>
                  <a:pt x="6931659" y="6503034"/>
                </a:lnTo>
                <a:lnTo>
                  <a:pt x="6812788" y="6503034"/>
                </a:lnTo>
                <a:lnTo>
                  <a:pt x="6812788" y="6557898"/>
                </a:lnTo>
              </a:path>
              <a:path w="6953250" h="10085070">
                <a:moveTo>
                  <a:pt x="6834378" y="6557898"/>
                </a:moveTo>
                <a:lnTo>
                  <a:pt x="6834378" y="6579869"/>
                </a:lnTo>
                <a:lnTo>
                  <a:pt x="6953250" y="6579869"/>
                </a:lnTo>
                <a:lnTo>
                  <a:pt x="6953250" y="6678930"/>
                </a:lnTo>
                <a:lnTo>
                  <a:pt x="6834378" y="6678930"/>
                </a:lnTo>
                <a:lnTo>
                  <a:pt x="6834378" y="6700900"/>
                </a:lnTo>
                <a:lnTo>
                  <a:pt x="6834378" y="6711823"/>
                </a:lnTo>
              </a:path>
              <a:path w="6953250" h="10085070">
                <a:moveTo>
                  <a:pt x="6812788" y="6557898"/>
                </a:moveTo>
                <a:lnTo>
                  <a:pt x="6812788" y="6601840"/>
                </a:lnTo>
                <a:lnTo>
                  <a:pt x="6931659" y="6601840"/>
                </a:lnTo>
                <a:lnTo>
                  <a:pt x="6931659" y="6656958"/>
                </a:lnTo>
                <a:lnTo>
                  <a:pt x="6812788" y="6656958"/>
                </a:lnTo>
                <a:lnTo>
                  <a:pt x="6812788" y="6711823"/>
                </a:lnTo>
              </a:path>
              <a:path w="6953250" h="10085070">
                <a:moveTo>
                  <a:pt x="6834378" y="6711823"/>
                </a:moveTo>
                <a:lnTo>
                  <a:pt x="6834378" y="6733794"/>
                </a:lnTo>
                <a:lnTo>
                  <a:pt x="6953250" y="6733794"/>
                </a:lnTo>
                <a:lnTo>
                  <a:pt x="6953250" y="6832854"/>
                </a:lnTo>
                <a:lnTo>
                  <a:pt x="6834378" y="6832854"/>
                </a:lnTo>
                <a:lnTo>
                  <a:pt x="6834378" y="6854825"/>
                </a:lnTo>
                <a:lnTo>
                  <a:pt x="6834378" y="6865746"/>
                </a:lnTo>
              </a:path>
              <a:path w="6953250" h="10085070">
                <a:moveTo>
                  <a:pt x="6812788" y="6711823"/>
                </a:moveTo>
                <a:lnTo>
                  <a:pt x="6812788" y="6755764"/>
                </a:lnTo>
                <a:lnTo>
                  <a:pt x="6931659" y="6755764"/>
                </a:lnTo>
                <a:lnTo>
                  <a:pt x="6931659" y="6810883"/>
                </a:lnTo>
                <a:lnTo>
                  <a:pt x="6812788" y="6810883"/>
                </a:lnTo>
                <a:lnTo>
                  <a:pt x="6812788" y="6865746"/>
                </a:lnTo>
              </a:path>
              <a:path w="6953250" h="10085070">
                <a:moveTo>
                  <a:pt x="6834378" y="6865746"/>
                </a:moveTo>
                <a:lnTo>
                  <a:pt x="6834378" y="6887717"/>
                </a:lnTo>
                <a:lnTo>
                  <a:pt x="6953250" y="6887717"/>
                </a:lnTo>
                <a:lnTo>
                  <a:pt x="6953250" y="6986778"/>
                </a:lnTo>
                <a:lnTo>
                  <a:pt x="6834378" y="6986778"/>
                </a:lnTo>
                <a:lnTo>
                  <a:pt x="6834378" y="7008748"/>
                </a:lnTo>
                <a:lnTo>
                  <a:pt x="6834378" y="7019671"/>
                </a:lnTo>
              </a:path>
              <a:path w="6953250" h="10085070">
                <a:moveTo>
                  <a:pt x="6812788" y="6865746"/>
                </a:moveTo>
                <a:lnTo>
                  <a:pt x="6812788" y="6909942"/>
                </a:lnTo>
                <a:lnTo>
                  <a:pt x="6931659" y="6909942"/>
                </a:lnTo>
                <a:lnTo>
                  <a:pt x="6931659" y="6964807"/>
                </a:lnTo>
                <a:lnTo>
                  <a:pt x="6812788" y="6964807"/>
                </a:lnTo>
                <a:lnTo>
                  <a:pt x="6812788" y="7019671"/>
                </a:lnTo>
              </a:path>
              <a:path w="6953250" h="10085070">
                <a:moveTo>
                  <a:pt x="6834378" y="7019671"/>
                </a:moveTo>
                <a:lnTo>
                  <a:pt x="6834378" y="7041642"/>
                </a:lnTo>
                <a:lnTo>
                  <a:pt x="6953250" y="7041642"/>
                </a:lnTo>
                <a:lnTo>
                  <a:pt x="6953250" y="7140702"/>
                </a:lnTo>
                <a:lnTo>
                  <a:pt x="6834378" y="7140702"/>
                </a:lnTo>
                <a:lnTo>
                  <a:pt x="6834378" y="7162673"/>
                </a:lnTo>
                <a:lnTo>
                  <a:pt x="6834378" y="7173594"/>
                </a:lnTo>
              </a:path>
              <a:path w="6953250" h="10085070">
                <a:moveTo>
                  <a:pt x="6812788" y="7019671"/>
                </a:moveTo>
                <a:lnTo>
                  <a:pt x="6812788" y="7063867"/>
                </a:lnTo>
                <a:lnTo>
                  <a:pt x="6931659" y="7063867"/>
                </a:lnTo>
                <a:lnTo>
                  <a:pt x="6931659" y="7118731"/>
                </a:lnTo>
                <a:lnTo>
                  <a:pt x="6812788" y="7118731"/>
                </a:lnTo>
                <a:lnTo>
                  <a:pt x="6812788" y="7173594"/>
                </a:lnTo>
              </a:path>
              <a:path w="6953250" h="10085070">
                <a:moveTo>
                  <a:pt x="6834378" y="7173594"/>
                </a:moveTo>
                <a:lnTo>
                  <a:pt x="6834378" y="7195565"/>
                </a:lnTo>
                <a:lnTo>
                  <a:pt x="6953250" y="7195565"/>
                </a:lnTo>
                <a:lnTo>
                  <a:pt x="6953250" y="7294626"/>
                </a:lnTo>
                <a:lnTo>
                  <a:pt x="6834378" y="7294626"/>
                </a:lnTo>
                <a:lnTo>
                  <a:pt x="6834378" y="7316596"/>
                </a:lnTo>
                <a:lnTo>
                  <a:pt x="6834378" y="7327519"/>
                </a:lnTo>
              </a:path>
              <a:path w="6953250" h="10085070">
                <a:moveTo>
                  <a:pt x="6812788" y="7173594"/>
                </a:moveTo>
                <a:lnTo>
                  <a:pt x="6812788" y="7217790"/>
                </a:lnTo>
                <a:lnTo>
                  <a:pt x="6931659" y="7217790"/>
                </a:lnTo>
                <a:lnTo>
                  <a:pt x="6931659" y="7272655"/>
                </a:lnTo>
                <a:lnTo>
                  <a:pt x="6812788" y="7272655"/>
                </a:lnTo>
                <a:lnTo>
                  <a:pt x="6812788" y="7327519"/>
                </a:lnTo>
              </a:path>
              <a:path w="6953250" h="10085070">
                <a:moveTo>
                  <a:pt x="6834378" y="7327519"/>
                </a:moveTo>
                <a:lnTo>
                  <a:pt x="6834378" y="7349744"/>
                </a:lnTo>
                <a:lnTo>
                  <a:pt x="6953250" y="7349744"/>
                </a:lnTo>
                <a:lnTo>
                  <a:pt x="6953250" y="7448550"/>
                </a:lnTo>
                <a:lnTo>
                  <a:pt x="6834378" y="7448550"/>
                </a:lnTo>
                <a:lnTo>
                  <a:pt x="6834378" y="7470521"/>
                </a:lnTo>
                <a:lnTo>
                  <a:pt x="6834378" y="7481442"/>
                </a:lnTo>
              </a:path>
              <a:path w="6953250" h="10085070">
                <a:moveTo>
                  <a:pt x="6812788" y="7327519"/>
                </a:moveTo>
                <a:lnTo>
                  <a:pt x="6812788" y="7371714"/>
                </a:lnTo>
                <a:lnTo>
                  <a:pt x="6931659" y="7371714"/>
                </a:lnTo>
                <a:lnTo>
                  <a:pt x="6931659" y="7426579"/>
                </a:lnTo>
                <a:lnTo>
                  <a:pt x="6812788" y="7426579"/>
                </a:lnTo>
                <a:lnTo>
                  <a:pt x="6812788" y="7481442"/>
                </a:lnTo>
              </a:path>
              <a:path w="6953250" h="10085070">
                <a:moveTo>
                  <a:pt x="6834378" y="7481442"/>
                </a:moveTo>
                <a:lnTo>
                  <a:pt x="6834378" y="7503667"/>
                </a:lnTo>
                <a:lnTo>
                  <a:pt x="6953250" y="7503667"/>
                </a:lnTo>
                <a:lnTo>
                  <a:pt x="6953250" y="7602473"/>
                </a:lnTo>
                <a:lnTo>
                  <a:pt x="6834378" y="7602473"/>
                </a:lnTo>
                <a:lnTo>
                  <a:pt x="6834378" y="7624444"/>
                </a:lnTo>
                <a:lnTo>
                  <a:pt x="6834378" y="7635748"/>
                </a:lnTo>
              </a:path>
              <a:path w="6953250" h="10085070">
                <a:moveTo>
                  <a:pt x="6812788" y="7481442"/>
                </a:moveTo>
                <a:lnTo>
                  <a:pt x="6812788" y="7525638"/>
                </a:lnTo>
                <a:lnTo>
                  <a:pt x="6931659" y="7525638"/>
                </a:lnTo>
                <a:lnTo>
                  <a:pt x="6931659" y="7580503"/>
                </a:lnTo>
                <a:lnTo>
                  <a:pt x="6812788" y="7580503"/>
                </a:lnTo>
                <a:lnTo>
                  <a:pt x="6812788" y="7635748"/>
                </a:lnTo>
              </a:path>
              <a:path w="6953250" h="10085070">
                <a:moveTo>
                  <a:pt x="6834378" y="7635748"/>
                </a:moveTo>
                <a:lnTo>
                  <a:pt x="6834378" y="7657591"/>
                </a:lnTo>
                <a:lnTo>
                  <a:pt x="6953250" y="7657591"/>
                </a:lnTo>
                <a:lnTo>
                  <a:pt x="6953250" y="7756398"/>
                </a:lnTo>
                <a:lnTo>
                  <a:pt x="6834378" y="7756398"/>
                </a:lnTo>
                <a:lnTo>
                  <a:pt x="6834378" y="7778623"/>
                </a:lnTo>
                <a:lnTo>
                  <a:pt x="6834378" y="7789671"/>
                </a:lnTo>
              </a:path>
              <a:path w="6953250" h="10085070">
                <a:moveTo>
                  <a:pt x="6812788" y="7635748"/>
                </a:moveTo>
                <a:lnTo>
                  <a:pt x="6812788" y="7679562"/>
                </a:lnTo>
                <a:lnTo>
                  <a:pt x="6931659" y="7679562"/>
                </a:lnTo>
                <a:lnTo>
                  <a:pt x="6931659" y="7734427"/>
                </a:lnTo>
                <a:lnTo>
                  <a:pt x="6812788" y="7734427"/>
                </a:lnTo>
                <a:lnTo>
                  <a:pt x="6812788" y="7789671"/>
                </a:lnTo>
              </a:path>
              <a:path w="6953250" h="10085070">
                <a:moveTo>
                  <a:pt x="6834378" y="7789671"/>
                </a:moveTo>
                <a:lnTo>
                  <a:pt x="6834378" y="7811515"/>
                </a:lnTo>
                <a:lnTo>
                  <a:pt x="6953250" y="7811515"/>
                </a:lnTo>
                <a:lnTo>
                  <a:pt x="6953250" y="7910321"/>
                </a:lnTo>
                <a:lnTo>
                  <a:pt x="6834378" y="7910321"/>
                </a:lnTo>
                <a:lnTo>
                  <a:pt x="6834378" y="7932546"/>
                </a:lnTo>
                <a:lnTo>
                  <a:pt x="6834378" y="7943596"/>
                </a:lnTo>
              </a:path>
              <a:path w="6953250" h="10085070">
                <a:moveTo>
                  <a:pt x="6812788" y="7789671"/>
                </a:moveTo>
                <a:lnTo>
                  <a:pt x="6812788" y="7833486"/>
                </a:lnTo>
                <a:lnTo>
                  <a:pt x="6931659" y="7833486"/>
                </a:lnTo>
                <a:lnTo>
                  <a:pt x="6931659" y="7888351"/>
                </a:lnTo>
                <a:lnTo>
                  <a:pt x="6812788" y="7888351"/>
                </a:lnTo>
                <a:lnTo>
                  <a:pt x="6812788" y="7943596"/>
                </a:lnTo>
              </a:path>
              <a:path w="6953250" h="10085070">
                <a:moveTo>
                  <a:pt x="6834378" y="7943596"/>
                </a:moveTo>
                <a:lnTo>
                  <a:pt x="6834378" y="7965439"/>
                </a:lnTo>
                <a:lnTo>
                  <a:pt x="6953250" y="7965439"/>
                </a:lnTo>
                <a:lnTo>
                  <a:pt x="6953250" y="8064246"/>
                </a:lnTo>
                <a:lnTo>
                  <a:pt x="6834378" y="8064246"/>
                </a:lnTo>
                <a:lnTo>
                  <a:pt x="6834378" y="8086471"/>
                </a:lnTo>
                <a:lnTo>
                  <a:pt x="6834378" y="8097519"/>
                </a:lnTo>
              </a:path>
              <a:path w="6953250" h="10085070">
                <a:moveTo>
                  <a:pt x="6812788" y="7943596"/>
                </a:moveTo>
                <a:lnTo>
                  <a:pt x="6812788" y="7987410"/>
                </a:lnTo>
                <a:lnTo>
                  <a:pt x="6931659" y="7987410"/>
                </a:lnTo>
                <a:lnTo>
                  <a:pt x="6931659" y="8042275"/>
                </a:lnTo>
                <a:lnTo>
                  <a:pt x="6812788" y="8042275"/>
                </a:lnTo>
                <a:lnTo>
                  <a:pt x="6812788" y="8097519"/>
                </a:lnTo>
              </a:path>
              <a:path w="6953250" h="10085070">
                <a:moveTo>
                  <a:pt x="6834378" y="8097519"/>
                </a:moveTo>
                <a:lnTo>
                  <a:pt x="6834378" y="8119363"/>
                </a:lnTo>
                <a:lnTo>
                  <a:pt x="6953250" y="8119363"/>
                </a:lnTo>
                <a:lnTo>
                  <a:pt x="6953250" y="8218423"/>
                </a:lnTo>
                <a:lnTo>
                  <a:pt x="6834378" y="8218423"/>
                </a:lnTo>
                <a:lnTo>
                  <a:pt x="6834378" y="8240394"/>
                </a:lnTo>
                <a:lnTo>
                  <a:pt x="6834378" y="8251444"/>
                </a:lnTo>
              </a:path>
              <a:path w="6953250" h="10085070">
                <a:moveTo>
                  <a:pt x="6812788" y="8097519"/>
                </a:moveTo>
                <a:lnTo>
                  <a:pt x="6812788" y="8141334"/>
                </a:lnTo>
                <a:lnTo>
                  <a:pt x="6931659" y="8141334"/>
                </a:lnTo>
                <a:lnTo>
                  <a:pt x="6931659" y="8196198"/>
                </a:lnTo>
                <a:lnTo>
                  <a:pt x="6812788" y="8196198"/>
                </a:lnTo>
                <a:lnTo>
                  <a:pt x="6812788" y="8251444"/>
                </a:lnTo>
              </a:path>
              <a:path w="6953250" h="10085070">
                <a:moveTo>
                  <a:pt x="6834378" y="8251444"/>
                </a:moveTo>
                <a:lnTo>
                  <a:pt x="6834378" y="8273287"/>
                </a:lnTo>
                <a:lnTo>
                  <a:pt x="6953250" y="8273287"/>
                </a:lnTo>
                <a:lnTo>
                  <a:pt x="6953250" y="8372348"/>
                </a:lnTo>
                <a:lnTo>
                  <a:pt x="6834378" y="8372348"/>
                </a:lnTo>
                <a:lnTo>
                  <a:pt x="6834378" y="8394319"/>
                </a:lnTo>
                <a:lnTo>
                  <a:pt x="6834378" y="8405367"/>
                </a:lnTo>
              </a:path>
              <a:path w="6953250" h="10085070">
                <a:moveTo>
                  <a:pt x="6812788" y="8251444"/>
                </a:moveTo>
                <a:lnTo>
                  <a:pt x="6812788" y="8295258"/>
                </a:lnTo>
                <a:lnTo>
                  <a:pt x="6931659" y="8295258"/>
                </a:lnTo>
                <a:lnTo>
                  <a:pt x="6931659" y="8350504"/>
                </a:lnTo>
                <a:lnTo>
                  <a:pt x="6812788" y="8350504"/>
                </a:lnTo>
                <a:lnTo>
                  <a:pt x="6812788" y="8405367"/>
                </a:lnTo>
              </a:path>
              <a:path w="6953250" h="10085070">
                <a:moveTo>
                  <a:pt x="6834378" y="8405367"/>
                </a:moveTo>
                <a:lnTo>
                  <a:pt x="6834378" y="8427212"/>
                </a:lnTo>
                <a:lnTo>
                  <a:pt x="6953250" y="8427212"/>
                </a:lnTo>
                <a:lnTo>
                  <a:pt x="6953250" y="8526271"/>
                </a:lnTo>
                <a:lnTo>
                  <a:pt x="6834378" y="8526271"/>
                </a:lnTo>
                <a:lnTo>
                  <a:pt x="6834378" y="8548242"/>
                </a:lnTo>
                <a:lnTo>
                  <a:pt x="6834378" y="8559291"/>
                </a:lnTo>
              </a:path>
              <a:path w="6953250" h="10085070">
                <a:moveTo>
                  <a:pt x="6812788" y="8405367"/>
                </a:moveTo>
                <a:lnTo>
                  <a:pt x="6812788" y="8449183"/>
                </a:lnTo>
                <a:lnTo>
                  <a:pt x="6931659" y="8449183"/>
                </a:lnTo>
                <a:lnTo>
                  <a:pt x="6931659" y="8504428"/>
                </a:lnTo>
                <a:lnTo>
                  <a:pt x="6812788" y="8504428"/>
                </a:lnTo>
                <a:lnTo>
                  <a:pt x="6812788" y="8559291"/>
                </a:lnTo>
              </a:path>
              <a:path w="6953250" h="10085070">
                <a:moveTo>
                  <a:pt x="6834378" y="8559291"/>
                </a:moveTo>
                <a:lnTo>
                  <a:pt x="6834378" y="8581136"/>
                </a:lnTo>
                <a:lnTo>
                  <a:pt x="6953250" y="8581136"/>
                </a:lnTo>
                <a:lnTo>
                  <a:pt x="6953250" y="8680196"/>
                </a:lnTo>
                <a:lnTo>
                  <a:pt x="6834378" y="8680196"/>
                </a:lnTo>
                <a:lnTo>
                  <a:pt x="6834378" y="8702166"/>
                </a:lnTo>
                <a:lnTo>
                  <a:pt x="6834378" y="8713216"/>
                </a:lnTo>
              </a:path>
              <a:path w="6953250" h="10085070">
                <a:moveTo>
                  <a:pt x="6812788" y="8559291"/>
                </a:moveTo>
                <a:lnTo>
                  <a:pt x="6812788" y="8603107"/>
                </a:lnTo>
                <a:lnTo>
                  <a:pt x="6931659" y="8603107"/>
                </a:lnTo>
                <a:lnTo>
                  <a:pt x="6931659" y="8658352"/>
                </a:lnTo>
                <a:lnTo>
                  <a:pt x="6812788" y="8658352"/>
                </a:lnTo>
                <a:lnTo>
                  <a:pt x="6812788" y="8713216"/>
                </a:lnTo>
              </a:path>
              <a:path w="6953250" h="10085070">
                <a:moveTo>
                  <a:pt x="6834378" y="8713216"/>
                </a:moveTo>
                <a:lnTo>
                  <a:pt x="6834378" y="8735060"/>
                </a:lnTo>
                <a:lnTo>
                  <a:pt x="6953250" y="8735060"/>
                </a:lnTo>
                <a:lnTo>
                  <a:pt x="6953250" y="8834119"/>
                </a:lnTo>
                <a:lnTo>
                  <a:pt x="6834378" y="8834119"/>
                </a:lnTo>
                <a:lnTo>
                  <a:pt x="6834378" y="8856091"/>
                </a:lnTo>
                <a:lnTo>
                  <a:pt x="6834378" y="8867140"/>
                </a:lnTo>
              </a:path>
              <a:path w="6953250" h="10085070">
                <a:moveTo>
                  <a:pt x="6812788" y="8713216"/>
                </a:moveTo>
                <a:lnTo>
                  <a:pt x="6812788" y="8757031"/>
                </a:lnTo>
                <a:lnTo>
                  <a:pt x="6931659" y="8757031"/>
                </a:lnTo>
                <a:lnTo>
                  <a:pt x="6931659" y="8812276"/>
                </a:lnTo>
                <a:lnTo>
                  <a:pt x="6812788" y="8812276"/>
                </a:lnTo>
                <a:lnTo>
                  <a:pt x="6812788" y="8867140"/>
                </a:lnTo>
              </a:path>
              <a:path w="6953250" h="10085070">
                <a:moveTo>
                  <a:pt x="6834378" y="8867140"/>
                </a:moveTo>
                <a:lnTo>
                  <a:pt x="6834378" y="8888984"/>
                </a:lnTo>
                <a:lnTo>
                  <a:pt x="6953250" y="8888984"/>
                </a:lnTo>
                <a:lnTo>
                  <a:pt x="6953250" y="8988043"/>
                </a:lnTo>
                <a:lnTo>
                  <a:pt x="6834378" y="8988043"/>
                </a:lnTo>
                <a:lnTo>
                  <a:pt x="6834378" y="9010015"/>
                </a:lnTo>
                <a:lnTo>
                  <a:pt x="6834378" y="9021064"/>
                </a:lnTo>
              </a:path>
              <a:path w="6953250" h="10085070">
                <a:moveTo>
                  <a:pt x="6812788" y="8867140"/>
                </a:moveTo>
                <a:lnTo>
                  <a:pt x="6812788" y="8910955"/>
                </a:lnTo>
                <a:lnTo>
                  <a:pt x="6931659" y="8910955"/>
                </a:lnTo>
                <a:lnTo>
                  <a:pt x="6931659" y="8966200"/>
                </a:lnTo>
                <a:lnTo>
                  <a:pt x="6812788" y="8966200"/>
                </a:lnTo>
                <a:lnTo>
                  <a:pt x="6812788" y="9021064"/>
                </a:lnTo>
              </a:path>
              <a:path w="6953250" h="10085070">
                <a:moveTo>
                  <a:pt x="6834378" y="9021064"/>
                </a:moveTo>
                <a:lnTo>
                  <a:pt x="6834378" y="9042908"/>
                </a:lnTo>
                <a:lnTo>
                  <a:pt x="6953250" y="9042908"/>
                </a:lnTo>
                <a:lnTo>
                  <a:pt x="6953250" y="9142018"/>
                </a:lnTo>
                <a:lnTo>
                  <a:pt x="6834378" y="9142018"/>
                </a:lnTo>
                <a:lnTo>
                  <a:pt x="6834378" y="9163964"/>
                </a:lnTo>
                <a:lnTo>
                  <a:pt x="6834378" y="9174937"/>
                </a:lnTo>
              </a:path>
              <a:path w="6953250" h="10085070">
                <a:moveTo>
                  <a:pt x="6812788" y="9021064"/>
                </a:moveTo>
                <a:lnTo>
                  <a:pt x="6812788" y="9064879"/>
                </a:lnTo>
                <a:lnTo>
                  <a:pt x="6931659" y="9064879"/>
                </a:lnTo>
                <a:lnTo>
                  <a:pt x="6931659" y="9120073"/>
                </a:lnTo>
                <a:lnTo>
                  <a:pt x="6812788" y="9120073"/>
                </a:lnTo>
                <a:lnTo>
                  <a:pt x="6812788" y="9174937"/>
                </a:lnTo>
              </a:path>
              <a:path w="6953250" h="10085070">
                <a:moveTo>
                  <a:pt x="6834378" y="9174937"/>
                </a:moveTo>
                <a:lnTo>
                  <a:pt x="6834378" y="9196882"/>
                </a:lnTo>
                <a:lnTo>
                  <a:pt x="6953250" y="9196882"/>
                </a:lnTo>
                <a:lnTo>
                  <a:pt x="6953250" y="9295942"/>
                </a:lnTo>
                <a:lnTo>
                  <a:pt x="6834378" y="9295942"/>
                </a:lnTo>
                <a:lnTo>
                  <a:pt x="6834378" y="9317888"/>
                </a:lnTo>
                <a:lnTo>
                  <a:pt x="6834378" y="9328861"/>
                </a:lnTo>
              </a:path>
              <a:path w="6953250" h="10085070">
                <a:moveTo>
                  <a:pt x="6812788" y="9174937"/>
                </a:moveTo>
                <a:lnTo>
                  <a:pt x="6812788" y="9219133"/>
                </a:lnTo>
                <a:lnTo>
                  <a:pt x="6931659" y="9219133"/>
                </a:lnTo>
                <a:lnTo>
                  <a:pt x="6931659" y="9273997"/>
                </a:lnTo>
                <a:lnTo>
                  <a:pt x="6812788" y="9273997"/>
                </a:lnTo>
                <a:lnTo>
                  <a:pt x="6812788" y="9328861"/>
                </a:lnTo>
              </a:path>
              <a:path w="6953250" h="10085070">
                <a:moveTo>
                  <a:pt x="6834378" y="9328861"/>
                </a:moveTo>
                <a:lnTo>
                  <a:pt x="6834378" y="9350806"/>
                </a:lnTo>
                <a:lnTo>
                  <a:pt x="6953250" y="9350806"/>
                </a:lnTo>
                <a:lnTo>
                  <a:pt x="6953250" y="9449866"/>
                </a:lnTo>
                <a:lnTo>
                  <a:pt x="6834378" y="9449866"/>
                </a:lnTo>
                <a:lnTo>
                  <a:pt x="6834378" y="9471812"/>
                </a:lnTo>
                <a:lnTo>
                  <a:pt x="6834378" y="9482785"/>
                </a:lnTo>
              </a:path>
              <a:path w="6953250" h="10085070">
                <a:moveTo>
                  <a:pt x="6812788" y="9328861"/>
                </a:moveTo>
                <a:lnTo>
                  <a:pt x="6812788" y="9373057"/>
                </a:lnTo>
                <a:lnTo>
                  <a:pt x="6931659" y="9373057"/>
                </a:lnTo>
                <a:lnTo>
                  <a:pt x="6931659" y="9427921"/>
                </a:lnTo>
                <a:lnTo>
                  <a:pt x="6812788" y="9427921"/>
                </a:lnTo>
                <a:lnTo>
                  <a:pt x="6812788" y="9482785"/>
                </a:lnTo>
              </a:path>
              <a:path w="6953250" h="10085070">
                <a:moveTo>
                  <a:pt x="6834378" y="9482785"/>
                </a:moveTo>
                <a:lnTo>
                  <a:pt x="6834378" y="9504730"/>
                </a:lnTo>
                <a:lnTo>
                  <a:pt x="6953250" y="9504730"/>
                </a:lnTo>
                <a:lnTo>
                  <a:pt x="6953250" y="9603790"/>
                </a:lnTo>
                <a:lnTo>
                  <a:pt x="6834378" y="9603790"/>
                </a:lnTo>
                <a:lnTo>
                  <a:pt x="6834378" y="9625736"/>
                </a:lnTo>
                <a:lnTo>
                  <a:pt x="6834378" y="9636709"/>
                </a:lnTo>
              </a:path>
              <a:path w="6953250" h="10085070">
                <a:moveTo>
                  <a:pt x="6812788" y="9482785"/>
                </a:moveTo>
                <a:lnTo>
                  <a:pt x="6812788" y="9526981"/>
                </a:lnTo>
                <a:lnTo>
                  <a:pt x="6931659" y="9526981"/>
                </a:lnTo>
                <a:lnTo>
                  <a:pt x="6931659" y="9581845"/>
                </a:lnTo>
                <a:lnTo>
                  <a:pt x="6812788" y="9581845"/>
                </a:lnTo>
                <a:lnTo>
                  <a:pt x="6812788" y="9636709"/>
                </a:lnTo>
              </a:path>
              <a:path w="6953250" h="10085070">
                <a:moveTo>
                  <a:pt x="6834378" y="9636709"/>
                </a:moveTo>
                <a:lnTo>
                  <a:pt x="6834378" y="9658959"/>
                </a:lnTo>
                <a:lnTo>
                  <a:pt x="6953250" y="9658959"/>
                </a:lnTo>
                <a:lnTo>
                  <a:pt x="6953250" y="9757714"/>
                </a:lnTo>
                <a:lnTo>
                  <a:pt x="6834378" y="9757714"/>
                </a:lnTo>
                <a:lnTo>
                  <a:pt x="6834378" y="9779660"/>
                </a:lnTo>
                <a:lnTo>
                  <a:pt x="6834378" y="9790633"/>
                </a:lnTo>
              </a:path>
              <a:path w="6953250" h="10085070">
                <a:moveTo>
                  <a:pt x="6812788" y="9636709"/>
                </a:moveTo>
                <a:lnTo>
                  <a:pt x="6812788" y="9680905"/>
                </a:lnTo>
                <a:lnTo>
                  <a:pt x="6931659" y="9680905"/>
                </a:lnTo>
                <a:lnTo>
                  <a:pt x="6931659" y="9735769"/>
                </a:lnTo>
                <a:lnTo>
                  <a:pt x="6812788" y="9735769"/>
                </a:lnTo>
                <a:lnTo>
                  <a:pt x="6812788" y="9790633"/>
                </a:lnTo>
              </a:path>
              <a:path w="6953250" h="10085070">
                <a:moveTo>
                  <a:pt x="6834378" y="9790633"/>
                </a:moveTo>
                <a:lnTo>
                  <a:pt x="6834378" y="9812883"/>
                </a:lnTo>
                <a:lnTo>
                  <a:pt x="6953250" y="9812883"/>
                </a:lnTo>
                <a:lnTo>
                  <a:pt x="6953250" y="9911638"/>
                </a:lnTo>
                <a:lnTo>
                  <a:pt x="6834378" y="9911638"/>
                </a:lnTo>
                <a:lnTo>
                  <a:pt x="6834378" y="9933584"/>
                </a:lnTo>
                <a:lnTo>
                  <a:pt x="6834378" y="9944862"/>
                </a:lnTo>
              </a:path>
              <a:path w="6953250" h="10085070">
                <a:moveTo>
                  <a:pt x="6812788" y="9790633"/>
                </a:moveTo>
                <a:lnTo>
                  <a:pt x="6812788" y="9834829"/>
                </a:lnTo>
                <a:lnTo>
                  <a:pt x="6931659" y="9834829"/>
                </a:lnTo>
                <a:lnTo>
                  <a:pt x="6931659" y="9889693"/>
                </a:lnTo>
                <a:lnTo>
                  <a:pt x="6812788" y="9889693"/>
                </a:lnTo>
                <a:lnTo>
                  <a:pt x="6812788" y="9944862"/>
                </a:lnTo>
              </a:path>
              <a:path w="6953250" h="10085070">
                <a:moveTo>
                  <a:pt x="119634" y="293369"/>
                </a:moveTo>
                <a:lnTo>
                  <a:pt x="119634" y="271779"/>
                </a:lnTo>
                <a:lnTo>
                  <a:pt x="761" y="271779"/>
                </a:lnTo>
                <a:lnTo>
                  <a:pt x="761" y="173608"/>
                </a:lnTo>
                <a:lnTo>
                  <a:pt x="119634" y="173608"/>
                </a:lnTo>
                <a:lnTo>
                  <a:pt x="119634" y="151891"/>
                </a:lnTo>
                <a:lnTo>
                  <a:pt x="119634" y="140969"/>
                </a:lnTo>
              </a:path>
              <a:path w="6953250" h="10085070">
                <a:moveTo>
                  <a:pt x="140970" y="293369"/>
                </a:moveTo>
                <a:lnTo>
                  <a:pt x="140970" y="249808"/>
                </a:lnTo>
                <a:lnTo>
                  <a:pt x="22402" y="249808"/>
                </a:lnTo>
                <a:lnTo>
                  <a:pt x="22402" y="195579"/>
                </a:lnTo>
                <a:lnTo>
                  <a:pt x="140970" y="195579"/>
                </a:lnTo>
                <a:lnTo>
                  <a:pt x="140970" y="140969"/>
                </a:lnTo>
              </a:path>
              <a:path w="6953250" h="10085070">
                <a:moveTo>
                  <a:pt x="119634" y="445769"/>
                </a:moveTo>
                <a:lnTo>
                  <a:pt x="119634" y="424179"/>
                </a:lnTo>
                <a:lnTo>
                  <a:pt x="761" y="424179"/>
                </a:lnTo>
                <a:lnTo>
                  <a:pt x="761" y="326008"/>
                </a:lnTo>
                <a:lnTo>
                  <a:pt x="119634" y="326008"/>
                </a:lnTo>
                <a:lnTo>
                  <a:pt x="119634" y="304291"/>
                </a:lnTo>
                <a:lnTo>
                  <a:pt x="119634" y="293369"/>
                </a:lnTo>
              </a:path>
              <a:path w="6953250" h="10085070">
                <a:moveTo>
                  <a:pt x="140970" y="445769"/>
                </a:moveTo>
                <a:lnTo>
                  <a:pt x="140970" y="402208"/>
                </a:lnTo>
                <a:lnTo>
                  <a:pt x="22402" y="402208"/>
                </a:lnTo>
                <a:lnTo>
                  <a:pt x="22402" y="347979"/>
                </a:lnTo>
                <a:lnTo>
                  <a:pt x="140970" y="347979"/>
                </a:lnTo>
                <a:lnTo>
                  <a:pt x="140970" y="293369"/>
                </a:lnTo>
              </a:path>
              <a:path w="6953250" h="10085070">
                <a:moveTo>
                  <a:pt x="119634" y="598169"/>
                </a:moveTo>
                <a:lnTo>
                  <a:pt x="119634" y="576579"/>
                </a:lnTo>
                <a:lnTo>
                  <a:pt x="761" y="576579"/>
                </a:lnTo>
                <a:lnTo>
                  <a:pt x="761" y="478662"/>
                </a:lnTo>
                <a:lnTo>
                  <a:pt x="119634" y="478662"/>
                </a:lnTo>
                <a:lnTo>
                  <a:pt x="119634" y="456691"/>
                </a:lnTo>
                <a:lnTo>
                  <a:pt x="119634" y="445769"/>
                </a:lnTo>
              </a:path>
              <a:path w="6953250" h="10085070">
                <a:moveTo>
                  <a:pt x="140970" y="598169"/>
                </a:moveTo>
                <a:lnTo>
                  <a:pt x="140970" y="554862"/>
                </a:lnTo>
                <a:lnTo>
                  <a:pt x="22402" y="554862"/>
                </a:lnTo>
                <a:lnTo>
                  <a:pt x="22402" y="500379"/>
                </a:lnTo>
                <a:lnTo>
                  <a:pt x="140970" y="500379"/>
                </a:lnTo>
                <a:lnTo>
                  <a:pt x="140970" y="445769"/>
                </a:lnTo>
              </a:path>
              <a:path w="6953250" h="10085070">
                <a:moveTo>
                  <a:pt x="119634" y="750569"/>
                </a:moveTo>
                <a:lnTo>
                  <a:pt x="119634" y="728979"/>
                </a:lnTo>
                <a:lnTo>
                  <a:pt x="761" y="728979"/>
                </a:lnTo>
                <a:lnTo>
                  <a:pt x="761" y="631062"/>
                </a:lnTo>
                <a:lnTo>
                  <a:pt x="119634" y="631062"/>
                </a:lnTo>
                <a:lnTo>
                  <a:pt x="119634" y="609091"/>
                </a:lnTo>
                <a:lnTo>
                  <a:pt x="119634" y="598169"/>
                </a:lnTo>
              </a:path>
              <a:path w="6953250" h="10085070">
                <a:moveTo>
                  <a:pt x="140970" y="750569"/>
                </a:moveTo>
                <a:lnTo>
                  <a:pt x="140970" y="707262"/>
                </a:lnTo>
                <a:lnTo>
                  <a:pt x="22402" y="707262"/>
                </a:lnTo>
                <a:lnTo>
                  <a:pt x="22402" y="652779"/>
                </a:lnTo>
                <a:lnTo>
                  <a:pt x="140970" y="652779"/>
                </a:lnTo>
                <a:lnTo>
                  <a:pt x="140970" y="598169"/>
                </a:lnTo>
              </a:path>
              <a:path w="6953250" h="10085070">
                <a:moveTo>
                  <a:pt x="119634" y="903224"/>
                </a:moveTo>
                <a:lnTo>
                  <a:pt x="119634" y="881379"/>
                </a:lnTo>
                <a:lnTo>
                  <a:pt x="761" y="881379"/>
                </a:lnTo>
                <a:lnTo>
                  <a:pt x="761" y="783462"/>
                </a:lnTo>
                <a:lnTo>
                  <a:pt x="119634" y="783462"/>
                </a:lnTo>
                <a:lnTo>
                  <a:pt x="119634" y="761491"/>
                </a:lnTo>
                <a:lnTo>
                  <a:pt x="119634" y="750569"/>
                </a:lnTo>
              </a:path>
              <a:path w="6953250" h="10085070">
                <a:moveTo>
                  <a:pt x="140970" y="903224"/>
                </a:moveTo>
                <a:lnTo>
                  <a:pt x="140970" y="859662"/>
                </a:lnTo>
                <a:lnTo>
                  <a:pt x="22402" y="859662"/>
                </a:lnTo>
                <a:lnTo>
                  <a:pt x="22402" y="805179"/>
                </a:lnTo>
                <a:lnTo>
                  <a:pt x="140970" y="805179"/>
                </a:lnTo>
                <a:lnTo>
                  <a:pt x="140970" y="750569"/>
                </a:lnTo>
              </a:path>
              <a:path w="6953250" h="10085070">
                <a:moveTo>
                  <a:pt x="119634" y="1055624"/>
                </a:moveTo>
                <a:lnTo>
                  <a:pt x="119634" y="1033779"/>
                </a:lnTo>
                <a:lnTo>
                  <a:pt x="761" y="1033779"/>
                </a:lnTo>
                <a:lnTo>
                  <a:pt x="761" y="935862"/>
                </a:lnTo>
                <a:lnTo>
                  <a:pt x="119634" y="935862"/>
                </a:lnTo>
                <a:lnTo>
                  <a:pt x="119634" y="913891"/>
                </a:lnTo>
                <a:lnTo>
                  <a:pt x="119634" y="903224"/>
                </a:lnTo>
              </a:path>
              <a:path w="6953250" h="10085070">
                <a:moveTo>
                  <a:pt x="140970" y="1055624"/>
                </a:moveTo>
                <a:lnTo>
                  <a:pt x="140970" y="1012062"/>
                </a:lnTo>
                <a:lnTo>
                  <a:pt x="22402" y="1012062"/>
                </a:lnTo>
                <a:lnTo>
                  <a:pt x="22402" y="957579"/>
                </a:lnTo>
                <a:lnTo>
                  <a:pt x="140970" y="957579"/>
                </a:lnTo>
                <a:lnTo>
                  <a:pt x="140970" y="903224"/>
                </a:lnTo>
              </a:path>
              <a:path w="6953250" h="10085070">
                <a:moveTo>
                  <a:pt x="119634" y="1208024"/>
                </a:moveTo>
                <a:lnTo>
                  <a:pt x="119634" y="1186179"/>
                </a:lnTo>
                <a:lnTo>
                  <a:pt x="761" y="1186179"/>
                </a:lnTo>
                <a:lnTo>
                  <a:pt x="761" y="1088262"/>
                </a:lnTo>
                <a:lnTo>
                  <a:pt x="119634" y="1088262"/>
                </a:lnTo>
                <a:lnTo>
                  <a:pt x="119634" y="1066291"/>
                </a:lnTo>
                <a:lnTo>
                  <a:pt x="119634" y="1055624"/>
                </a:lnTo>
              </a:path>
              <a:path w="6953250" h="10085070">
                <a:moveTo>
                  <a:pt x="140970" y="1208024"/>
                </a:moveTo>
                <a:lnTo>
                  <a:pt x="140970" y="1164462"/>
                </a:lnTo>
                <a:lnTo>
                  <a:pt x="22402" y="1164462"/>
                </a:lnTo>
                <a:lnTo>
                  <a:pt x="22402" y="1109979"/>
                </a:lnTo>
                <a:lnTo>
                  <a:pt x="140970" y="1109979"/>
                </a:lnTo>
                <a:lnTo>
                  <a:pt x="140970" y="1055624"/>
                </a:lnTo>
              </a:path>
              <a:path w="6953250" h="10085070">
                <a:moveTo>
                  <a:pt x="119634" y="1360424"/>
                </a:moveTo>
                <a:lnTo>
                  <a:pt x="119634" y="1338579"/>
                </a:lnTo>
                <a:lnTo>
                  <a:pt x="761" y="1338579"/>
                </a:lnTo>
                <a:lnTo>
                  <a:pt x="761" y="1240662"/>
                </a:lnTo>
                <a:lnTo>
                  <a:pt x="119634" y="1240662"/>
                </a:lnTo>
                <a:lnTo>
                  <a:pt x="119634" y="1218691"/>
                </a:lnTo>
                <a:lnTo>
                  <a:pt x="119634" y="1208024"/>
                </a:lnTo>
              </a:path>
              <a:path w="6953250" h="10085070">
                <a:moveTo>
                  <a:pt x="140970" y="1360424"/>
                </a:moveTo>
                <a:lnTo>
                  <a:pt x="140970" y="1316862"/>
                </a:lnTo>
                <a:lnTo>
                  <a:pt x="22402" y="1316862"/>
                </a:lnTo>
                <a:lnTo>
                  <a:pt x="22402" y="1262379"/>
                </a:lnTo>
                <a:lnTo>
                  <a:pt x="140970" y="1262379"/>
                </a:lnTo>
                <a:lnTo>
                  <a:pt x="140970" y="1208024"/>
                </a:lnTo>
              </a:path>
              <a:path w="6953250" h="10085070">
                <a:moveTo>
                  <a:pt x="119634" y="1512824"/>
                </a:moveTo>
                <a:lnTo>
                  <a:pt x="119634" y="1490979"/>
                </a:lnTo>
                <a:lnTo>
                  <a:pt x="761" y="1490979"/>
                </a:lnTo>
                <a:lnTo>
                  <a:pt x="761" y="1393062"/>
                </a:lnTo>
                <a:lnTo>
                  <a:pt x="119634" y="1393062"/>
                </a:lnTo>
                <a:lnTo>
                  <a:pt x="119634" y="1371473"/>
                </a:lnTo>
                <a:lnTo>
                  <a:pt x="119634" y="1360424"/>
                </a:lnTo>
              </a:path>
              <a:path w="6953250" h="10085070">
                <a:moveTo>
                  <a:pt x="140970" y="1512824"/>
                </a:moveTo>
                <a:lnTo>
                  <a:pt x="140970" y="1469262"/>
                </a:lnTo>
                <a:lnTo>
                  <a:pt x="22402" y="1469262"/>
                </a:lnTo>
                <a:lnTo>
                  <a:pt x="22402" y="1414779"/>
                </a:lnTo>
                <a:lnTo>
                  <a:pt x="140970" y="1414779"/>
                </a:lnTo>
                <a:lnTo>
                  <a:pt x="140970" y="1360424"/>
                </a:lnTo>
              </a:path>
              <a:path w="6953250" h="10085070">
                <a:moveTo>
                  <a:pt x="119634" y="1665224"/>
                </a:moveTo>
                <a:lnTo>
                  <a:pt x="119634" y="1643379"/>
                </a:lnTo>
                <a:lnTo>
                  <a:pt x="761" y="1643379"/>
                </a:lnTo>
                <a:lnTo>
                  <a:pt x="761" y="1545462"/>
                </a:lnTo>
                <a:lnTo>
                  <a:pt x="119634" y="1545462"/>
                </a:lnTo>
                <a:lnTo>
                  <a:pt x="119634" y="1523873"/>
                </a:lnTo>
                <a:lnTo>
                  <a:pt x="119634" y="1512824"/>
                </a:lnTo>
              </a:path>
              <a:path w="6953250" h="10085070">
                <a:moveTo>
                  <a:pt x="140970" y="1665224"/>
                </a:moveTo>
                <a:lnTo>
                  <a:pt x="140970" y="1621662"/>
                </a:lnTo>
                <a:lnTo>
                  <a:pt x="22402" y="1621662"/>
                </a:lnTo>
                <a:lnTo>
                  <a:pt x="22402" y="1567179"/>
                </a:lnTo>
                <a:lnTo>
                  <a:pt x="140970" y="1567179"/>
                </a:lnTo>
                <a:lnTo>
                  <a:pt x="140970" y="1512824"/>
                </a:lnTo>
              </a:path>
              <a:path w="6953250" h="10085070">
                <a:moveTo>
                  <a:pt x="119634" y="1817624"/>
                </a:moveTo>
                <a:lnTo>
                  <a:pt x="119634" y="1796033"/>
                </a:lnTo>
                <a:lnTo>
                  <a:pt x="761" y="1796033"/>
                </a:lnTo>
                <a:lnTo>
                  <a:pt x="761" y="1697862"/>
                </a:lnTo>
                <a:lnTo>
                  <a:pt x="119634" y="1697862"/>
                </a:lnTo>
                <a:lnTo>
                  <a:pt x="119634" y="1676273"/>
                </a:lnTo>
                <a:lnTo>
                  <a:pt x="119634" y="1665224"/>
                </a:lnTo>
              </a:path>
              <a:path w="6953250" h="10085070">
                <a:moveTo>
                  <a:pt x="140970" y="1817624"/>
                </a:moveTo>
                <a:lnTo>
                  <a:pt x="140970" y="1774062"/>
                </a:lnTo>
                <a:lnTo>
                  <a:pt x="22402" y="1774062"/>
                </a:lnTo>
                <a:lnTo>
                  <a:pt x="22402" y="1719833"/>
                </a:lnTo>
                <a:lnTo>
                  <a:pt x="140970" y="1719833"/>
                </a:lnTo>
                <a:lnTo>
                  <a:pt x="140970" y="1665224"/>
                </a:lnTo>
              </a:path>
              <a:path w="6953250" h="10085070">
                <a:moveTo>
                  <a:pt x="119634" y="1970024"/>
                </a:moveTo>
                <a:lnTo>
                  <a:pt x="119634" y="1948433"/>
                </a:lnTo>
                <a:lnTo>
                  <a:pt x="761" y="1948433"/>
                </a:lnTo>
                <a:lnTo>
                  <a:pt x="761" y="1850262"/>
                </a:lnTo>
                <a:lnTo>
                  <a:pt x="119634" y="1850262"/>
                </a:lnTo>
                <a:lnTo>
                  <a:pt x="119634" y="1828673"/>
                </a:lnTo>
                <a:lnTo>
                  <a:pt x="119634" y="1817624"/>
                </a:lnTo>
              </a:path>
              <a:path w="6953250" h="10085070">
                <a:moveTo>
                  <a:pt x="140970" y="1970024"/>
                </a:moveTo>
                <a:lnTo>
                  <a:pt x="140970" y="1926462"/>
                </a:lnTo>
                <a:lnTo>
                  <a:pt x="22402" y="1926462"/>
                </a:lnTo>
                <a:lnTo>
                  <a:pt x="22402" y="1872233"/>
                </a:lnTo>
                <a:lnTo>
                  <a:pt x="140970" y="1872233"/>
                </a:lnTo>
                <a:lnTo>
                  <a:pt x="140970" y="1817624"/>
                </a:lnTo>
              </a:path>
              <a:path w="6953250" h="10085070">
                <a:moveTo>
                  <a:pt x="119634" y="2122424"/>
                </a:moveTo>
                <a:lnTo>
                  <a:pt x="119634" y="2100833"/>
                </a:lnTo>
                <a:lnTo>
                  <a:pt x="761" y="2100833"/>
                </a:lnTo>
                <a:lnTo>
                  <a:pt x="761" y="2002662"/>
                </a:lnTo>
                <a:lnTo>
                  <a:pt x="119634" y="2002662"/>
                </a:lnTo>
                <a:lnTo>
                  <a:pt x="119634" y="1981073"/>
                </a:lnTo>
                <a:lnTo>
                  <a:pt x="119634" y="1970024"/>
                </a:lnTo>
              </a:path>
              <a:path w="6953250" h="10085070">
                <a:moveTo>
                  <a:pt x="140970" y="2122424"/>
                </a:moveTo>
                <a:lnTo>
                  <a:pt x="140970" y="2078862"/>
                </a:lnTo>
                <a:lnTo>
                  <a:pt x="22402" y="2078862"/>
                </a:lnTo>
                <a:lnTo>
                  <a:pt x="22402" y="2024633"/>
                </a:lnTo>
                <a:lnTo>
                  <a:pt x="140970" y="2024633"/>
                </a:lnTo>
                <a:lnTo>
                  <a:pt x="140970" y="1970024"/>
                </a:lnTo>
              </a:path>
              <a:path w="6953250" h="10085070">
                <a:moveTo>
                  <a:pt x="119634" y="2274824"/>
                </a:moveTo>
                <a:lnTo>
                  <a:pt x="119634" y="2253233"/>
                </a:lnTo>
                <a:lnTo>
                  <a:pt x="761" y="2253233"/>
                </a:lnTo>
                <a:lnTo>
                  <a:pt x="761" y="2155062"/>
                </a:lnTo>
                <a:lnTo>
                  <a:pt x="119634" y="2155062"/>
                </a:lnTo>
                <a:lnTo>
                  <a:pt x="119634" y="2133473"/>
                </a:lnTo>
                <a:lnTo>
                  <a:pt x="119634" y="2122424"/>
                </a:lnTo>
              </a:path>
              <a:path w="6953250" h="10085070">
                <a:moveTo>
                  <a:pt x="140970" y="2274824"/>
                </a:moveTo>
                <a:lnTo>
                  <a:pt x="140970" y="2231262"/>
                </a:lnTo>
                <a:lnTo>
                  <a:pt x="22402" y="2231262"/>
                </a:lnTo>
                <a:lnTo>
                  <a:pt x="22402" y="2177033"/>
                </a:lnTo>
                <a:lnTo>
                  <a:pt x="140970" y="2177033"/>
                </a:lnTo>
                <a:lnTo>
                  <a:pt x="140970" y="2122424"/>
                </a:lnTo>
              </a:path>
              <a:path w="6953250" h="10085070">
                <a:moveTo>
                  <a:pt x="119634" y="2427224"/>
                </a:moveTo>
                <a:lnTo>
                  <a:pt x="119634" y="2405633"/>
                </a:lnTo>
                <a:lnTo>
                  <a:pt x="761" y="2405633"/>
                </a:lnTo>
                <a:lnTo>
                  <a:pt x="761" y="2307462"/>
                </a:lnTo>
                <a:lnTo>
                  <a:pt x="119634" y="2307462"/>
                </a:lnTo>
                <a:lnTo>
                  <a:pt x="119634" y="2285873"/>
                </a:lnTo>
                <a:lnTo>
                  <a:pt x="119634" y="2274824"/>
                </a:lnTo>
              </a:path>
              <a:path w="6953250" h="10085070">
                <a:moveTo>
                  <a:pt x="140970" y="2427224"/>
                </a:moveTo>
                <a:lnTo>
                  <a:pt x="140970" y="2383662"/>
                </a:lnTo>
                <a:lnTo>
                  <a:pt x="22402" y="2383662"/>
                </a:lnTo>
                <a:lnTo>
                  <a:pt x="22402" y="2329433"/>
                </a:lnTo>
                <a:lnTo>
                  <a:pt x="140970" y="2329433"/>
                </a:lnTo>
                <a:lnTo>
                  <a:pt x="140970" y="2274824"/>
                </a:lnTo>
              </a:path>
              <a:path w="6953250" h="10085070">
                <a:moveTo>
                  <a:pt x="119634" y="2579624"/>
                </a:moveTo>
                <a:lnTo>
                  <a:pt x="119634" y="2558033"/>
                </a:lnTo>
                <a:lnTo>
                  <a:pt x="761" y="2558033"/>
                </a:lnTo>
                <a:lnTo>
                  <a:pt x="761" y="2459862"/>
                </a:lnTo>
                <a:lnTo>
                  <a:pt x="119634" y="2459862"/>
                </a:lnTo>
                <a:lnTo>
                  <a:pt x="119634" y="2438273"/>
                </a:lnTo>
                <a:lnTo>
                  <a:pt x="119634" y="2427224"/>
                </a:lnTo>
              </a:path>
              <a:path w="6953250" h="10085070">
                <a:moveTo>
                  <a:pt x="140970" y="2579624"/>
                </a:moveTo>
                <a:lnTo>
                  <a:pt x="140970" y="2536062"/>
                </a:lnTo>
                <a:lnTo>
                  <a:pt x="22402" y="2536062"/>
                </a:lnTo>
                <a:lnTo>
                  <a:pt x="22402" y="2481833"/>
                </a:lnTo>
                <a:lnTo>
                  <a:pt x="140970" y="2481833"/>
                </a:lnTo>
                <a:lnTo>
                  <a:pt x="140970" y="2427224"/>
                </a:lnTo>
              </a:path>
              <a:path w="6953250" h="10085070">
                <a:moveTo>
                  <a:pt x="119634" y="2732024"/>
                </a:moveTo>
                <a:lnTo>
                  <a:pt x="119634" y="2710433"/>
                </a:lnTo>
                <a:lnTo>
                  <a:pt x="761" y="2710433"/>
                </a:lnTo>
                <a:lnTo>
                  <a:pt x="761" y="2612262"/>
                </a:lnTo>
                <a:lnTo>
                  <a:pt x="119634" y="2612262"/>
                </a:lnTo>
                <a:lnTo>
                  <a:pt x="119634" y="2590673"/>
                </a:lnTo>
                <a:lnTo>
                  <a:pt x="119634" y="2579624"/>
                </a:lnTo>
              </a:path>
              <a:path w="6953250" h="10085070">
                <a:moveTo>
                  <a:pt x="140970" y="2732024"/>
                </a:moveTo>
                <a:lnTo>
                  <a:pt x="140970" y="2688462"/>
                </a:lnTo>
                <a:lnTo>
                  <a:pt x="22402" y="2688462"/>
                </a:lnTo>
                <a:lnTo>
                  <a:pt x="22402" y="2634233"/>
                </a:lnTo>
                <a:lnTo>
                  <a:pt x="140970" y="2634233"/>
                </a:lnTo>
                <a:lnTo>
                  <a:pt x="140970" y="2579624"/>
                </a:lnTo>
              </a:path>
              <a:path w="6953250" h="10085070">
                <a:moveTo>
                  <a:pt x="119634" y="2884424"/>
                </a:moveTo>
                <a:lnTo>
                  <a:pt x="119634" y="2862833"/>
                </a:lnTo>
                <a:lnTo>
                  <a:pt x="761" y="2862833"/>
                </a:lnTo>
                <a:lnTo>
                  <a:pt x="761" y="2765043"/>
                </a:lnTo>
                <a:lnTo>
                  <a:pt x="119634" y="2765043"/>
                </a:lnTo>
                <a:lnTo>
                  <a:pt x="119634" y="2743073"/>
                </a:lnTo>
                <a:lnTo>
                  <a:pt x="119634" y="2732024"/>
                </a:lnTo>
              </a:path>
              <a:path w="6953250" h="10085070">
                <a:moveTo>
                  <a:pt x="140970" y="2884424"/>
                </a:moveTo>
                <a:lnTo>
                  <a:pt x="140970" y="2841243"/>
                </a:lnTo>
                <a:lnTo>
                  <a:pt x="22402" y="2841243"/>
                </a:lnTo>
                <a:lnTo>
                  <a:pt x="22402" y="2786633"/>
                </a:lnTo>
                <a:lnTo>
                  <a:pt x="140970" y="2786633"/>
                </a:lnTo>
                <a:lnTo>
                  <a:pt x="140970" y="2732024"/>
                </a:lnTo>
              </a:path>
              <a:path w="6953250" h="10085070">
                <a:moveTo>
                  <a:pt x="119634" y="3037204"/>
                </a:moveTo>
                <a:lnTo>
                  <a:pt x="119634" y="3015233"/>
                </a:lnTo>
                <a:lnTo>
                  <a:pt x="761" y="3015233"/>
                </a:lnTo>
                <a:lnTo>
                  <a:pt x="761" y="2917443"/>
                </a:lnTo>
                <a:lnTo>
                  <a:pt x="119634" y="2917443"/>
                </a:lnTo>
                <a:lnTo>
                  <a:pt x="119634" y="2895473"/>
                </a:lnTo>
                <a:lnTo>
                  <a:pt x="119634" y="2884424"/>
                </a:lnTo>
              </a:path>
              <a:path w="6953250" h="10085070">
                <a:moveTo>
                  <a:pt x="140970" y="3037204"/>
                </a:moveTo>
                <a:lnTo>
                  <a:pt x="140970" y="2993643"/>
                </a:lnTo>
                <a:lnTo>
                  <a:pt x="22402" y="2993643"/>
                </a:lnTo>
                <a:lnTo>
                  <a:pt x="22402" y="2939033"/>
                </a:lnTo>
                <a:lnTo>
                  <a:pt x="140970" y="2939033"/>
                </a:lnTo>
                <a:lnTo>
                  <a:pt x="140970" y="2884424"/>
                </a:lnTo>
              </a:path>
              <a:path w="6953250" h="10085070">
                <a:moveTo>
                  <a:pt x="119634" y="3189604"/>
                </a:moveTo>
                <a:lnTo>
                  <a:pt x="119634" y="3167633"/>
                </a:lnTo>
                <a:lnTo>
                  <a:pt x="761" y="3167633"/>
                </a:lnTo>
                <a:lnTo>
                  <a:pt x="761" y="3069843"/>
                </a:lnTo>
                <a:lnTo>
                  <a:pt x="119634" y="3069843"/>
                </a:lnTo>
                <a:lnTo>
                  <a:pt x="119634" y="3047873"/>
                </a:lnTo>
                <a:lnTo>
                  <a:pt x="119634" y="3037204"/>
                </a:lnTo>
              </a:path>
              <a:path w="6953250" h="10085070">
                <a:moveTo>
                  <a:pt x="140970" y="3189604"/>
                </a:moveTo>
                <a:lnTo>
                  <a:pt x="140970" y="3146043"/>
                </a:lnTo>
                <a:lnTo>
                  <a:pt x="22402" y="3146043"/>
                </a:lnTo>
                <a:lnTo>
                  <a:pt x="22402" y="3091433"/>
                </a:lnTo>
                <a:lnTo>
                  <a:pt x="140970" y="3091433"/>
                </a:lnTo>
                <a:lnTo>
                  <a:pt x="140970" y="3037204"/>
                </a:lnTo>
              </a:path>
              <a:path w="6953250" h="10085070">
                <a:moveTo>
                  <a:pt x="119634" y="3342004"/>
                </a:moveTo>
                <a:lnTo>
                  <a:pt x="119634" y="3320033"/>
                </a:lnTo>
                <a:lnTo>
                  <a:pt x="761" y="3320033"/>
                </a:lnTo>
                <a:lnTo>
                  <a:pt x="761" y="3222243"/>
                </a:lnTo>
                <a:lnTo>
                  <a:pt x="119634" y="3222243"/>
                </a:lnTo>
                <a:lnTo>
                  <a:pt x="119634" y="3200273"/>
                </a:lnTo>
                <a:lnTo>
                  <a:pt x="119634" y="3189604"/>
                </a:lnTo>
              </a:path>
              <a:path w="6953250" h="10085070">
                <a:moveTo>
                  <a:pt x="140970" y="3342004"/>
                </a:moveTo>
                <a:lnTo>
                  <a:pt x="140970" y="3298443"/>
                </a:lnTo>
                <a:lnTo>
                  <a:pt x="22402" y="3298443"/>
                </a:lnTo>
                <a:lnTo>
                  <a:pt x="22402" y="3243833"/>
                </a:lnTo>
                <a:lnTo>
                  <a:pt x="140970" y="3243833"/>
                </a:lnTo>
                <a:lnTo>
                  <a:pt x="140970" y="3189604"/>
                </a:lnTo>
              </a:path>
              <a:path w="6953250" h="10085070">
                <a:moveTo>
                  <a:pt x="119634" y="3494404"/>
                </a:moveTo>
                <a:lnTo>
                  <a:pt x="119634" y="3472433"/>
                </a:lnTo>
                <a:lnTo>
                  <a:pt x="761" y="3472433"/>
                </a:lnTo>
                <a:lnTo>
                  <a:pt x="761" y="3374643"/>
                </a:lnTo>
                <a:lnTo>
                  <a:pt x="119634" y="3374643"/>
                </a:lnTo>
                <a:lnTo>
                  <a:pt x="119634" y="3352673"/>
                </a:lnTo>
                <a:lnTo>
                  <a:pt x="119634" y="3342004"/>
                </a:lnTo>
              </a:path>
              <a:path w="6953250" h="10085070">
                <a:moveTo>
                  <a:pt x="140970" y="3494404"/>
                </a:moveTo>
                <a:lnTo>
                  <a:pt x="140970" y="3450843"/>
                </a:lnTo>
                <a:lnTo>
                  <a:pt x="22402" y="3450843"/>
                </a:lnTo>
                <a:lnTo>
                  <a:pt x="22402" y="3396233"/>
                </a:lnTo>
                <a:lnTo>
                  <a:pt x="140970" y="3396233"/>
                </a:lnTo>
                <a:lnTo>
                  <a:pt x="140970" y="3342004"/>
                </a:lnTo>
              </a:path>
              <a:path w="6953250" h="10085070">
                <a:moveTo>
                  <a:pt x="119634" y="3646804"/>
                </a:moveTo>
                <a:lnTo>
                  <a:pt x="119634" y="3624833"/>
                </a:lnTo>
                <a:lnTo>
                  <a:pt x="761" y="3624833"/>
                </a:lnTo>
                <a:lnTo>
                  <a:pt x="761" y="3527043"/>
                </a:lnTo>
                <a:lnTo>
                  <a:pt x="119634" y="3527043"/>
                </a:lnTo>
                <a:lnTo>
                  <a:pt x="119634" y="3505073"/>
                </a:lnTo>
                <a:lnTo>
                  <a:pt x="119634" y="3494404"/>
                </a:lnTo>
              </a:path>
              <a:path w="6953250" h="10085070">
                <a:moveTo>
                  <a:pt x="140970" y="3646804"/>
                </a:moveTo>
                <a:lnTo>
                  <a:pt x="140970" y="3603243"/>
                </a:lnTo>
                <a:lnTo>
                  <a:pt x="22402" y="3603243"/>
                </a:lnTo>
                <a:lnTo>
                  <a:pt x="22402" y="3548633"/>
                </a:lnTo>
                <a:lnTo>
                  <a:pt x="140970" y="3548633"/>
                </a:lnTo>
                <a:lnTo>
                  <a:pt x="140970" y="3494404"/>
                </a:lnTo>
              </a:path>
              <a:path w="6953250" h="10085070">
                <a:moveTo>
                  <a:pt x="119634" y="3799204"/>
                </a:moveTo>
                <a:lnTo>
                  <a:pt x="119634" y="3777233"/>
                </a:lnTo>
                <a:lnTo>
                  <a:pt x="761" y="3777233"/>
                </a:lnTo>
                <a:lnTo>
                  <a:pt x="761" y="3679443"/>
                </a:lnTo>
                <a:lnTo>
                  <a:pt x="119634" y="3679443"/>
                </a:lnTo>
                <a:lnTo>
                  <a:pt x="119634" y="3657727"/>
                </a:lnTo>
                <a:lnTo>
                  <a:pt x="119634" y="3646804"/>
                </a:lnTo>
              </a:path>
              <a:path w="6953250" h="10085070">
                <a:moveTo>
                  <a:pt x="140970" y="3799204"/>
                </a:moveTo>
                <a:lnTo>
                  <a:pt x="140970" y="3755643"/>
                </a:lnTo>
                <a:lnTo>
                  <a:pt x="22402" y="3755643"/>
                </a:lnTo>
                <a:lnTo>
                  <a:pt x="22402" y="3701033"/>
                </a:lnTo>
                <a:lnTo>
                  <a:pt x="140970" y="3701033"/>
                </a:lnTo>
                <a:lnTo>
                  <a:pt x="140970" y="3646804"/>
                </a:lnTo>
              </a:path>
              <a:path w="6953250" h="10085070">
                <a:moveTo>
                  <a:pt x="119634" y="3951604"/>
                </a:moveTo>
                <a:lnTo>
                  <a:pt x="119634" y="3929633"/>
                </a:lnTo>
                <a:lnTo>
                  <a:pt x="761" y="3929633"/>
                </a:lnTo>
                <a:lnTo>
                  <a:pt x="761" y="3831843"/>
                </a:lnTo>
                <a:lnTo>
                  <a:pt x="119634" y="3831843"/>
                </a:lnTo>
                <a:lnTo>
                  <a:pt x="119634" y="3810127"/>
                </a:lnTo>
                <a:lnTo>
                  <a:pt x="119634" y="3799204"/>
                </a:lnTo>
              </a:path>
              <a:path w="6953250" h="10085070">
                <a:moveTo>
                  <a:pt x="140970" y="3951604"/>
                </a:moveTo>
                <a:lnTo>
                  <a:pt x="140970" y="3908043"/>
                </a:lnTo>
                <a:lnTo>
                  <a:pt x="22402" y="3908043"/>
                </a:lnTo>
                <a:lnTo>
                  <a:pt x="22402" y="3853433"/>
                </a:lnTo>
                <a:lnTo>
                  <a:pt x="140970" y="3853433"/>
                </a:lnTo>
                <a:lnTo>
                  <a:pt x="140970" y="3799204"/>
                </a:lnTo>
              </a:path>
              <a:path w="6953250" h="10085070">
                <a:moveTo>
                  <a:pt x="119634" y="4104004"/>
                </a:moveTo>
                <a:lnTo>
                  <a:pt x="119634" y="4082287"/>
                </a:lnTo>
                <a:lnTo>
                  <a:pt x="761" y="4082287"/>
                </a:lnTo>
                <a:lnTo>
                  <a:pt x="761" y="3984243"/>
                </a:lnTo>
                <a:lnTo>
                  <a:pt x="119634" y="3984243"/>
                </a:lnTo>
                <a:lnTo>
                  <a:pt x="119634" y="3962526"/>
                </a:lnTo>
                <a:lnTo>
                  <a:pt x="119634" y="3951604"/>
                </a:lnTo>
              </a:path>
              <a:path w="6953250" h="10085070">
                <a:moveTo>
                  <a:pt x="140970" y="4104004"/>
                </a:moveTo>
                <a:lnTo>
                  <a:pt x="140970" y="4060443"/>
                </a:lnTo>
                <a:lnTo>
                  <a:pt x="22402" y="4060443"/>
                </a:lnTo>
                <a:lnTo>
                  <a:pt x="22402" y="4006087"/>
                </a:lnTo>
                <a:lnTo>
                  <a:pt x="140970" y="4006087"/>
                </a:lnTo>
                <a:lnTo>
                  <a:pt x="140970" y="3951604"/>
                </a:lnTo>
              </a:path>
              <a:path w="6953250" h="10085070">
                <a:moveTo>
                  <a:pt x="119634" y="4256405"/>
                </a:moveTo>
                <a:lnTo>
                  <a:pt x="119634" y="4234687"/>
                </a:lnTo>
                <a:lnTo>
                  <a:pt x="761" y="4234687"/>
                </a:lnTo>
                <a:lnTo>
                  <a:pt x="761" y="4136643"/>
                </a:lnTo>
                <a:lnTo>
                  <a:pt x="119634" y="4136643"/>
                </a:lnTo>
                <a:lnTo>
                  <a:pt x="119634" y="4114926"/>
                </a:lnTo>
                <a:lnTo>
                  <a:pt x="119634" y="4104004"/>
                </a:lnTo>
              </a:path>
              <a:path w="6953250" h="10085070">
                <a:moveTo>
                  <a:pt x="140970" y="4256405"/>
                </a:moveTo>
                <a:lnTo>
                  <a:pt x="140970" y="4212844"/>
                </a:lnTo>
                <a:lnTo>
                  <a:pt x="22402" y="4212844"/>
                </a:lnTo>
                <a:lnTo>
                  <a:pt x="22402" y="4158487"/>
                </a:lnTo>
                <a:lnTo>
                  <a:pt x="140970" y="4158487"/>
                </a:lnTo>
                <a:lnTo>
                  <a:pt x="140970" y="4104004"/>
                </a:lnTo>
              </a:path>
              <a:path w="6953250" h="10085070">
                <a:moveTo>
                  <a:pt x="119634" y="4408805"/>
                </a:moveTo>
                <a:lnTo>
                  <a:pt x="119634" y="4387087"/>
                </a:lnTo>
                <a:lnTo>
                  <a:pt x="761" y="4387087"/>
                </a:lnTo>
                <a:lnTo>
                  <a:pt x="761" y="4289044"/>
                </a:lnTo>
                <a:lnTo>
                  <a:pt x="119634" y="4289044"/>
                </a:lnTo>
                <a:lnTo>
                  <a:pt x="119634" y="4267326"/>
                </a:lnTo>
                <a:lnTo>
                  <a:pt x="119634" y="4256405"/>
                </a:lnTo>
              </a:path>
              <a:path w="6953250" h="10085070">
                <a:moveTo>
                  <a:pt x="140970" y="4408805"/>
                </a:moveTo>
                <a:lnTo>
                  <a:pt x="140970" y="4365244"/>
                </a:lnTo>
                <a:lnTo>
                  <a:pt x="22402" y="4365244"/>
                </a:lnTo>
                <a:lnTo>
                  <a:pt x="22402" y="4310887"/>
                </a:lnTo>
                <a:lnTo>
                  <a:pt x="140970" y="4310887"/>
                </a:lnTo>
                <a:lnTo>
                  <a:pt x="140970" y="4256405"/>
                </a:lnTo>
              </a:path>
              <a:path w="6953250" h="10085070">
                <a:moveTo>
                  <a:pt x="119634" y="4561205"/>
                </a:moveTo>
                <a:lnTo>
                  <a:pt x="119634" y="4539487"/>
                </a:lnTo>
                <a:lnTo>
                  <a:pt x="761" y="4539487"/>
                </a:lnTo>
                <a:lnTo>
                  <a:pt x="761" y="4441444"/>
                </a:lnTo>
                <a:lnTo>
                  <a:pt x="119634" y="4441444"/>
                </a:lnTo>
                <a:lnTo>
                  <a:pt x="119634" y="4419726"/>
                </a:lnTo>
                <a:lnTo>
                  <a:pt x="119634" y="4408805"/>
                </a:lnTo>
              </a:path>
              <a:path w="6953250" h="10085070">
                <a:moveTo>
                  <a:pt x="140970" y="4561205"/>
                </a:moveTo>
                <a:lnTo>
                  <a:pt x="140970" y="4517644"/>
                </a:lnTo>
                <a:lnTo>
                  <a:pt x="22402" y="4517644"/>
                </a:lnTo>
                <a:lnTo>
                  <a:pt x="22402" y="4463287"/>
                </a:lnTo>
                <a:lnTo>
                  <a:pt x="140970" y="4463287"/>
                </a:lnTo>
                <a:lnTo>
                  <a:pt x="140970" y="4408805"/>
                </a:lnTo>
              </a:path>
              <a:path w="6953250" h="10085070">
                <a:moveTo>
                  <a:pt x="119634" y="4713605"/>
                </a:moveTo>
                <a:lnTo>
                  <a:pt x="119634" y="4691887"/>
                </a:lnTo>
                <a:lnTo>
                  <a:pt x="761" y="4691887"/>
                </a:lnTo>
                <a:lnTo>
                  <a:pt x="761" y="4593844"/>
                </a:lnTo>
                <a:lnTo>
                  <a:pt x="119634" y="4593844"/>
                </a:lnTo>
                <a:lnTo>
                  <a:pt x="119634" y="4572126"/>
                </a:lnTo>
                <a:lnTo>
                  <a:pt x="119634" y="4561205"/>
                </a:lnTo>
              </a:path>
              <a:path w="6953250" h="10085070">
                <a:moveTo>
                  <a:pt x="140970" y="4713605"/>
                </a:moveTo>
                <a:lnTo>
                  <a:pt x="140970" y="4670044"/>
                </a:lnTo>
                <a:lnTo>
                  <a:pt x="22402" y="4670044"/>
                </a:lnTo>
                <a:lnTo>
                  <a:pt x="22402" y="4615687"/>
                </a:lnTo>
                <a:lnTo>
                  <a:pt x="140970" y="4615687"/>
                </a:lnTo>
                <a:lnTo>
                  <a:pt x="140970" y="4561205"/>
                </a:lnTo>
              </a:path>
              <a:path w="6953250" h="10085070">
                <a:moveTo>
                  <a:pt x="119634" y="4866005"/>
                </a:moveTo>
                <a:lnTo>
                  <a:pt x="119634" y="4844287"/>
                </a:lnTo>
                <a:lnTo>
                  <a:pt x="761" y="4844287"/>
                </a:lnTo>
                <a:lnTo>
                  <a:pt x="761" y="4746244"/>
                </a:lnTo>
                <a:lnTo>
                  <a:pt x="119634" y="4746244"/>
                </a:lnTo>
                <a:lnTo>
                  <a:pt x="119634" y="4724526"/>
                </a:lnTo>
                <a:lnTo>
                  <a:pt x="119634" y="4713605"/>
                </a:lnTo>
              </a:path>
              <a:path w="6953250" h="10085070">
                <a:moveTo>
                  <a:pt x="140970" y="4866005"/>
                </a:moveTo>
                <a:lnTo>
                  <a:pt x="140970" y="4822444"/>
                </a:lnTo>
                <a:lnTo>
                  <a:pt x="22402" y="4822444"/>
                </a:lnTo>
                <a:lnTo>
                  <a:pt x="22402" y="4768087"/>
                </a:lnTo>
                <a:lnTo>
                  <a:pt x="140970" y="4768087"/>
                </a:lnTo>
                <a:lnTo>
                  <a:pt x="140970" y="4713605"/>
                </a:lnTo>
              </a:path>
              <a:path w="6953250" h="10085070">
                <a:moveTo>
                  <a:pt x="119634" y="5018405"/>
                </a:moveTo>
                <a:lnTo>
                  <a:pt x="119634" y="4996687"/>
                </a:lnTo>
                <a:lnTo>
                  <a:pt x="761" y="4996687"/>
                </a:lnTo>
                <a:lnTo>
                  <a:pt x="761" y="4898897"/>
                </a:lnTo>
                <a:lnTo>
                  <a:pt x="119634" y="4898897"/>
                </a:lnTo>
                <a:lnTo>
                  <a:pt x="119634" y="4876926"/>
                </a:lnTo>
                <a:lnTo>
                  <a:pt x="119634" y="4866005"/>
                </a:lnTo>
              </a:path>
              <a:path w="6953250" h="10085070">
                <a:moveTo>
                  <a:pt x="140970" y="5018405"/>
                </a:moveTo>
                <a:lnTo>
                  <a:pt x="140970" y="4975097"/>
                </a:lnTo>
                <a:lnTo>
                  <a:pt x="22402" y="4975097"/>
                </a:lnTo>
                <a:lnTo>
                  <a:pt x="22402" y="4920487"/>
                </a:lnTo>
                <a:lnTo>
                  <a:pt x="140970" y="4920487"/>
                </a:lnTo>
                <a:lnTo>
                  <a:pt x="140970" y="4866005"/>
                </a:lnTo>
              </a:path>
              <a:path w="6953250" h="10085070">
                <a:moveTo>
                  <a:pt x="119634" y="5172329"/>
                </a:moveTo>
                <a:lnTo>
                  <a:pt x="119634" y="5150358"/>
                </a:lnTo>
                <a:lnTo>
                  <a:pt x="761" y="5150358"/>
                </a:lnTo>
                <a:lnTo>
                  <a:pt x="761" y="5051551"/>
                </a:lnTo>
                <a:lnTo>
                  <a:pt x="119634" y="5051551"/>
                </a:lnTo>
                <a:lnTo>
                  <a:pt x="119634" y="5029326"/>
                </a:lnTo>
                <a:lnTo>
                  <a:pt x="119634" y="5018405"/>
                </a:lnTo>
              </a:path>
              <a:path w="6953250" h="10085070">
                <a:moveTo>
                  <a:pt x="140970" y="5172329"/>
                </a:moveTo>
                <a:lnTo>
                  <a:pt x="140970" y="5128386"/>
                </a:lnTo>
                <a:lnTo>
                  <a:pt x="22402" y="5128386"/>
                </a:lnTo>
                <a:lnTo>
                  <a:pt x="22402" y="5073522"/>
                </a:lnTo>
                <a:lnTo>
                  <a:pt x="140970" y="5073522"/>
                </a:lnTo>
                <a:lnTo>
                  <a:pt x="140970" y="5018405"/>
                </a:lnTo>
              </a:path>
              <a:path w="6953250" h="10085070">
                <a:moveTo>
                  <a:pt x="119634" y="5326507"/>
                </a:moveTo>
                <a:lnTo>
                  <a:pt x="119634" y="5304282"/>
                </a:lnTo>
                <a:lnTo>
                  <a:pt x="761" y="5304282"/>
                </a:lnTo>
                <a:lnTo>
                  <a:pt x="761" y="5205475"/>
                </a:lnTo>
                <a:lnTo>
                  <a:pt x="119634" y="5205475"/>
                </a:lnTo>
                <a:lnTo>
                  <a:pt x="119634" y="5183632"/>
                </a:lnTo>
                <a:lnTo>
                  <a:pt x="119634" y="5172329"/>
                </a:lnTo>
              </a:path>
              <a:path w="6953250" h="10085070">
                <a:moveTo>
                  <a:pt x="140970" y="5326507"/>
                </a:moveTo>
                <a:lnTo>
                  <a:pt x="140970" y="5282310"/>
                </a:lnTo>
                <a:lnTo>
                  <a:pt x="22402" y="5282310"/>
                </a:lnTo>
                <a:lnTo>
                  <a:pt x="22402" y="5227446"/>
                </a:lnTo>
                <a:lnTo>
                  <a:pt x="140970" y="5227446"/>
                </a:lnTo>
                <a:lnTo>
                  <a:pt x="140970" y="5172329"/>
                </a:lnTo>
              </a:path>
              <a:path w="6953250" h="10085070">
                <a:moveTo>
                  <a:pt x="119634" y="5480431"/>
                </a:moveTo>
                <a:lnTo>
                  <a:pt x="119634" y="5458206"/>
                </a:lnTo>
                <a:lnTo>
                  <a:pt x="761" y="5458206"/>
                </a:lnTo>
                <a:lnTo>
                  <a:pt x="761" y="5359399"/>
                </a:lnTo>
                <a:lnTo>
                  <a:pt x="119634" y="5359399"/>
                </a:lnTo>
                <a:lnTo>
                  <a:pt x="119634" y="5337556"/>
                </a:lnTo>
                <a:lnTo>
                  <a:pt x="119634" y="5326507"/>
                </a:lnTo>
              </a:path>
              <a:path w="6953250" h="10085070">
                <a:moveTo>
                  <a:pt x="140970" y="5480431"/>
                </a:moveTo>
                <a:lnTo>
                  <a:pt x="140970" y="5436234"/>
                </a:lnTo>
                <a:lnTo>
                  <a:pt x="22402" y="5436234"/>
                </a:lnTo>
                <a:lnTo>
                  <a:pt x="22402" y="5381370"/>
                </a:lnTo>
                <a:lnTo>
                  <a:pt x="140970" y="5381370"/>
                </a:lnTo>
                <a:lnTo>
                  <a:pt x="140970" y="5326507"/>
                </a:lnTo>
              </a:path>
              <a:path w="6953250" h="10085070">
                <a:moveTo>
                  <a:pt x="119634" y="5634355"/>
                </a:moveTo>
                <a:lnTo>
                  <a:pt x="119634" y="5612383"/>
                </a:lnTo>
                <a:lnTo>
                  <a:pt x="761" y="5612383"/>
                </a:lnTo>
                <a:lnTo>
                  <a:pt x="761" y="5513323"/>
                </a:lnTo>
                <a:lnTo>
                  <a:pt x="119634" y="5513323"/>
                </a:lnTo>
                <a:lnTo>
                  <a:pt x="119634" y="5491480"/>
                </a:lnTo>
                <a:lnTo>
                  <a:pt x="119634" y="5480431"/>
                </a:lnTo>
              </a:path>
              <a:path w="6953250" h="10085070">
                <a:moveTo>
                  <a:pt x="140970" y="5634355"/>
                </a:moveTo>
                <a:lnTo>
                  <a:pt x="140970" y="5590158"/>
                </a:lnTo>
                <a:lnTo>
                  <a:pt x="22402" y="5590158"/>
                </a:lnTo>
                <a:lnTo>
                  <a:pt x="22402" y="5535295"/>
                </a:lnTo>
                <a:lnTo>
                  <a:pt x="140970" y="5535295"/>
                </a:lnTo>
                <a:lnTo>
                  <a:pt x="140970" y="5480431"/>
                </a:lnTo>
              </a:path>
              <a:path w="6953250" h="10085070">
                <a:moveTo>
                  <a:pt x="119634" y="5788279"/>
                </a:moveTo>
                <a:lnTo>
                  <a:pt x="119634" y="5766308"/>
                </a:lnTo>
                <a:lnTo>
                  <a:pt x="761" y="5766308"/>
                </a:lnTo>
                <a:lnTo>
                  <a:pt x="761" y="5667247"/>
                </a:lnTo>
                <a:lnTo>
                  <a:pt x="119634" y="5667247"/>
                </a:lnTo>
                <a:lnTo>
                  <a:pt x="119634" y="5645404"/>
                </a:lnTo>
                <a:lnTo>
                  <a:pt x="119634" y="5634355"/>
                </a:lnTo>
              </a:path>
              <a:path w="6953250" h="10085070">
                <a:moveTo>
                  <a:pt x="140970" y="5788279"/>
                </a:moveTo>
                <a:lnTo>
                  <a:pt x="140970" y="5744083"/>
                </a:lnTo>
                <a:lnTo>
                  <a:pt x="22402" y="5744083"/>
                </a:lnTo>
                <a:lnTo>
                  <a:pt x="22402" y="5689219"/>
                </a:lnTo>
                <a:lnTo>
                  <a:pt x="140970" y="5689219"/>
                </a:lnTo>
                <a:lnTo>
                  <a:pt x="140970" y="5634355"/>
                </a:lnTo>
              </a:path>
              <a:path w="6953250" h="10085070">
                <a:moveTo>
                  <a:pt x="119634" y="5942203"/>
                </a:moveTo>
                <a:lnTo>
                  <a:pt x="119634" y="5920232"/>
                </a:lnTo>
                <a:lnTo>
                  <a:pt x="761" y="5920232"/>
                </a:lnTo>
                <a:lnTo>
                  <a:pt x="761" y="5821171"/>
                </a:lnTo>
                <a:lnTo>
                  <a:pt x="119634" y="5821171"/>
                </a:lnTo>
                <a:lnTo>
                  <a:pt x="119634" y="5799328"/>
                </a:lnTo>
                <a:lnTo>
                  <a:pt x="119634" y="5788279"/>
                </a:lnTo>
              </a:path>
              <a:path w="6953250" h="10085070">
                <a:moveTo>
                  <a:pt x="140970" y="5942203"/>
                </a:moveTo>
                <a:lnTo>
                  <a:pt x="140970" y="5898007"/>
                </a:lnTo>
                <a:lnTo>
                  <a:pt x="22402" y="5898007"/>
                </a:lnTo>
                <a:lnTo>
                  <a:pt x="22402" y="5843143"/>
                </a:lnTo>
                <a:lnTo>
                  <a:pt x="140970" y="5843143"/>
                </a:lnTo>
                <a:lnTo>
                  <a:pt x="140970" y="5788279"/>
                </a:lnTo>
              </a:path>
              <a:path w="6953250" h="10085070">
                <a:moveTo>
                  <a:pt x="119634" y="6096126"/>
                </a:moveTo>
                <a:lnTo>
                  <a:pt x="119634" y="6074156"/>
                </a:lnTo>
                <a:lnTo>
                  <a:pt x="761" y="6074156"/>
                </a:lnTo>
                <a:lnTo>
                  <a:pt x="761" y="5975095"/>
                </a:lnTo>
                <a:lnTo>
                  <a:pt x="119634" y="5975095"/>
                </a:lnTo>
                <a:lnTo>
                  <a:pt x="119634" y="5953251"/>
                </a:lnTo>
                <a:lnTo>
                  <a:pt x="119634" y="5942203"/>
                </a:lnTo>
              </a:path>
              <a:path w="6953250" h="10085070">
                <a:moveTo>
                  <a:pt x="140970" y="6096126"/>
                </a:moveTo>
                <a:lnTo>
                  <a:pt x="140970" y="6052311"/>
                </a:lnTo>
                <a:lnTo>
                  <a:pt x="22402" y="6052311"/>
                </a:lnTo>
                <a:lnTo>
                  <a:pt x="22402" y="5997067"/>
                </a:lnTo>
                <a:lnTo>
                  <a:pt x="140970" y="5997067"/>
                </a:lnTo>
                <a:lnTo>
                  <a:pt x="140970" y="5942203"/>
                </a:lnTo>
              </a:path>
              <a:path w="6953250" h="10085070">
                <a:moveTo>
                  <a:pt x="119634" y="6250050"/>
                </a:moveTo>
                <a:lnTo>
                  <a:pt x="119634" y="6228080"/>
                </a:lnTo>
                <a:lnTo>
                  <a:pt x="761" y="6228080"/>
                </a:lnTo>
                <a:lnTo>
                  <a:pt x="761" y="6129020"/>
                </a:lnTo>
                <a:lnTo>
                  <a:pt x="119634" y="6129020"/>
                </a:lnTo>
                <a:lnTo>
                  <a:pt x="119634" y="6107175"/>
                </a:lnTo>
                <a:lnTo>
                  <a:pt x="119634" y="6096126"/>
                </a:lnTo>
              </a:path>
              <a:path w="6953250" h="10085070">
                <a:moveTo>
                  <a:pt x="140970" y="6250050"/>
                </a:moveTo>
                <a:lnTo>
                  <a:pt x="140970" y="6206235"/>
                </a:lnTo>
                <a:lnTo>
                  <a:pt x="22402" y="6206235"/>
                </a:lnTo>
                <a:lnTo>
                  <a:pt x="22402" y="6150991"/>
                </a:lnTo>
                <a:lnTo>
                  <a:pt x="140970" y="6150991"/>
                </a:lnTo>
                <a:lnTo>
                  <a:pt x="140970" y="6096126"/>
                </a:lnTo>
              </a:path>
              <a:path w="6953250" h="10085070">
                <a:moveTo>
                  <a:pt x="119634" y="6403974"/>
                </a:moveTo>
                <a:lnTo>
                  <a:pt x="119634" y="6382004"/>
                </a:lnTo>
                <a:lnTo>
                  <a:pt x="761" y="6382004"/>
                </a:lnTo>
                <a:lnTo>
                  <a:pt x="761" y="6282944"/>
                </a:lnTo>
                <a:lnTo>
                  <a:pt x="119634" y="6282944"/>
                </a:lnTo>
                <a:lnTo>
                  <a:pt x="119634" y="6261099"/>
                </a:lnTo>
                <a:lnTo>
                  <a:pt x="119634" y="6250050"/>
                </a:lnTo>
              </a:path>
              <a:path w="6953250" h="10085070">
                <a:moveTo>
                  <a:pt x="140970" y="6403974"/>
                </a:moveTo>
                <a:lnTo>
                  <a:pt x="140970" y="6360159"/>
                </a:lnTo>
                <a:lnTo>
                  <a:pt x="22402" y="6360159"/>
                </a:lnTo>
                <a:lnTo>
                  <a:pt x="22402" y="6304914"/>
                </a:lnTo>
                <a:lnTo>
                  <a:pt x="140970" y="6304914"/>
                </a:lnTo>
                <a:lnTo>
                  <a:pt x="140970" y="6250050"/>
                </a:lnTo>
              </a:path>
              <a:path w="6953250" h="10085070">
                <a:moveTo>
                  <a:pt x="119634" y="6557898"/>
                </a:moveTo>
                <a:lnTo>
                  <a:pt x="119634" y="6535928"/>
                </a:lnTo>
                <a:lnTo>
                  <a:pt x="761" y="6535928"/>
                </a:lnTo>
                <a:lnTo>
                  <a:pt x="761" y="6436868"/>
                </a:lnTo>
                <a:lnTo>
                  <a:pt x="119634" y="6436868"/>
                </a:lnTo>
                <a:lnTo>
                  <a:pt x="119634" y="6415023"/>
                </a:lnTo>
                <a:lnTo>
                  <a:pt x="119634" y="6403974"/>
                </a:lnTo>
              </a:path>
              <a:path w="6953250" h="10085070">
                <a:moveTo>
                  <a:pt x="140970" y="6557898"/>
                </a:moveTo>
                <a:lnTo>
                  <a:pt x="140970" y="6514083"/>
                </a:lnTo>
                <a:lnTo>
                  <a:pt x="22402" y="6514083"/>
                </a:lnTo>
                <a:lnTo>
                  <a:pt x="22402" y="6458838"/>
                </a:lnTo>
                <a:lnTo>
                  <a:pt x="140970" y="6458838"/>
                </a:lnTo>
                <a:lnTo>
                  <a:pt x="140970" y="6403974"/>
                </a:lnTo>
              </a:path>
              <a:path w="6953250" h="10085070">
                <a:moveTo>
                  <a:pt x="119634" y="6711823"/>
                </a:moveTo>
                <a:lnTo>
                  <a:pt x="119634" y="6689852"/>
                </a:lnTo>
                <a:lnTo>
                  <a:pt x="761" y="6689852"/>
                </a:lnTo>
                <a:lnTo>
                  <a:pt x="761" y="6590792"/>
                </a:lnTo>
                <a:lnTo>
                  <a:pt x="119634" y="6590792"/>
                </a:lnTo>
                <a:lnTo>
                  <a:pt x="119634" y="6568948"/>
                </a:lnTo>
                <a:lnTo>
                  <a:pt x="119634" y="6557898"/>
                </a:lnTo>
              </a:path>
              <a:path w="6953250" h="10085070">
                <a:moveTo>
                  <a:pt x="140970" y="6711823"/>
                </a:moveTo>
                <a:lnTo>
                  <a:pt x="140970" y="6668008"/>
                </a:lnTo>
                <a:lnTo>
                  <a:pt x="22402" y="6668008"/>
                </a:lnTo>
                <a:lnTo>
                  <a:pt x="22402" y="6612762"/>
                </a:lnTo>
                <a:lnTo>
                  <a:pt x="140970" y="6612762"/>
                </a:lnTo>
                <a:lnTo>
                  <a:pt x="140970" y="6557898"/>
                </a:lnTo>
              </a:path>
              <a:path w="6953250" h="10085070">
                <a:moveTo>
                  <a:pt x="119634" y="6865746"/>
                </a:moveTo>
                <a:lnTo>
                  <a:pt x="119634" y="6843775"/>
                </a:lnTo>
                <a:lnTo>
                  <a:pt x="761" y="6843775"/>
                </a:lnTo>
                <a:lnTo>
                  <a:pt x="761" y="6744715"/>
                </a:lnTo>
                <a:lnTo>
                  <a:pt x="119634" y="6744715"/>
                </a:lnTo>
                <a:lnTo>
                  <a:pt x="119634" y="6722871"/>
                </a:lnTo>
                <a:lnTo>
                  <a:pt x="119634" y="6711823"/>
                </a:lnTo>
              </a:path>
              <a:path w="6953250" h="10085070">
                <a:moveTo>
                  <a:pt x="140970" y="6865746"/>
                </a:moveTo>
                <a:lnTo>
                  <a:pt x="140970" y="6821932"/>
                </a:lnTo>
                <a:lnTo>
                  <a:pt x="22402" y="6821932"/>
                </a:lnTo>
                <a:lnTo>
                  <a:pt x="22402" y="6767067"/>
                </a:lnTo>
                <a:lnTo>
                  <a:pt x="140970" y="6767067"/>
                </a:lnTo>
                <a:lnTo>
                  <a:pt x="140970" y="6711823"/>
                </a:lnTo>
              </a:path>
              <a:path w="6953250" h="10085070">
                <a:moveTo>
                  <a:pt x="119634" y="7019671"/>
                </a:moveTo>
                <a:lnTo>
                  <a:pt x="119634" y="6997700"/>
                </a:lnTo>
                <a:lnTo>
                  <a:pt x="761" y="6997700"/>
                </a:lnTo>
                <a:lnTo>
                  <a:pt x="761" y="6898639"/>
                </a:lnTo>
                <a:lnTo>
                  <a:pt x="119634" y="6898639"/>
                </a:lnTo>
                <a:lnTo>
                  <a:pt x="119634" y="6876796"/>
                </a:lnTo>
                <a:lnTo>
                  <a:pt x="119634" y="6865746"/>
                </a:lnTo>
              </a:path>
              <a:path w="6953250" h="10085070">
                <a:moveTo>
                  <a:pt x="140970" y="7019671"/>
                </a:moveTo>
                <a:lnTo>
                  <a:pt x="140970" y="6975856"/>
                </a:lnTo>
                <a:lnTo>
                  <a:pt x="22402" y="6975856"/>
                </a:lnTo>
                <a:lnTo>
                  <a:pt x="22402" y="6920992"/>
                </a:lnTo>
                <a:lnTo>
                  <a:pt x="140970" y="6920992"/>
                </a:lnTo>
                <a:lnTo>
                  <a:pt x="140970" y="6865746"/>
                </a:lnTo>
              </a:path>
              <a:path w="6953250" h="10085070">
                <a:moveTo>
                  <a:pt x="119634" y="7173594"/>
                </a:moveTo>
                <a:lnTo>
                  <a:pt x="119634" y="7151623"/>
                </a:lnTo>
                <a:lnTo>
                  <a:pt x="761" y="7151623"/>
                </a:lnTo>
                <a:lnTo>
                  <a:pt x="761" y="7052944"/>
                </a:lnTo>
                <a:lnTo>
                  <a:pt x="119634" y="7052944"/>
                </a:lnTo>
                <a:lnTo>
                  <a:pt x="119634" y="7030719"/>
                </a:lnTo>
                <a:lnTo>
                  <a:pt x="119634" y="7019671"/>
                </a:lnTo>
              </a:path>
              <a:path w="6953250" h="10085070">
                <a:moveTo>
                  <a:pt x="140970" y="7173594"/>
                </a:moveTo>
                <a:lnTo>
                  <a:pt x="140970" y="7129780"/>
                </a:lnTo>
                <a:lnTo>
                  <a:pt x="22402" y="7129780"/>
                </a:lnTo>
                <a:lnTo>
                  <a:pt x="22402" y="7074915"/>
                </a:lnTo>
                <a:lnTo>
                  <a:pt x="140970" y="7074915"/>
                </a:lnTo>
                <a:lnTo>
                  <a:pt x="140970" y="7019671"/>
                </a:lnTo>
              </a:path>
              <a:path w="6953250" h="10085070">
                <a:moveTo>
                  <a:pt x="119634" y="7327519"/>
                </a:moveTo>
                <a:lnTo>
                  <a:pt x="119634" y="7305548"/>
                </a:lnTo>
                <a:lnTo>
                  <a:pt x="761" y="7305548"/>
                </a:lnTo>
                <a:lnTo>
                  <a:pt x="761" y="7206869"/>
                </a:lnTo>
                <a:lnTo>
                  <a:pt x="119634" y="7206869"/>
                </a:lnTo>
                <a:lnTo>
                  <a:pt x="119634" y="7184644"/>
                </a:lnTo>
                <a:lnTo>
                  <a:pt x="119634" y="7173594"/>
                </a:lnTo>
              </a:path>
              <a:path w="6953250" h="10085070">
                <a:moveTo>
                  <a:pt x="140970" y="7327519"/>
                </a:moveTo>
                <a:lnTo>
                  <a:pt x="140970" y="7283704"/>
                </a:lnTo>
                <a:lnTo>
                  <a:pt x="22402" y="7283704"/>
                </a:lnTo>
                <a:lnTo>
                  <a:pt x="22402" y="7228839"/>
                </a:lnTo>
                <a:lnTo>
                  <a:pt x="140970" y="7228839"/>
                </a:lnTo>
                <a:lnTo>
                  <a:pt x="140970" y="7173594"/>
                </a:lnTo>
              </a:path>
              <a:path w="6953250" h="10085070">
                <a:moveTo>
                  <a:pt x="119634" y="7481442"/>
                </a:moveTo>
                <a:lnTo>
                  <a:pt x="119634" y="7459471"/>
                </a:lnTo>
                <a:lnTo>
                  <a:pt x="761" y="7459471"/>
                </a:lnTo>
                <a:lnTo>
                  <a:pt x="761" y="7360792"/>
                </a:lnTo>
                <a:lnTo>
                  <a:pt x="119634" y="7360792"/>
                </a:lnTo>
                <a:lnTo>
                  <a:pt x="119634" y="7338567"/>
                </a:lnTo>
                <a:lnTo>
                  <a:pt x="119634" y="7327519"/>
                </a:lnTo>
              </a:path>
              <a:path w="6953250" h="10085070">
                <a:moveTo>
                  <a:pt x="140970" y="7481442"/>
                </a:moveTo>
                <a:lnTo>
                  <a:pt x="140970" y="7437628"/>
                </a:lnTo>
                <a:lnTo>
                  <a:pt x="22402" y="7437628"/>
                </a:lnTo>
                <a:lnTo>
                  <a:pt x="22402" y="7382763"/>
                </a:lnTo>
                <a:lnTo>
                  <a:pt x="140970" y="7382763"/>
                </a:lnTo>
                <a:lnTo>
                  <a:pt x="140970" y="7327519"/>
                </a:lnTo>
              </a:path>
              <a:path w="6953250" h="10085070">
                <a:moveTo>
                  <a:pt x="119634" y="7635748"/>
                </a:moveTo>
                <a:lnTo>
                  <a:pt x="119634" y="7613396"/>
                </a:lnTo>
                <a:lnTo>
                  <a:pt x="761" y="7613396"/>
                </a:lnTo>
                <a:lnTo>
                  <a:pt x="761" y="7514716"/>
                </a:lnTo>
                <a:lnTo>
                  <a:pt x="119634" y="7514716"/>
                </a:lnTo>
                <a:lnTo>
                  <a:pt x="119634" y="7492746"/>
                </a:lnTo>
                <a:lnTo>
                  <a:pt x="119634" y="7481442"/>
                </a:lnTo>
              </a:path>
              <a:path w="6953250" h="10085070">
                <a:moveTo>
                  <a:pt x="140970" y="7635748"/>
                </a:moveTo>
                <a:lnTo>
                  <a:pt x="140970" y="7591552"/>
                </a:lnTo>
                <a:lnTo>
                  <a:pt x="22402" y="7591552"/>
                </a:lnTo>
                <a:lnTo>
                  <a:pt x="22402" y="7536687"/>
                </a:lnTo>
                <a:lnTo>
                  <a:pt x="140970" y="7536687"/>
                </a:lnTo>
                <a:lnTo>
                  <a:pt x="140970" y="7481442"/>
                </a:lnTo>
              </a:path>
              <a:path w="6953250" h="10085070">
                <a:moveTo>
                  <a:pt x="119634" y="7789671"/>
                </a:moveTo>
                <a:lnTo>
                  <a:pt x="119634" y="7767319"/>
                </a:lnTo>
                <a:lnTo>
                  <a:pt x="761" y="7767319"/>
                </a:lnTo>
                <a:lnTo>
                  <a:pt x="761" y="7668640"/>
                </a:lnTo>
                <a:lnTo>
                  <a:pt x="119634" y="7668640"/>
                </a:lnTo>
                <a:lnTo>
                  <a:pt x="119634" y="7646669"/>
                </a:lnTo>
                <a:lnTo>
                  <a:pt x="119634" y="7635748"/>
                </a:lnTo>
              </a:path>
              <a:path w="6953250" h="10085070">
                <a:moveTo>
                  <a:pt x="140970" y="7789671"/>
                </a:moveTo>
                <a:lnTo>
                  <a:pt x="140970" y="7745476"/>
                </a:lnTo>
                <a:lnTo>
                  <a:pt x="22402" y="7745476"/>
                </a:lnTo>
                <a:lnTo>
                  <a:pt x="22402" y="7690611"/>
                </a:lnTo>
                <a:lnTo>
                  <a:pt x="140970" y="7690611"/>
                </a:lnTo>
                <a:lnTo>
                  <a:pt x="140970" y="7635748"/>
                </a:lnTo>
              </a:path>
              <a:path w="6953250" h="10085070">
                <a:moveTo>
                  <a:pt x="119634" y="7943596"/>
                </a:moveTo>
                <a:lnTo>
                  <a:pt x="119634" y="7921625"/>
                </a:lnTo>
                <a:lnTo>
                  <a:pt x="761" y="7921625"/>
                </a:lnTo>
                <a:lnTo>
                  <a:pt x="761" y="7822564"/>
                </a:lnTo>
                <a:lnTo>
                  <a:pt x="119634" y="7822564"/>
                </a:lnTo>
                <a:lnTo>
                  <a:pt x="119634" y="7800594"/>
                </a:lnTo>
                <a:lnTo>
                  <a:pt x="119634" y="7789671"/>
                </a:lnTo>
              </a:path>
              <a:path w="6953250" h="10085070">
                <a:moveTo>
                  <a:pt x="140970" y="7943596"/>
                </a:moveTo>
                <a:lnTo>
                  <a:pt x="140970" y="7899400"/>
                </a:lnTo>
                <a:lnTo>
                  <a:pt x="22402" y="7899400"/>
                </a:lnTo>
                <a:lnTo>
                  <a:pt x="22402" y="7844535"/>
                </a:lnTo>
                <a:lnTo>
                  <a:pt x="140970" y="7844535"/>
                </a:lnTo>
                <a:lnTo>
                  <a:pt x="140970" y="7789671"/>
                </a:lnTo>
              </a:path>
              <a:path w="6953250" h="10085070">
                <a:moveTo>
                  <a:pt x="119634" y="8097519"/>
                </a:moveTo>
                <a:lnTo>
                  <a:pt x="119634" y="8075548"/>
                </a:lnTo>
                <a:lnTo>
                  <a:pt x="761" y="8075548"/>
                </a:lnTo>
                <a:lnTo>
                  <a:pt x="761" y="7976488"/>
                </a:lnTo>
                <a:lnTo>
                  <a:pt x="119634" y="7976488"/>
                </a:lnTo>
                <a:lnTo>
                  <a:pt x="119634" y="7954517"/>
                </a:lnTo>
                <a:lnTo>
                  <a:pt x="119634" y="7943596"/>
                </a:lnTo>
              </a:path>
              <a:path w="6953250" h="10085070">
                <a:moveTo>
                  <a:pt x="140970" y="8097519"/>
                </a:moveTo>
                <a:lnTo>
                  <a:pt x="140970" y="8053323"/>
                </a:lnTo>
                <a:lnTo>
                  <a:pt x="22402" y="8053323"/>
                </a:lnTo>
                <a:lnTo>
                  <a:pt x="22402" y="7998459"/>
                </a:lnTo>
                <a:lnTo>
                  <a:pt x="140970" y="7998459"/>
                </a:lnTo>
                <a:lnTo>
                  <a:pt x="140970" y="7943596"/>
                </a:lnTo>
              </a:path>
              <a:path w="6953250" h="10085070">
                <a:moveTo>
                  <a:pt x="119634" y="8251444"/>
                </a:moveTo>
                <a:lnTo>
                  <a:pt x="119634" y="8229473"/>
                </a:lnTo>
                <a:lnTo>
                  <a:pt x="761" y="8229473"/>
                </a:lnTo>
                <a:lnTo>
                  <a:pt x="761" y="8130412"/>
                </a:lnTo>
                <a:lnTo>
                  <a:pt x="119634" y="8130412"/>
                </a:lnTo>
                <a:lnTo>
                  <a:pt x="119634" y="8108441"/>
                </a:lnTo>
                <a:lnTo>
                  <a:pt x="119634" y="8097519"/>
                </a:lnTo>
              </a:path>
              <a:path w="6953250" h="10085070">
                <a:moveTo>
                  <a:pt x="140970" y="8251444"/>
                </a:moveTo>
                <a:lnTo>
                  <a:pt x="140970" y="8207248"/>
                </a:lnTo>
                <a:lnTo>
                  <a:pt x="22402" y="8207248"/>
                </a:lnTo>
                <a:lnTo>
                  <a:pt x="22402" y="8152383"/>
                </a:lnTo>
                <a:lnTo>
                  <a:pt x="140970" y="8152383"/>
                </a:lnTo>
                <a:lnTo>
                  <a:pt x="140970" y="8097519"/>
                </a:lnTo>
              </a:path>
              <a:path w="6953250" h="10085070">
                <a:moveTo>
                  <a:pt x="119634" y="8405367"/>
                </a:moveTo>
                <a:lnTo>
                  <a:pt x="119634" y="8383396"/>
                </a:lnTo>
                <a:lnTo>
                  <a:pt x="761" y="8383396"/>
                </a:lnTo>
                <a:lnTo>
                  <a:pt x="761" y="8284336"/>
                </a:lnTo>
                <a:lnTo>
                  <a:pt x="119634" y="8284336"/>
                </a:lnTo>
                <a:lnTo>
                  <a:pt x="119634" y="8262365"/>
                </a:lnTo>
                <a:lnTo>
                  <a:pt x="119634" y="8251444"/>
                </a:lnTo>
              </a:path>
              <a:path w="6953250" h="10085070">
                <a:moveTo>
                  <a:pt x="140970" y="8405367"/>
                </a:moveTo>
                <a:lnTo>
                  <a:pt x="140970" y="8361426"/>
                </a:lnTo>
                <a:lnTo>
                  <a:pt x="22402" y="8361426"/>
                </a:lnTo>
                <a:lnTo>
                  <a:pt x="22402" y="8306308"/>
                </a:lnTo>
                <a:lnTo>
                  <a:pt x="140970" y="8306308"/>
                </a:lnTo>
                <a:lnTo>
                  <a:pt x="140970" y="8251444"/>
                </a:lnTo>
              </a:path>
              <a:path w="6953250" h="10085070">
                <a:moveTo>
                  <a:pt x="119634" y="8559291"/>
                </a:moveTo>
                <a:lnTo>
                  <a:pt x="119634" y="8537321"/>
                </a:lnTo>
                <a:lnTo>
                  <a:pt x="761" y="8537321"/>
                </a:lnTo>
                <a:lnTo>
                  <a:pt x="761" y="8438261"/>
                </a:lnTo>
                <a:lnTo>
                  <a:pt x="119634" y="8438261"/>
                </a:lnTo>
                <a:lnTo>
                  <a:pt x="119634" y="8416290"/>
                </a:lnTo>
                <a:lnTo>
                  <a:pt x="119634" y="8405367"/>
                </a:lnTo>
              </a:path>
              <a:path w="6953250" h="10085070">
                <a:moveTo>
                  <a:pt x="140970" y="8559291"/>
                </a:moveTo>
                <a:lnTo>
                  <a:pt x="140970" y="8515350"/>
                </a:lnTo>
                <a:lnTo>
                  <a:pt x="22402" y="8515350"/>
                </a:lnTo>
                <a:lnTo>
                  <a:pt x="22402" y="8460232"/>
                </a:lnTo>
                <a:lnTo>
                  <a:pt x="140970" y="8460232"/>
                </a:lnTo>
                <a:lnTo>
                  <a:pt x="140970" y="8405367"/>
                </a:lnTo>
              </a:path>
              <a:path w="6953250" h="10085070">
                <a:moveTo>
                  <a:pt x="119634" y="8713216"/>
                </a:moveTo>
                <a:lnTo>
                  <a:pt x="119634" y="8691244"/>
                </a:lnTo>
                <a:lnTo>
                  <a:pt x="761" y="8691244"/>
                </a:lnTo>
                <a:lnTo>
                  <a:pt x="761" y="8592185"/>
                </a:lnTo>
                <a:lnTo>
                  <a:pt x="119634" y="8592185"/>
                </a:lnTo>
                <a:lnTo>
                  <a:pt x="119634" y="8570214"/>
                </a:lnTo>
                <a:lnTo>
                  <a:pt x="119634" y="8559291"/>
                </a:lnTo>
              </a:path>
              <a:path w="6953250" h="10085070">
                <a:moveTo>
                  <a:pt x="140970" y="8713216"/>
                </a:moveTo>
                <a:lnTo>
                  <a:pt x="140970" y="8669273"/>
                </a:lnTo>
                <a:lnTo>
                  <a:pt x="22402" y="8669273"/>
                </a:lnTo>
                <a:lnTo>
                  <a:pt x="22402" y="8614156"/>
                </a:lnTo>
                <a:lnTo>
                  <a:pt x="140970" y="8614156"/>
                </a:lnTo>
                <a:lnTo>
                  <a:pt x="140970" y="8559291"/>
                </a:lnTo>
              </a:path>
              <a:path w="6953250" h="10085070">
                <a:moveTo>
                  <a:pt x="119634" y="8867140"/>
                </a:moveTo>
                <a:lnTo>
                  <a:pt x="119634" y="8845168"/>
                </a:lnTo>
                <a:lnTo>
                  <a:pt x="761" y="8845168"/>
                </a:lnTo>
                <a:lnTo>
                  <a:pt x="761" y="8746109"/>
                </a:lnTo>
                <a:lnTo>
                  <a:pt x="119634" y="8746109"/>
                </a:lnTo>
                <a:lnTo>
                  <a:pt x="119634" y="8724138"/>
                </a:lnTo>
                <a:lnTo>
                  <a:pt x="119634" y="8713216"/>
                </a:lnTo>
              </a:path>
              <a:path w="6953250" h="10085070">
                <a:moveTo>
                  <a:pt x="140970" y="8867140"/>
                </a:moveTo>
                <a:lnTo>
                  <a:pt x="140970" y="8823198"/>
                </a:lnTo>
                <a:lnTo>
                  <a:pt x="22402" y="8823198"/>
                </a:lnTo>
                <a:lnTo>
                  <a:pt x="22402" y="8768080"/>
                </a:lnTo>
                <a:lnTo>
                  <a:pt x="140970" y="8768080"/>
                </a:lnTo>
                <a:lnTo>
                  <a:pt x="140970" y="8713216"/>
                </a:lnTo>
              </a:path>
              <a:path w="6953250" h="10085070">
                <a:moveTo>
                  <a:pt x="119634" y="9021064"/>
                </a:moveTo>
                <a:lnTo>
                  <a:pt x="119634" y="8999092"/>
                </a:lnTo>
                <a:lnTo>
                  <a:pt x="761" y="8999092"/>
                </a:lnTo>
                <a:lnTo>
                  <a:pt x="761" y="8900033"/>
                </a:lnTo>
                <a:lnTo>
                  <a:pt x="119634" y="8900033"/>
                </a:lnTo>
                <a:lnTo>
                  <a:pt x="119634" y="8878062"/>
                </a:lnTo>
                <a:lnTo>
                  <a:pt x="119634" y="8867140"/>
                </a:lnTo>
              </a:path>
              <a:path w="6953250" h="10085070">
                <a:moveTo>
                  <a:pt x="140970" y="9021064"/>
                </a:moveTo>
                <a:lnTo>
                  <a:pt x="140970" y="8977121"/>
                </a:lnTo>
                <a:lnTo>
                  <a:pt x="22402" y="8977121"/>
                </a:lnTo>
                <a:lnTo>
                  <a:pt x="22402" y="8922004"/>
                </a:lnTo>
                <a:lnTo>
                  <a:pt x="140970" y="8922004"/>
                </a:lnTo>
                <a:lnTo>
                  <a:pt x="140970" y="8867140"/>
                </a:lnTo>
              </a:path>
              <a:path w="6953250" h="10085070">
                <a:moveTo>
                  <a:pt x="119634" y="9174937"/>
                </a:moveTo>
                <a:lnTo>
                  <a:pt x="119634" y="9152991"/>
                </a:lnTo>
                <a:lnTo>
                  <a:pt x="761" y="9152991"/>
                </a:lnTo>
                <a:lnTo>
                  <a:pt x="761" y="9053957"/>
                </a:lnTo>
                <a:lnTo>
                  <a:pt x="119634" y="9053957"/>
                </a:lnTo>
                <a:lnTo>
                  <a:pt x="119634" y="9031986"/>
                </a:lnTo>
                <a:lnTo>
                  <a:pt x="119634" y="9021064"/>
                </a:lnTo>
              </a:path>
              <a:path w="6953250" h="10085070">
                <a:moveTo>
                  <a:pt x="140970" y="9174937"/>
                </a:moveTo>
                <a:lnTo>
                  <a:pt x="140970" y="9131046"/>
                </a:lnTo>
                <a:lnTo>
                  <a:pt x="22402" y="9131046"/>
                </a:lnTo>
                <a:lnTo>
                  <a:pt x="22402" y="9076182"/>
                </a:lnTo>
                <a:lnTo>
                  <a:pt x="140970" y="9076182"/>
                </a:lnTo>
                <a:lnTo>
                  <a:pt x="140970" y="9021064"/>
                </a:lnTo>
              </a:path>
              <a:path w="6953250" h="10085070">
                <a:moveTo>
                  <a:pt x="119634" y="9328861"/>
                </a:moveTo>
                <a:lnTo>
                  <a:pt x="119634" y="9306915"/>
                </a:lnTo>
                <a:lnTo>
                  <a:pt x="761" y="9306915"/>
                </a:lnTo>
                <a:lnTo>
                  <a:pt x="761" y="9207855"/>
                </a:lnTo>
                <a:lnTo>
                  <a:pt x="119634" y="9207855"/>
                </a:lnTo>
                <a:lnTo>
                  <a:pt x="119634" y="9185910"/>
                </a:lnTo>
                <a:lnTo>
                  <a:pt x="119634" y="9174937"/>
                </a:lnTo>
              </a:path>
              <a:path w="6953250" h="10085070">
                <a:moveTo>
                  <a:pt x="140970" y="9328861"/>
                </a:moveTo>
                <a:lnTo>
                  <a:pt x="140970" y="9284969"/>
                </a:lnTo>
                <a:lnTo>
                  <a:pt x="22402" y="9284969"/>
                </a:lnTo>
                <a:lnTo>
                  <a:pt x="22402" y="9230106"/>
                </a:lnTo>
                <a:lnTo>
                  <a:pt x="140970" y="9230106"/>
                </a:lnTo>
                <a:lnTo>
                  <a:pt x="140970" y="9174937"/>
                </a:lnTo>
              </a:path>
              <a:path w="6953250" h="10085070">
                <a:moveTo>
                  <a:pt x="119634" y="9482785"/>
                </a:moveTo>
                <a:lnTo>
                  <a:pt x="119634" y="9460839"/>
                </a:lnTo>
                <a:lnTo>
                  <a:pt x="761" y="9460839"/>
                </a:lnTo>
                <a:lnTo>
                  <a:pt x="761" y="9362084"/>
                </a:lnTo>
                <a:lnTo>
                  <a:pt x="119634" y="9362084"/>
                </a:lnTo>
                <a:lnTo>
                  <a:pt x="119634" y="9339834"/>
                </a:lnTo>
                <a:lnTo>
                  <a:pt x="119634" y="9328861"/>
                </a:lnTo>
              </a:path>
              <a:path w="6953250" h="10085070">
                <a:moveTo>
                  <a:pt x="140970" y="9482785"/>
                </a:moveTo>
                <a:lnTo>
                  <a:pt x="140970" y="9438893"/>
                </a:lnTo>
                <a:lnTo>
                  <a:pt x="22402" y="9438893"/>
                </a:lnTo>
                <a:lnTo>
                  <a:pt x="22402" y="9384030"/>
                </a:lnTo>
                <a:lnTo>
                  <a:pt x="140970" y="9384030"/>
                </a:lnTo>
                <a:lnTo>
                  <a:pt x="140970" y="9328861"/>
                </a:lnTo>
              </a:path>
              <a:path w="6953250" h="10085070">
                <a:moveTo>
                  <a:pt x="119634" y="9636709"/>
                </a:moveTo>
                <a:lnTo>
                  <a:pt x="119634" y="9614763"/>
                </a:lnTo>
                <a:lnTo>
                  <a:pt x="761" y="9614763"/>
                </a:lnTo>
                <a:lnTo>
                  <a:pt x="761" y="9516008"/>
                </a:lnTo>
                <a:lnTo>
                  <a:pt x="119634" y="9516008"/>
                </a:lnTo>
                <a:lnTo>
                  <a:pt x="119634" y="9493758"/>
                </a:lnTo>
                <a:lnTo>
                  <a:pt x="119634" y="9482785"/>
                </a:lnTo>
              </a:path>
              <a:path w="6953250" h="10085070">
                <a:moveTo>
                  <a:pt x="140970" y="9636709"/>
                </a:moveTo>
                <a:lnTo>
                  <a:pt x="140970" y="9592817"/>
                </a:lnTo>
                <a:lnTo>
                  <a:pt x="22402" y="9592817"/>
                </a:lnTo>
                <a:lnTo>
                  <a:pt x="22402" y="9537954"/>
                </a:lnTo>
                <a:lnTo>
                  <a:pt x="140970" y="9537954"/>
                </a:lnTo>
                <a:lnTo>
                  <a:pt x="140970" y="9482785"/>
                </a:lnTo>
              </a:path>
              <a:path w="6953250" h="10085070">
                <a:moveTo>
                  <a:pt x="119634" y="9790633"/>
                </a:moveTo>
                <a:lnTo>
                  <a:pt x="119634" y="9768687"/>
                </a:lnTo>
                <a:lnTo>
                  <a:pt x="761" y="9768687"/>
                </a:lnTo>
                <a:lnTo>
                  <a:pt x="761" y="9669932"/>
                </a:lnTo>
                <a:lnTo>
                  <a:pt x="119634" y="9669932"/>
                </a:lnTo>
                <a:lnTo>
                  <a:pt x="119634" y="9647682"/>
                </a:lnTo>
                <a:lnTo>
                  <a:pt x="119634" y="9636709"/>
                </a:lnTo>
              </a:path>
              <a:path w="6953250" h="10085070">
                <a:moveTo>
                  <a:pt x="140970" y="9790633"/>
                </a:moveTo>
                <a:lnTo>
                  <a:pt x="140970" y="9746741"/>
                </a:lnTo>
                <a:lnTo>
                  <a:pt x="22402" y="9746741"/>
                </a:lnTo>
                <a:lnTo>
                  <a:pt x="22402" y="9691878"/>
                </a:lnTo>
                <a:lnTo>
                  <a:pt x="140970" y="9691878"/>
                </a:lnTo>
                <a:lnTo>
                  <a:pt x="140970" y="9636709"/>
                </a:lnTo>
              </a:path>
              <a:path w="6953250" h="10085070">
                <a:moveTo>
                  <a:pt x="119634" y="9944862"/>
                </a:moveTo>
                <a:lnTo>
                  <a:pt x="119634" y="9922611"/>
                </a:lnTo>
                <a:lnTo>
                  <a:pt x="761" y="9922611"/>
                </a:lnTo>
                <a:lnTo>
                  <a:pt x="761" y="9823856"/>
                </a:lnTo>
                <a:lnTo>
                  <a:pt x="119634" y="9823856"/>
                </a:lnTo>
                <a:lnTo>
                  <a:pt x="119634" y="9801910"/>
                </a:lnTo>
                <a:lnTo>
                  <a:pt x="119634" y="9790633"/>
                </a:lnTo>
              </a:path>
              <a:path w="6953250" h="10085070">
                <a:moveTo>
                  <a:pt x="140970" y="9944862"/>
                </a:moveTo>
                <a:lnTo>
                  <a:pt x="140970" y="9900666"/>
                </a:lnTo>
                <a:lnTo>
                  <a:pt x="22402" y="9900666"/>
                </a:lnTo>
                <a:lnTo>
                  <a:pt x="22402" y="9845802"/>
                </a:lnTo>
                <a:lnTo>
                  <a:pt x="140970" y="9845802"/>
                </a:lnTo>
                <a:lnTo>
                  <a:pt x="140970" y="9790633"/>
                </a:lnTo>
              </a:path>
            </a:pathLst>
          </a:custGeom>
          <a:ln w="31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25"/>
              <a:t>[</a:t>
            </a:r>
            <a:fld id="{81D60167-4931-47E6-BA6A-407CBD079E47}" type="slidenum">
              <a:rPr spc="-25"/>
              <a:pPr marL="12700">
                <a:lnSpc>
                  <a:spcPts val="1150"/>
                </a:lnSpc>
              </a:pPr>
              <a:t>6</a:t>
            </a:fld>
            <a:r>
              <a:rPr spc="-25"/>
              <a:t>]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6982" y="886713"/>
            <a:ext cx="45478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>
                <a:solidFill>
                  <a:srgbClr val="006FC0"/>
                </a:solidFill>
                <a:latin typeface="Arial"/>
                <a:cs typeface="Arial"/>
              </a:rPr>
              <a:t>Ο</a:t>
            </a:r>
            <a:r>
              <a:rPr sz="2000" b="1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>
                <a:solidFill>
                  <a:srgbClr val="006FC0"/>
                </a:solidFill>
                <a:latin typeface="Arial"/>
                <a:cs typeface="Arial"/>
              </a:rPr>
              <a:t>ΑΓΙΟΣ</a:t>
            </a:r>
            <a:r>
              <a:rPr sz="2000" b="1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>
                <a:solidFill>
                  <a:srgbClr val="006FC0"/>
                </a:solidFill>
                <a:latin typeface="Arial"/>
                <a:cs typeface="Arial"/>
              </a:rPr>
              <a:t>ΙΩΑΝΝΗΣ</a:t>
            </a:r>
            <a:r>
              <a:rPr sz="2000" b="1" spc="-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>
                <a:solidFill>
                  <a:srgbClr val="006FC0"/>
                </a:solidFill>
                <a:latin typeface="Arial"/>
                <a:cs typeface="Arial"/>
              </a:rPr>
              <a:t>Ο</a:t>
            </a:r>
            <a:r>
              <a:rPr sz="2000" b="1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0">
                <a:solidFill>
                  <a:srgbClr val="006FC0"/>
                </a:solidFill>
                <a:latin typeface="Arial"/>
                <a:cs typeface="Arial"/>
              </a:rPr>
              <a:t>ΧΡΥΣΟΣΤΟΜΟΣ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6009513"/>
            <a:ext cx="5299710" cy="37744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7620" algn="just">
              <a:lnSpc>
                <a:spcPct val="95700"/>
              </a:lnSpc>
              <a:spcBef>
                <a:spcPts val="175"/>
              </a:spcBef>
            </a:pPr>
            <a:r>
              <a:rPr sz="1600">
                <a:latin typeface="Arial"/>
                <a:cs typeface="Arial"/>
              </a:rPr>
              <a:t>Ονομάστηκε</a:t>
            </a:r>
            <a:r>
              <a:rPr sz="1600" spc="490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Χρυσόστομος</a:t>
            </a:r>
            <a:r>
              <a:rPr sz="1600" spc="490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για</a:t>
            </a:r>
            <a:r>
              <a:rPr sz="1600" spc="495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τις</a:t>
            </a:r>
            <a:r>
              <a:rPr sz="1600" spc="495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ρητορικές</a:t>
            </a:r>
            <a:r>
              <a:rPr sz="1600" spc="490">
                <a:latin typeface="Arial"/>
                <a:cs typeface="Arial"/>
              </a:rPr>
              <a:t>  </a:t>
            </a:r>
            <a:r>
              <a:rPr sz="1600" spc="-25">
                <a:latin typeface="Arial"/>
                <a:cs typeface="Arial"/>
              </a:rPr>
              <a:t>του </a:t>
            </a:r>
            <a:r>
              <a:rPr sz="1600">
                <a:latin typeface="Arial"/>
                <a:cs typeface="Arial"/>
              </a:rPr>
              <a:t>ικανότητες.</a:t>
            </a:r>
            <a:r>
              <a:rPr sz="1600" spc="16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Γεννήθηκε</a:t>
            </a:r>
            <a:r>
              <a:rPr sz="1600" spc="15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</a:t>
            </a:r>
            <a:r>
              <a:rPr sz="1600" spc="15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345</a:t>
            </a:r>
            <a:r>
              <a:rPr sz="1600" spc="17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στην</a:t>
            </a:r>
            <a:r>
              <a:rPr sz="1600" spc="16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Αντιόχεια</a:t>
            </a:r>
            <a:r>
              <a:rPr sz="1600" spc="16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της</a:t>
            </a:r>
            <a:r>
              <a:rPr sz="1600" spc="15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Συρίας. </a:t>
            </a:r>
            <a:r>
              <a:rPr sz="1600">
                <a:latin typeface="Arial"/>
                <a:cs typeface="Arial"/>
              </a:rPr>
              <a:t>Γονείς</a:t>
            </a:r>
            <a:r>
              <a:rPr sz="1600" spc="6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του</a:t>
            </a:r>
            <a:r>
              <a:rPr sz="1600" spc="7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ήταν</a:t>
            </a:r>
            <a:r>
              <a:rPr sz="1600" spc="6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ο</a:t>
            </a:r>
            <a:r>
              <a:rPr sz="1600" spc="7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ανώτερος</a:t>
            </a:r>
            <a:r>
              <a:rPr sz="1600" spc="7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αξιωματικός</a:t>
            </a:r>
            <a:r>
              <a:rPr sz="1600" spc="7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Σεκούνδος</a:t>
            </a:r>
            <a:r>
              <a:rPr sz="1600" spc="7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και</a:t>
            </a:r>
            <a:r>
              <a:rPr sz="1600" spc="75">
                <a:latin typeface="Arial"/>
                <a:cs typeface="Arial"/>
              </a:rPr>
              <a:t> </a:t>
            </a:r>
            <a:r>
              <a:rPr sz="1600" spc="-50">
                <a:latin typeface="Arial"/>
                <a:cs typeface="Arial"/>
              </a:rPr>
              <a:t>η </a:t>
            </a:r>
            <a:r>
              <a:rPr sz="1600">
                <a:latin typeface="Arial"/>
                <a:cs typeface="Arial"/>
              </a:rPr>
              <a:t>ευσεβής</a:t>
            </a:r>
            <a:r>
              <a:rPr sz="1600" spc="2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Ανθούσα.</a:t>
            </a:r>
            <a:r>
              <a:rPr sz="1600" spc="2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Πολύ</a:t>
            </a:r>
            <a:r>
              <a:rPr sz="1600" spc="254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νωρίς</a:t>
            </a:r>
            <a:r>
              <a:rPr sz="1600" spc="2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έμεινε</a:t>
            </a:r>
            <a:r>
              <a:rPr sz="1600" spc="2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ορφανός</a:t>
            </a:r>
            <a:r>
              <a:rPr sz="1600" spc="2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από</a:t>
            </a:r>
            <a:r>
              <a:rPr sz="1600" spc="254">
                <a:latin typeface="Arial"/>
                <a:cs typeface="Arial"/>
              </a:rPr>
              <a:t> </a:t>
            </a:r>
            <a:r>
              <a:rPr sz="1600" spc="-25">
                <a:latin typeface="Arial"/>
                <a:cs typeface="Arial"/>
              </a:rPr>
              <a:t>τον </a:t>
            </a:r>
            <a:r>
              <a:rPr sz="1600">
                <a:latin typeface="Arial"/>
                <a:cs typeface="Arial"/>
              </a:rPr>
              <a:t>πατέρα</a:t>
            </a:r>
            <a:r>
              <a:rPr sz="1600" spc="26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του</a:t>
            </a:r>
            <a:r>
              <a:rPr sz="1600" spc="26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και</a:t>
            </a:r>
            <a:r>
              <a:rPr sz="1600" spc="28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</a:t>
            </a:r>
            <a:r>
              <a:rPr sz="1600" spc="27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βάρος</a:t>
            </a:r>
            <a:r>
              <a:rPr sz="1600" spc="26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της</a:t>
            </a:r>
            <a:r>
              <a:rPr sz="1600" spc="27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ανατροφής</a:t>
            </a:r>
            <a:r>
              <a:rPr sz="1600" spc="27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και</a:t>
            </a:r>
            <a:r>
              <a:rPr sz="1600" spc="27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μόρφωσής </a:t>
            </a:r>
            <a:r>
              <a:rPr sz="1600">
                <a:latin typeface="Arial"/>
                <a:cs typeface="Arial"/>
              </a:rPr>
              <a:t>του</a:t>
            </a:r>
            <a:r>
              <a:rPr sz="1600" spc="-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έπεσε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στην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ενάρετη</a:t>
            </a:r>
            <a:r>
              <a:rPr sz="1600" spc="-5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Ανθούσα.</a:t>
            </a:r>
            <a:endParaRPr sz="1600">
              <a:latin typeface="Arial"/>
              <a:cs typeface="Arial"/>
            </a:endParaRPr>
          </a:p>
          <a:p>
            <a:pPr marL="12700" marR="6350" algn="just">
              <a:lnSpc>
                <a:spcPct val="95700"/>
              </a:lnSpc>
              <a:spcBef>
                <a:spcPts val="15"/>
              </a:spcBef>
            </a:pPr>
            <a:r>
              <a:rPr sz="1600">
                <a:latin typeface="Arial"/>
                <a:cs typeface="Arial"/>
              </a:rPr>
              <a:t>Ύστερα</a:t>
            </a:r>
            <a:r>
              <a:rPr sz="1600" spc="6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από</a:t>
            </a:r>
            <a:r>
              <a:rPr sz="1600" spc="7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τη</a:t>
            </a:r>
            <a:r>
              <a:rPr sz="1600" spc="7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γενική</a:t>
            </a:r>
            <a:r>
              <a:rPr sz="1600" spc="6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εκπαίδευση,</a:t>
            </a:r>
            <a:r>
              <a:rPr sz="1600" spc="6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ο</a:t>
            </a:r>
            <a:r>
              <a:rPr sz="1600" spc="7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Ιωάννης,</a:t>
            </a:r>
            <a:r>
              <a:rPr sz="1600" spc="7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σπούδασε </a:t>
            </a:r>
            <a:r>
              <a:rPr sz="1600">
                <a:latin typeface="Arial"/>
                <a:cs typeface="Arial"/>
              </a:rPr>
              <a:t>Ρητορική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στη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σχολή του περίφημου</a:t>
            </a:r>
            <a:r>
              <a:rPr sz="1600" spc="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δασκάλου της</a:t>
            </a:r>
            <a:r>
              <a:rPr sz="1600" spc="-10">
                <a:latin typeface="Arial"/>
                <a:cs typeface="Arial"/>
              </a:rPr>
              <a:t> εποχής </a:t>
            </a:r>
            <a:r>
              <a:rPr sz="1600">
                <a:latin typeface="Arial"/>
                <a:cs typeface="Arial"/>
              </a:rPr>
              <a:t>εκείνης,</a:t>
            </a:r>
            <a:r>
              <a:rPr sz="1600" spc="-5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του</a:t>
            </a:r>
            <a:r>
              <a:rPr sz="1600" spc="-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εθνικού</a:t>
            </a:r>
            <a:r>
              <a:rPr sz="1600" spc="-5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Λιβάνιου.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95800"/>
              </a:lnSpc>
              <a:spcBef>
                <a:spcPts val="5"/>
              </a:spcBef>
            </a:pPr>
            <a:r>
              <a:rPr sz="1600">
                <a:latin typeface="Arial"/>
                <a:cs typeface="Arial"/>
              </a:rPr>
              <a:t>Μετά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τις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λαμπρές</a:t>
            </a:r>
            <a:r>
              <a:rPr sz="1600" spc="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φιλοσοφικές</a:t>
            </a:r>
            <a:r>
              <a:rPr sz="1600" spc="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και</a:t>
            </a:r>
            <a:r>
              <a:rPr sz="1600" spc="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νομικές</a:t>
            </a:r>
            <a:r>
              <a:rPr sz="1600" spc="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σπουδές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του,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50">
                <a:latin typeface="Arial"/>
                <a:cs typeface="Arial"/>
              </a:rPr>
              <a:t>ο </a:t>
            </a:r>
            <a:r>
              <a:rPr sz="1600">
                <a:latin typeface="Arial"/>
                <a:cs typeface="Arial"/>
              </a:rPr>
              <a:t>Ιωάννης</a:t>
            </a:r>
            <a:r>
              <a:rPr sz="1600" spc="254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άσκησε</a:t>
            </a:r>
            <a:r>
              <a:rPr sz="1600" spc="260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στην</a:t>
            </a:r>
            <a:r>
              <a:rPr sz="1600" spc="260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Αντιόχεια</a:t>
            </a:r>
            <a:r>
              <a:rPr sz="1600" spc="260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το</a:t>
            </a:r>
            <a:r>
              <a:rPr sz="1600" spc="260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επάγγελμα</a:t>
            </a:r>
            <a:r>
              <a:rPr sz="1600" spc="260">
                <a:latin typeface="Arial"/>
                <a:cs typeface="Arial"/>
              </a:rPr>
              <a:t>  </a:t>
            </a:r>
            <a:r>
              <a:rPr sz="1600" spc="-25">
                <a:latin typeface="Arial"/>
                <a:cs typeface="Arial"/>
              </a:rPr>
              <a:t>του </a:t>
            </a:r>
            <a:r>
              <a:rPr sz="1600">
                <a:latin typeface="Arial"/>
                <a:cs typeface="Arial"/>
              </a:rPr>
              <a:t>δικηγόρου.</a:t>
            </a:r>
            <a:r>
              <a:rPr sz="1600" spc="46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Γρήγορα</a:t>
            </a:r>
            <a:r>
              <a:rPr sz="1600" spc="47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όμως</a:t>
            </a:r>
            <a:r>
              <a:rPr sz="1600" spc="46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τον</a:t>
            </a:r>
            <a:r>
              <a:rPr sz="1600" spc="47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τράβηξαν</a:t>
            </a:r>
            <a:r>
              <a:rPr sz="1600" spc="47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οι</a:t>
            </a:r>
            <a:r>
              <a:rPr sz="1600" spc="47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θεολογικές </a:t>
            </a:r>
            <a:r>
              <a:rPr sz="1600">
                <a:latin typeface="Arial"/>
                <a:cs typeface="Arial"/>
              </a:rPr>
              <a:t>σπουδές</a:t>
            </a:r>
            <a:r>
              <a:rPr sz="1600" spc="-5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και</a:t>
            </a:r>
            <a:r>
              <a:rPr sz="1600" spc="-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όταν</a:t>
            </a:r>
            <a:r>
              <a:rPr sz="1600" spc="-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βαπτίστηκε,</a:t>
            </a:r>
            <a:r>
              <a:rPr sz="1600" spc="-5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άρχισε</a:t>
            </a:r>
            <a:r>
              <a:rPr sz="1600" spc="-5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να</a:t>
            </a:r>
            <a:r>
              <a:rPr sz="1600" spc="-5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ζει</a:t>
            </a:r>
            <a:r>
              <a:rPr sz="1600" spc="-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ασκητική</a:t>
            </a:r>
            <a:r>
              <a:rPr sz="1600" spc="-55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ζωή. </a:t>
            </a:r>
            <a:r>
              <a:rPr sz="1600">
                <a:latin typeface="Arial"/>
                <a:cs typeface="Arial"/>
              </a:rPr>
              <a:t>Ύστερα</a:t>
            </a:r>
            <a:r>
              <a:rPr sz="1600" spc="3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από</a:t>
            </a:r>
            <a:r>
              <a:rPr sz="1600" spc="3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μερικά</a:t>
            </a:r>
            <a:r>
              <a:rPr sz="1600" spc="3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χρόνια</a:t>
            </a:r>
            <a:r>
              <a:rPr sz="1600" spc="3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ασκητικής</a:t>
            </a:r>
            <a:r>
              <a:rPr sz="1600" spc="3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ζωής,</a:t>
            </a:r>
            <a:r>
              <a:rPr sz="1600" spc="3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ο</a:t>
            </a:r>
            <a:r>
              <a:rPr sz="1600" spc="33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Ιωάννης </a:t>
            </a:r>
            <a:r>
              <a:rPr sz="1600">
                <a:latin typeface="Arial"/>
                <a:cs typeface="Arial"/>
              </a:rPr>
              <a:t>δέχτηκε</a:t>
            </a:r>
            <a:r>
              <a:rPr sz="1600" spc="190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τη</a:t>
            </a:r>
            <a:r>
              <a:rPr sz="1600" spc="195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χάρη</a:t>
            </a:r>
            <a:r>
              <a:rPr sz="1600" spc="204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της</a:t>
            </a:r>
            <a:r>
              <a:rPr sz="1600" spc="195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ιεροσύνης</a:t>
            </a:r>
            <a:r>
              <a:rPr sz="1600" spc="195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και</a:t>
            </a:r>
            <a:r>
              <a:rPr sz="1600" spc="200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υπηρέτησε</a:t>
            </a:r>
            <a:r>
              <a:rPr sz="1600" spc="195">
                <a:latin typeface="Arial"/>
                <a:cs typeface="Arial"/>
              </a:rPr>
              <a:t>  </a:t>
            </a:r>
            <a:r>
              <a:rPr sz="1600" spc="-25">
                <a:latin typeface="Arial"/>
                <a:cs typeface="Arial"/>
              </a:rPr>
              <a:t>την </a:t>
            </a:r>
            <a:r>
              <a:rPr sz="1600" spc="-10">
                <a:latin typeface="Arial"/>
                <a:cs typeface="Arial"/>
              </a:rPr>
              <a:t>Εκκλησία.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62050" y="1207007"/>
            <a:ext cx="5400675" cy="482612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04800" y="304799"/>
            <a:ext cx="6953250" cy="10085070"/>
          </a:xfrm>
          <a:custGeom>
            <a:avLst/>
            <a:gdLst/>
            <a:ahLst/>
            <a:cxnLst/>
            <a:rect l="l" t="t" r="r" b="b"/>
            <a:pathLst>
              <a:path w="6953250" h="10085070">
                <a:moveTo>
                  <a:pt x="0" y="10082784"/>
                </a:moveTo>
                <a:lnTo>
                  <a:pt x="138988" y="10082784"/>
                </a:lnTo>
                <a:lnTo>
                  <a:pt x="138988" y="9944100"/>
                </a:lnTo>
                <a:lnTo>
                  <a:pt x="0" y="9944100"/>
                </a:lnTo>
                <a:lnTo>
                  <a:pt x="0" y="10082784"/>
                </a:lnTo>
                <a:close/>
              </a:path>
              <a:path w="6953250" h="10085070">
                <a:moveTo>
                  <a:pt x="21640" y="10061143"/>
                </a:moveTo>
                <a:lnTo>
                  <a:pt x="117348" y="10061143"/>
                </a:lnTo>
                <a:lnTo>
                  <a:pt x="117348" y="9965436"/>
                </a:lnTo>
                <a:lnTo>
                  <a:pt x="21640" y="9965436"/>
                </a:lnTo>
                <a:lnTo>
                  <a:pt x="21640" y="10061143"/>
                </a:lnTo>
                <a:close/>
              </a:path>
              <a:path w="6953250" h="10085070">
                <a:moveTo>
                  <a:pt x="140970" y="9966198"/>
                </a:moveTo>
                <a:lnTo>
                  <a:pt x="162915" y="9966198"/>
                </a:lnTo>
                <a:lnTo>
                  <a:pt x="162915" y="10085069"/>
                </a:lnTo>
                <a:lnTo>
                  <a:pt x="261975" y="10085069"/>
                </a:lnTo>
                <a:lnTo>
                  <a:pt x="261975" y="9966198"/>
                </a:lnTo>
                <a:lnTo>
                  <a:pt x="283921" y="9966198"/>
                </a:lnTo>
                <a:lnTo>
                  <a:pt x="294894" y="9966198"/>
                </a:lnTo>
              </a:path>
              <a:path w="6953250" h="10085070">
                <a:moveTo>
                  <a:pt x="140970" y="9944862"/>
                </a:moveTo>
                <a:lnTo>
                  <a:pt x="185165" y="9944862"/>
                </a:lnTo>
                <a:lnTo>
                  <a:pt x="185165" y="10063429"/>
                </a:lnTo>
                <a:lnTo>
                  <a:pt x="240029" y="10063429"/>
                </a:lnTo>
                <a:lnTo>
                  <a:pt x="240029" y="9944862"/>
                </a:lnTo>
                <a:lnTo>
                  <a:pt x="294894" y="9944862"/>
                </a:lnTo>
              </a:path>
              <a:path w="6953250" h="10085070">
                <a:moveTo>
                  <a:pt x="294894" y="9966198"/>
                </a:moveTo>
                <a:lnTo>
                  <a:pt x="317144" y="9966198"/>
                </a:lnTo>
                <a:lnTo>
                  <a:pt x="317144" y="10085069"/>
                </a:lnTo>
                <a:lnTo>
                  <a:pt x="415899" y="10085069"/>
                </a:lnTo>
                <a:lnTo>
                  <a:pt x="415899" y="9966198"/>
                </a:lnTo>
                <a:lnTo>
                  <a:pt x="437845" y="9966198"/>
                </a:lnTo>
                <a:lnTo>
                  <a:pt x="449122" y="9966198"/>
                </a:lnTo>
              </a:path>
              <a:path w="6953250" h="10085070">
                <a:moveTo>
                  <a:pt x="294894" y="9944862"/>
                </a:moveTo>
                <a:lnTo>
                  <a:pt x="339090" y="9944862"/>
                </a:lnTo>
                <a:lnTo>
                  <a:pt x="339090" y="10063429"/>
                </a:lnTo>
                <a:lnTo>
                  <a:pt x="393954" y="10063429"/>
                </a:lnTo>
                <a:lnTo>
                  <a:pt x="393954" y="9944862"/>
                </a:lnTo>
                <a:lnTo>
                  <a:pt x="449122" y="9944862"/>
                </a:lnTo>
              </a:path>
              <a:path w="6953250" h="10085070">
                <a:moveTo>
                  <a:pt x="449122" y="9966198"/>
                </a:moveTo>
                <a:lnTo>
                  <a:pt x="471068" y="9966198"/>
                </a:lnTo>
                <a:lnTo>
                  <a:pt x="471068" y="10085069"/>
                </a:lnTo>
                <a:lnTo>
                  <a:pt x="569823" y="10085069"/>
                </a:lnTo>
                <a:lnTo>
                  <a:pt x="569823" y="9966198"/>
                </a:lnTo>
                <a:lnTo>
                  <a:pt x="592074" y="9966198"/>
                </a:lnTo>
                <a:lnTo>
                  <a:pt x="603046" y="9966198"/>
                </a:lnTo>
              </a:path>
              <a:path w="6953250" h="10085070">
                <a:moveTo>
                  <a:pt x="449122" y="9944862"/>
                </a:moveTo>
                <a:lnTo>
                  <a:pt x="493014" y="9944862"/>
                </a:lnTo>
                <a:lnTo>
                  <a:pt x="493014" y="10063429"/>
                </a:lnTo>
                <a:lnTo>
                  <a:pt x="547878" y="10063429"/>
                </a:lnTo>
                <a:lnTo>
                  <a:pt x="547878" y="9944862"/>
                </a:lnTo>
                <a:lnTo>
                  <a:pt x="603046" y="9944862"/>
                </a:lnTo>
              </a:path>
              <a:path w="6953250" h="10085070">
                <a:moveTo>
                  <a:pt x="603046" y="9966198"/>
                </a:moveTo>
                <a:lnTo>
                  <a:pt x="624992" y="9966198"/>
                </a:lnTo>
                <a:lnTo>
                  <a:pt x="624992" y="10085069"/>
                </a:lnTo>
                <a:lnTo>
                  <a:pt x="723747" y="10085069"/>
                </a:lnTo>
                <a:lnTo>
                  <a:pt x="723747" y="9966198"/>
                </a:lnTo>
                <a:lnTo>
                  <a:pt x="745997" y="9966198"/>
                </a:lnTo>
                <a:lnTo>
                  <a:pt x="756970" y="9966198"/>
                </a:lnTo>
              </a:path>
              <a:path w="6953250" h="10085070">
                <a:moveTo>
                  <a:pt x="603046" y="9944862"/>
                </a:moveTo>
                <a:lnTo>
                  <a:pt x="646938" y="9944862"/>
                </a:lnTo>
                <a:lnTo>
                  <a:pt x="646938" y="10063429"/>
                </a:lnTo>
                <a:lnTo>
                  <a:pt x="701802" y="10063429"/>
                </a:lnTo>
                <a:lnTo>
                  <a:pt x="701802" y="9944862"/>
                </a:lnTo>
                <a:lnTo>
                  <a:pt x="756970" y="9944862"/>
                </a:lnTo>
              </a:path>
              <a:path w="6953250" h="10085070">
                <a:moveTo>
                  <a:pt x="756970" y="9966198"/>
                </a:moveTo>
                <a:lnTo>
                  <a:pt x="778916" y="9966198"/>
                </a:lnTo>
                <a:lnTo>
                  <a:pt x="778916" y="10085069"/>
                </a:lnTo>
                <a:lnTo>
                  <a:pt x="877976" y="10085069"/>
                </a:lnTo>
                <a:lnTo>
                  <a:pt x="877976" y="9966198"/>
                </a:lnTo>
                <a:lnTo>
                  <a:pt x="899922" y="9966198"/>
                </a:lnTo>
                <a:lnTo>
                  <a:pt x="910894" y="9966198"/>
                </a:lnTo>
              </a:path>
              <a:path w="6953250" h="10085070">
                <a:moveTo>
                  <a:pt x="756970" y="9944862"/>
                </a:moveTo>
                <a:lnTo>
                  <a:pt x="800862" y="9944862"/>
                </a:lnTo>
                <a:lnTo>
                  <a:pt x="800862" y="10063429"/>
                </a:lnTo>
                <a:lnTo>
                  <a:pt x="855726" y="10063429"/>
                </a:lnTo>
                <a:lnTo>
                  <a:pt x="855726" y="9944862"/>
                </a:lnTo>
                <a:lnTo>
                  <a:pt x="910894" y="9944862"/>
                </a:lnTo>
              </a:path>
              <a:path w="6953250" h="10085070">
                <a:moveTo>
                  <a:pt x="910894" y="9966198"/>
                </a:moveTo>
                <a:lnTo>
                  <a:pt x="932840" y="9966198"/>
                </a:lnTo>
                <a:lnTo>
                  <a:pt x="932840" y="10085069"/>
                </a:lnTo>
                <a:lnTo>
                  <a:pt x="1031875" y="10085069"/>
                </a:lnTo>
                <a:lnTo>
                  <a:pt x="1031875" y="9966198"/>
                </a:lnTo>
                <a:lnTo>
                  <a:pt x="1053846" y="9966198"/>
                </a:lnTo>
                <a:lnTo>
                  <a:pt x="1064768" y="9966198"/>
                </a:lnTo>
              </a:path>
              <a:path w="6953250" h="10085070">
                <a:moveTo>
                  <a:pt x="910894" y="9944862"/>
                </a:moveTo>
                <a:lnTo>
                  <a:pt x="954786" y="9944862"/>
                </a:lnTo>
                <a:lnTo>
                  <a:pt x="954786" y="10063429"/>
                </a:lnTo>
                <a:lnTo>
                  <a:pt x="1009650" y="10063429"/>
                </a:lnTo>
                <a:lnTo>
                  <a:pt x="1009650" y="9944862"/>
                </a:lnTo>
                <a:lnTo>
                  <a:pt x="1064768" y="9944862"/>
                </a:lnTo>
              </a:path>
              <a:path w="6953250" h="10085070">
                <a:moveTo>
                  <a:pt x="1064768" y="9966198"/>
                </a:moveTo>
                <a:lnTo>
                  <a:pt x="1086739" y="9966198"/>
                </a:lnTo>
                <a:lnTo>
                  <a:pt x="1086739" y="10085069"/>
                </a:lnTo>
                <a:lnTo>
                  <a:pt x="1185799" y="10085069"/>
                </a:lnTo>
                <a:lnTo>
                  <a:pt x="1185799" y="9966198"/>
                </a:lnTo>
                <a:lnTo>
                  <a:pt x="1207770" y="9966198"/>
                </a:lnTo>
                <a:lnTo>
                  <a:pt x="1218692" y="9966198"/>
                </a:lnTo>
              </a:path>
              <a:path w="6953250" h="10085070">
                <a:moveTo>
                  <a:pt x="1064768" y="9944862"/>
                </a:moveTo>
                <a:lnTo>
                  <a:pt x="1108710" y="9944862"/>
                </a:lnTo>
                <a:lnTo>
                  <a:pt x="1108710" y="10063429"/>
                </a:lnTo>
                <a:lnTo>
                  <a:pt x="1163828" y="10063429"/>
                </a:lnTo>
                <a:lnTo>
                  <a:pt x="1163828" y="9944862"/>
                </a:lnTo>
                <a:lnTo>
                  <a:pt x="1218692" y="9944862"/>
                </a:lnTo>
              </a:path>
              <a:path w="6953250" h="10085070">
                <a:moveTo>
                  <a:pt x="1218692" y="9966198"/>
                </a:moveTo>
                <a:lnTo>
                  <a:pt x="1240663" y="9966198"/>
                </a:lnTo>
                <a:lnTo>
                  <a:pt x="1240663" y="10085069"/>
                </a:lnTo>
                <a:lnTo>
                  <a:pt x="1339723" y="10085069"/>
                </a:lnTo>
                <a:lnTo>
                  <a:pt x="1339723" y="9966198"/>
                </a:lnTo>
                <a:lnTo>
                  <a:pt x="1361694" y="9966198"/>
                </a:lnTo>
                <a:lnTo>
                  <a:pt x="1372616" y="9966198"/>
                </a:lnTo>
              </a:path>
              <a:path w="6953250" h="10085070">
                <a:moveTo>
                  <a:pt x="1218692" y="9944862"/>
                </a:moveTo>
                <a:lnTo>
                  <a:pt x="1262634" y="9944862"/>
                </a:lnTo>
                <a:lnTo>
                  <a:pt x="1262634" y="10063429"/>
                </a:lnTo>
                <a:lnTo>
                  <a:pt x="1317752" y="10063429"/>
                </a:lnTo>
                <a:lnTo>
                  <a:pt x="1317752" y="9944862"/>
                </a:lnTo>
                <a:lnTo>
                  <a:pt x="1372616" y="9944862"/>
                </a:lnTo>
              </a:path>
              <a:path w="6953250" h="10085070">
                <a:moveTo>
                  <a:pt x="1372616" y="9966198"/>
                </a:moveTo>
                <a:lnTo>
                  <a:pt x="1394587" y="9966198"/>
                </a:lnTo>
                <a:lnTo>
                  <a:pt x="1394587" y="10085069"/>
                </a:lnTo>
                <a:lnTo>
                  <a:pt x="1493647" y="10085069"/>
                </a:lnTo>
                <a:lnTo>
                  <a:pt x="1493647" y="9966198"/>
                </a:lnTo>
                <a:lnTo>
                  <a:pt x="1515618" y="9966198"/>
                </a:lnTo>
                <a:lnTo>
                  <a:pt x="1526539" y="9966198"/>
                </a:lnTo>
              </a:path>
              <a:path w="6953250" h="10085070">
                <a:moveTo>
                  <a:pt x="1372616" y="9944862"/>
                </a:moveTo>
                <a:lnTo>
                  <a:pt x="1416558" y="9944862"/>
                </a:lnTo>
                <a:lnTo>
                  <a:pt x="1416558" y="10063429"/>
                </a:lnTo>
                <a:lnTo>
                  <a:pt x="1471676" y="10063429"/>
                </a:lnTo>
                <a:lnTo>
                  <a:pt x="1471676" y="9944862"/>
                </a:lnTo>
                <a:lnTo>
                  <a:pt x="1526539" y="9944862"/>
                </a:lnTo>
              </a:path>
              <a:path w="6953250" h="10085070">
                <a:moveTo>
                  <a:pt x="1526539" y="9966198"/>
                </a:moveTo>
                <a:lnTo>
                  <a:pt x="1548892" y="9966198"/>
                </a:lnTo>
                <a:lnTo>
                  <a:pt x="1548892" y="10085069"/>
                </a:lnTo>
                <a:lnTo>
                  <a:pt x="1648841" y="10085069"/>
                </a:lnTo>
                <a:lnTo>
                  <a:pt x="1648841" y="9966198"/>
                </a:lnTo>
                <a:lnTo>
                  <a:pt x="1671066" y="9966198"/>
                </a:lnTo>
                <a:lnTo>
                  <a:pt x="1681988" y="9966198"/>
                </a:lnTo>
              </a:path>
              <a:path w="6953250" h="10085070">
                <a:moveTo>
                  <a:pt x="1526539" y="9944862"/>
                </a:moveTo>
                <a:lnTo>
                  <a:pt x="1571117" y="9944862"/>
                </a:lnTo>
                <a:lnTo>
                  <a:pt x="1571117" y="10063429"/>
                </a:lnTo>
                <a:lnTo>
                  <a:pt x="1626616" y="10063429"/>
                </a:lnTo>
                <a:lnTo>
                  <a:pt x="1626616" y="9944862"/>
                </a:lnTo>
                <a:lnTo>
                  <a:pt x="1681988" y="9944862"/>
                </a:lnTo>
              </a:path>
              <a:path w="6953250" h="10085070">
                <a:moveTo>
                  <a:pt x="1681988" y="9966198"/>
                </a:moveTo>
                <a:lnTo>
                  <a:pt x="1704339" y="9966198"/>
                </a:lnTo>
                <a:lnTo>
                  <a:pt x="1704339" y="10085069"/>
                </a:lnTo>
                <a:lnTo>
                  <a:pt x="1804289" y="10085069"/>
                </a:lnTo>
                <a:lnTo>
                  <a:pt x="1804289" y="9966198"/>
                </a:lnTo>
                <a:lnTo>
                  <a:pt x="1826514" y="9966198"/>
                </a:lnTo>
                <a:lnTo>
                  <a:pt x="1837436" y="9966198"/>
                </a:lnTo>
              </a:path>
              <a:path w="6953250" h="10085070">
                <a:moveTo>
                  <a:pt x="1681988" y="9944862"/>
                </a:moveTo>
                <a:lnTo>
                  <a:pt x="1726564" y="9944862"/>
                </a:lnTo>
                <a:lnTo>
                  <a:pt x="1726564" y="10063429"/>
                </a:lnTo>
                <a:lnTo>
                  <a:pt x="1782064" y="10063429"/>
                </a:lnTo>
                <a:lnTo>
                  <a:pt x="1782064" y="9944862"/>
                </a:lnTo>
                <a:lnTo>
                  <a:pt x="1837436" y="9944862"/>
                </a:lnTo>
              </a:path>
              <a:path w="6953250" h="10085070">
                <a:moveTo>
                  <a:pt x="1837436" y="9966198"/>
                </a:moveTo>
                <a:lnTo>
                  <a:pt x="1859788" y="9966198"/>
                </a:lnTo>
                <a:lnTo>
                  <a:pt x="1859788" y="10085069"/>
                </a:lnTo>
                <a:lnTo>
                  <a:pt x="1959737" y="10085069"/>
                </a:lnTo>
                <a:lnTo>
                  <a:pt x="1959737" y="9966198"/>
                </a:lnTo>
                <a:lnTo>
                  <a:pt x="1981962" y="9966198"/>
                </a:lnTo>
                <a:lnTo>
                  <a:pt x="1992883" y="9966198"/>
                </a:lnTo>
              </a:path>
              <a:path w="6953250" h="10085070">
                <a:moveTo>
                  <a:pt x="1837436" y="9944862"/>
                </a:moveTo>
                <a:lnTo>
                  <a:pt x="1882013" y="9944862"/>
                </a:lnTo>
                <a:lnTo>
                  <a:pt x="1882013" y="10063429"/>
                </a:lnTo>
                <a:lnTo>
                  <a:pt x="1937512" y="10063429"/>
                </a:lnTo>
                <a:lnTo>
                  <a:pt x="1937512" y="9944862"/>
                </a:lnTo>
                <a:lnTo>
                  <a:pt x="1992883" y="9944862"/>
                </a:lnTo>
              </a:path>
              <a:path w="6953250" h="10085070">
                <a:moveTo>
                  <a:pt x="1992883" y="9966198"/>
                </a:moveTo>
                <a:lnTo>
                  <a:pt x="2015236" y="9966198"/>
                </a:lnTo>
                <a:lnTo>
                  <a:pt x="2015236" y="10085069"/>
                </a:lnTo>
                <a:lnTo>
                  <a:pt x="2115185" y="10085069"/>
                </a:lnTo>
                <a:lnTo>
                  <a:pt x="2115185" y="9966198"/>
                </a:lnTo>
                <a:lnTo>
                  <a:pt x="2137410" y="9966198"/>
                </a:lnTo>
                <a:lnTo>
                  <a:pt x="2148713" y="9966198"/>
                </a:lnTo>
              </a:path>
              <a:path w="6953250" h="10085070">
                <a:moveTo>
                  <a:pt x="1992883" y="9944862"/>
                </a:moveTo>
                <a:lnTo>
                  <a:pt x="2037461" y="9944862"/>
                </a:lnTo>
                <a:lnTo>
                  <a:pt x="2037461" y="10063429"/>
                </a:lnTo>
                <a:lnTo>
                  <a:pt x="2092960" y="10063429"/>
                </a:lnTo>
                <a:lnTo>
                  <a:pt x="2092960" y="9944862"/>
                </a:lnTo>
                <a:lnTo>
                  <a:pt x="2148713" y="9944862"/>
                </a:lnTo>
              </a:path>
              <a:path w="6953250" h="10085070">
                <a:moveTo>
                  <a:pt x="2148713" y="9966198"/>
                </a:moveTo>
                <a:lnTo>
                  <a:pt x="2170684" y="9966198"/>
                </a:lnTo>
                <a:lnTo>
                  <a:pt x="2170684" y="10085069"/>
                </a:lnTo>
                <a:lnTo>
                  <a:pt x="2270633" y="10085069"/>
                </a:lnTo>
                <a:lnTo>
                  <a:pt x="2270633" y="9966198"/>
                </a:lnTo>
                <a:lnTo>
                  <a:pt x="2292858" y="9966198"/>
                </a:lnTo>
                <a:lnTo>
                  <a:pt x="2304161" y="9966198"/>
                </a:lnTo>
              </a:path>
              <a:path w="6953250" h="10085070">
                <a:moveTo>
                  <a:pt x="2148713" y="9944862"/>
                </a:moveTo>
                <a:lnTo>
                  <a:pt x="2192909" y="9944862"/>
                </a:lnTo>
                <a:lnTo>
                  <a:pt x="2192909" y="10063429"/>
                </a:lnTo>
                <a:lnTo>
                  <a:pt x="2248662" y="10063429"/>
                </a:lnTo>
                <a:lnTo>
                  <a:pt x="2248662" y="9944862"/>
                </a:lnTo>
                <a:lnTo>
                  <a:pt x="2304161" y="9944862"/>
                </a:lnTo>
              </a:path>
              <a:path w="6953250" h="10085070">
                <a:moveTo>
                  <a:pt x="2304161" y="9966198"/>
                </a:moveTo>
                <a:lnTo>
                  <a:pt x="2326386" y="9966198"/>
                </a:lnTo>
                <a:lnTo>
                  <a:pt x="2326386" y="10085069"/>
                </a:lnTo>
                <a:lnTo>
                  <a:pt x="2426081" y="10085069"/>
                </a:lnTo>
                <a:lnTo>
                  <a:pt x="2426081" y="9966198"/>
                </a:lnTo>
                <a:lnTo>
                  <a:pt x="2448306" y="9966198"/>
                </a:lnTo>
                <a:lnTo>
                  <a:pt x="2459609" y="9966198"/>
                </a:lnTo>
              </a:path>
              <a:path w="6953250" h="10085070">
                <a:moveTo>
                  <a:pt x="2304161" y="9944862"/>
                </a:moveTo>
                <a:lnTo>
                  <a:pt x="2348357" y="9944862"/>
                </a:lnTo>
                <a:lnTo>
                  <a:pt x="2348357" y="10063429"/>
                </a:lnTo>
                <a:lnTo>
                  <a:pt x="2404110" y="10063429"/>
                </a:lnTo>
                <a:lnTo>
                  <a:pt x="2404110" y="9944862"/>
                </a:lnTo>
                <a:lnTo>
                  <a:pt x="2459609" y="9944862"/>
                </a:lnTo>
              </a:path>
              <a:path w="6953250" h="10085070">
                <a:moveTo>
                  <a:pt x="2459609" y="9966198"/>
                </a:moveTo>
                <a:lnTo>
                  <a:pt x="2481834" y="9966198"/>
                </a:lnTo>
                <a:lnTo>
                  <a:pt x="2481834" y="10085069"/>
                </a:lnTo>
                <a:lnTo>
                  <a:pt x="2581783" y="10085069"/>
                </a:lnTo>
                <a:lnTo>
                  <a:pt x="2581783" y="9966198"/>
                </a:lnTo>
                <a:lnTo>
                  <a:pt x="2603754" y="9966198"/>
                </a:lnTo>
                <a:lnTo>
                  <a:pt x="2615057" y="9966198"/>
                </a:lnTo>
              </a:path>
              <a:path w="6953250" h="10085070">
                <a:moveTo>
                  <a:pt x="2459609" y="9944862"/>
                </a:moveTo>
                <a:lnTo>
                  <a:pt x="2504059" y="9944862"/>
                </a:lnTo>
                <a:lnTo>
                  <a:pt x="2504059" y="10063429"/>
                </a:lnTo>
                <a:lnTo>
                  <a:pt x="2559558" y="10063429"/>
                </a:lnTo>
                <a:lnTo>
                  <a:pt x="2559558" y="9944862"/>
                </a:lnTo>
                <a:lnTo>
                  <a:pt x="2615057" y="9944862"/>
                </a:lnTo>
              </a:path>
              <a:path w="6953250" h="10085070">
                <a:moveTo>
                  <a:pt x="2615057" y="9966198"/>
                </a:moveTo>
                <a:lnTo>
                  <a:pt x="2637282" y="9966198"/>
                </a:lnTo>
                <a:lnTo>
                  <a:pt x="2637282" y="10085069"/>
                </a:lnTo>
                <a:lnTo>
                  <a:pt x="2737231" y="10085069"/>
                </a:lnTo>
                <a:lnTo>
                  <a:pt x="2737231" y="9966198"/>
                </a:lnTo>
                <a:lnTo>
                  <a:pt x="2759456" y="9966198"/>
                </a:lnTo>
                <a:lnTo>
                  <a:pt x="2770505" y="9966198"/>
                </a:lnTo>
              </a:path>
              <a:path w="6953250" h="10085070">
                <a:moveTo>
                  <a:pt x="2615057" y="9944862"/>
                </a:moveTo>
                <a:lnTo>
                  <a:pt x="2659507" y="9944862"/>
                </a:lnTo>
                <a:lnTo>
                  <a:pt x="2659507" y="10063429"/>
                </a:lnTo>
                <a:lnTo>
                  <a:pt x="2715006" y="10063429"/>
                </a:lnTo>
                <a:lnTo>
                  <a:pt x="2715006" y="9944862"/>
                </a:lnTo>
                <a:lnTo>
                  <a:pt x="2770505" y="9944862"/>
                </a:lnTo>
              </a:path>
              <a:path w="6953250" h="10085070">
                <a:moveTo>
                  <a:pt x="2770505" y="9966198"/>
                </a:moveTo>
                <a:lnTo>
                  <a:pt x="2792730" y="9966198"/>
                </a:lnTo>
                <a:lnTo>
                  <a:pt x="2792730" y="10085069"/>
                </a:lnTo>
                <a:lnTo>
                  <a:pt x="2892679" y="10085069"/>
                </a:lnTo>
                <a:lnTo>
                  <a:pt x="2892679" y="9966198"/>
                </a:lnTo>
                <a:lnTo>
                  <a:pt x="2914904" y="9966198"/>
                </a:lnTo>
                <a:lnTo>
                  <a:pt x="2925953" y="9966198"/>
                </a:lnTo>
              </a:path>
              <a:path w="6953250" h="10085070">
                <a:moveTo>
                  <a:pt x="2770505" y="9944862"/>
                </a:moveTo>
                <a:lnTo>
                  <a:pt x="2814955" y="9944862"/>
                </a:lnTo>
                <a:lnTo>
                  <a:pt x="2814955" y="10063429"/>
                </a:lnTo>
                <a:lnTo>
                  <a:pt x="2870454" y="10063429"/>
                </a:lnTo>
                <a:lnTo>
                  <a:pt x="2870454" y="9944862"/>
                </a:lnTo>
                <a:lnTo>
                  <a:pt x="2925953" y="9944862"/>
                </a:lnTo>
              </a:path>
              <a:path w="6953250" h="10085070">
                <a:moveTo>
                  <a:pt x="2925953" y="9966198"/>
                </a:moveTo>
                <a:lnTo>
                  <a:pt x="2948178" y="9966198"/>
                </a:lnTo>
                <a:lnTo>
                  <a:pt x="2948178" y="10085069"/>
                </a:lnTo>
                <a:lnTo>
                  <a:pt x="3048127" y="10085069"/>
                </a:lnTo>
                <a:lnTo>
                  <a:pt x="3048127" y="9966198"/>
                </a:lnTo>
                <a:lnTo>
                  <a:pt x="3070352" y="9966198"/>
                </a:lnTo>
                <a:lnTo>
                  <a:pt x="3081401" y="9966198"/>
                </a:lnTo>
              </a:path>
              <a:path w="6953250" h="10085070">
                <a:moveTo>
                  <a:pt x="2925953" y="9944862"/>
                </a:moveTo>
                <a:lnTo>
                  <a:pt x="2970403" y="9944862"/>
                </a:lnTo>
                <a:lnTo>
                  <a:pt x="2970403" y="10063429"/>
                </a:lnTo>
                <a:lnTo>
                  <a:pt x="3025902" y="10063429"/>
                </a:lnTo>
                <a:lnTo>
                  <a:pt x="3025902" y="9944862"/>
                </a:lnTo>
                <a:lnTo>
                  <a:pt x="3081401" y="9944862"/>
                </a:lnTo>
              </a:path>
              <a:path w="6953250" h="10085070">
                <a:moveTo>
                  <a:pt x="3081401" y="9966198"/>
                </a:moveTo>
                <a:lnTo>
                  <a:pt x="3103626" y="9966198"/>
                </a:lnTo>
                <a:lnTo>
                  <a:pt x="3103626" y="10085069"/>
                </a:lnTo>
                <a:lnTo>
                  <a:pt x="3203575" y="10085069"/>
                </a:lnTo>
                <a:lnTo>
                  <a:pt x="3203575" y="9966198"/>
                </a:lnTo>
                <a:lnTo>
                  <a:pt x="3225800" y="9966198"/>
                </a:lnTo>
                <a:lnTo>
                  <a:pt x="3236849" y="9966198"/>
                </a:lnTo>
              </a:path>
              <a:path w="6953250" h="10085070">
                <a:moveTo>
                  <a:pt x="3081401" y="9944862"/>
                </a:moveTo>
                <a:lnTo>
                  <a:pt x="3125851" y="9944862"/>
                </a:lnTo>
                <a:lnTo>
                  <a:pt x="3125851" y="10063429"/>
                </a:lnTo>
                <a:lnTo>
                  <a:pt x="3181350" y="10063429"/>
                </a:lnTo>
                <a:lnTo>
                  <a:pt x="3181350" y="9944862"/>
                </a:lnTo>
                <a:lnTo>
                  <a:pt x="3236849" y="9944862"/>
                </a:lnTo>
              </a:path>
              <a:path w="6953250" h="10085070">
                <a:moveTo>
                  <a:pt x="3236849" y="9966198"/>
                </a:moveTo>
                <a:lnTo>
                  <a:pt x="3259074" y="9966198"/>
                </a:lnTo>
                <a:lnTo>
                  <a:pt x="3259074" y="10085069"/>
                </a:lnTo>
                <a:lnTo>
                  <a:pt x="3359023" y="10085069"/>
                </a:lnTo>
                <a:lnTo>
                  <a:pt x="3359023" y="9966198"/>
                </a:lnTo>
                <a:lnTo>
                  <a:pt x="3381248" y="9966198"/>
                </a:lnTo>
                <a:lnTo>
                  <a:pt x="3392297" y="9966198"/>
                </a:lnTo>
              </a:path>
              <a:path w="6953250" h="10085070">
                <a:moveTo>
                  <a:pt x="3236849" y="9944862"/>
                </a:moveTo>
                <a:lnTo>
                  <a:pt x="3281299" y="9944862"/>
                </a:lnTo>
                <a:lnTo>
                  <a:pt x="3281299" y="10063429"/>
                </a:lnTo>
                <a:lnTo>
                  <a:pt x="3336798" y="10063429"/>
                </a:lnTo>
                <a:lnTo>
                  <a:pt x="3336798" y="9944862"/>
                </a:lnTo>
                <a:lnTo>
                  <a:pt x="3392297" y="9944862"/>
                </a:lnTo>
              </a:path>
              <a:path w="6953250" h="10085070">
                <a:moveTo>
                  <a:pt x="3392297" y="9966198"/>
                </a:moveTo>
                <a:lnTo>
                  <a:pt x="3414522" y="9966198"/>
                </a:lnTo>
                <a:lnTo>
                  <a:pt x="3414522" y="10085069"/>
                </a:lnTo>
                <a:lnTo>
                  <a:pt x="3514471" y="10085069"/>
                </a:lnTo>
                <a:lnTo>
                  <a:pt x="3514471" y="9966198"/>
                </a:lnTo>
                <a:lnTo>
                  <a:pt x="3536696" y="9966198"/>
                </a:lnTo>
                <a:lnTo>
                  <a:pt x="3547745" y="9966198"/>
                </a:lnTo>
              </a:path>
              <a:path w="6953250" h="10085070">
                <a:moveTo>
                  <a:pt x="3392297" y="9944862"/>
                </a:moveTo>
                <a:lnTo>
                  <a:pt x="3436747" y="9944862"/>
                </a:lnTo>
                <a:lnTo>
                  <a:pt x="3436747" y="10063429"/>
                </a:lnTo>
                <a:lnTo>
                  <a:pt x="3492246" y="10063429"/>
                </a:lnTo>
                <a:lnTo>
                  <a:pt x="3492246" y="9944862"/>
                </a:lnTo>
                <a:lnTo>
                  <a:pt x="3547745" y="9944862"/>
                </a:lnTo>
              </a:path>
              <a:path w="6953250" h="10085070">
                <a:moveTo>
                  <a:pt x="3547745" y="9966198"/>
                </a:moveTo>
                <a:lnTo>
                  <a:pt x="3569970" y="9966198"/>
                </a:lnTo>
                <a:lnTo>
                  <a:pt x="3569970" y="10085069"/>
                </a:lnTo>
                <a:lnTo>
                  <a:pt x="3669919" y="10085069"/>
                </a:lnTo>
                <a:lnTo>
                  <a:pt x="3669919" y="9966198"/>
                </a:lnTo>
                <a:lnTo>
                  <a:pt x="3692144" y="9966198"/>
                </a:lnTo>
                <a:lnTo>
                  <a:pt x="3703447" y="9966198"/>
                </a:lnTo>
              </a:path>
              <a:path w="6953250" h="10085070">
                <a:moveTo>
                  <a:pt x="3547745" y="9944862"/>
                </a:moveTo>
                <a:lnTo>
                  <a:pt x="3592195" y="9944862"/>
                </a:lnTo>
                <a:lnTo>
                  <a:pt x="3592195" y="10063429"/>
                </a:lnTo>
                <a:lnTo>
                  <a:pt x="3647694" y="10063429"/>
                </a:lnTo>
                <a:lnTo>
                  <a:pt x="3647694" y="9944862"/>
                </a:lnTo>
                <a:lnTo>
                  <a:pt x="3703447" y="9944862"/>
                </a:lnTo>
              </a:path>
              <a:path w="6953250" h="10085070">
                <a:moveTo>
                  <a:pt x="3703447" y="9966198"/>
                </a:moveTo>
                <a:lnTo>
                  <a:pt x="3725417" y="9966198"/>
                </a:lnTo>
                <a:lnTo>
                  <a:pt x="3725417" y="10085069"/>
                </a:lnTo>
                <a:lnTo>
                  <a:pt x="3825366" y="10085069"/>
                </a:lnTo>
                <a:lnTo>
                  <a:pt x="3825366" y="9966198"/>
                </a:lnTo>
                <a:lnTo>
                  <a:pt x="3847591" y="9966198"/>
                </a:lnTo>
                <a:lnTo>
                  <a:pt x="3858895" y="9966198"/>
                </a:lnTo>
              </a:path>
              <a:path w="6953250" h="10085070">
                <a:moveTo>
                  <a:pt x="3703447" y="9944862"/>
                </a:moveTo>
                <a:lnTo>
                  <a:pt x="3747642" y="9944862"/>
                </a:lnTo>
                <a:lnTo>
                  <a:pt x="3747642" y="10063429"/>
                </a:lnTo>
                <a:lnTo>
                  <a:pt x="3803141" y="10063429"/>
                </a:lnTo>
                <a:lnTo>
                  <a:pt x="3803141" y="9944862"/>
                </a:lnTo>
                <a:lnTo>
                  <a:pt x="3858895" y="9944862"/>
                </a:lnTo>
              </a:path>
              <a:path w="6953250" h="10085070">
                <a:moveTo>
                  <a:pt x="3858895" y="9966198"/>
                </a:moveTo>
                <a:lnTo>
                  <a:pt x="3881120" y="9966198"/>
                </a:lnTo>
                <a:lnTo>
                  <a:pt x="3881120" y="10085069"/>
                </a:lnTo>
                <a:lnTo>
                  <a:pt x="3980815" y="10085069"/>
                </a:lnTo>
                <a:lnTo>
                  <a:pt x="3980815" y="9966198"/>
                </a:lnTo>
                <a:lnTo>
                  <a:pt x="4003040" y="9966198"/>
                </a:lnTo>
                <a:lnTo>
                  <a:pt x="4014342" y="9966198"/>
                </a:lnTo>
              </a:path>
              <a:path w="6953250" h="10085070">
                <a:moveTo>
                  <a:pt x="3858895" y="9944862"/>
                </a:moveTo>
                <a:lnTo>
                  <a:pt x="3903091" y="9944862"/>
                </a:lnTo>
                <a:lnTo>
                  <a:pt x="3903091" y="10063429"/>
                </a:lnTo>
                <a:lnTo>
                  <a:pt x="3958844" y="10063429"/>
                </a:lnTo>
                <a:lnTo>
                  <a:pt x="3958844" y="9944862"/>
                </a:lnTo>
                <a:lnTo>
                  <a:pt x="4014342" y="9944862"/>
                </a:lnTo>
              </a:path>
              <a:path w="6953250" h="10085070">
                <a:moveTo>
                  <a:pt x="4014342" y="9966198"/>
                </a:moveTo>
                <a:lnTo>
                  <a:pt x="4036567" y="9966198"/>
                </a:lnTo>
                <a:lnTo>
                  <a:pt x="4036567" y="10085069"/>
                </a:lnTo>
                <a:lnTo>
                  <a:pt x="4136644" y="10085069"/>
                </a:lnTo>
                <a:lnTo>
                  <a:pt x="4136644" y="9966198"/>
                </a:lnTo>
                <a:lnTo>
                  <a:pt x="4158488" y="9966198"/>
                </a:lnTo>
                <a:lnTo>
                  <a:pt x="4169791" y="9966198"/>
                </a:lnTo>
              </a:path>
              <a:path w="6953250" h="10085070">
                <a:moveTo>
                  <a:pt x="4014342" y="9944862"/>
                </a:moveTo>
                <a:lnTo>
                  <a:pt x="4058539" y="9944862"/>
                </a:lnTo>
                <a:lnTo>
                  <a:pt x="4058539" y="10063429"/>
                </a:lnTo>
                <a:lnTo>
                  <a:pt x="4114291" y="10063429"/>
                </a:lnTo>
                <a:lnTo>
                  <a:pt x="4114291" y="9944862"/>
                </a:lnTo>
                <a:lnTo>
                  <a:pt x="4169791" y="9944862"/>
                </a:lnTo>
              </a:path>
              <a:path w="6953250" h="10085070">
                <a:moveTo>
                  <a:pt x="4169791" y="9966198"/>
                </a:moveTo>
                <a:lnTo>
                  <a:pt x="4192016" y="9966198"/>
                </a:lnTo>
                <a:lnTo>
                  <a:pt x="4192016" y="10085069"/>
                </a:lnTo>
                <a:lnTo>
                  <a:pt x="4292092" y="10085069"/>
                </a:lnTo>
                <a:lnTo>
                  <a:pt x="4292092" y="9966198"/>
                </a:lnTo>
                <a:lnTo>
                  <a:pt x="4314317" y="9966198"/>
                </a:lnTo>
                <a:lnTo>
                  <a:pt x="4325239" y="9966198"/>
                </a:lnTo>
              </a:path>
              <a:path w="6953250" h="10085070">
                <a:moveTo>
                  <a:pt x="4169791" y="9944862"/>
                </a:moveTo>
                <a:lnTo>
                  <a:pt x="4214368" y="9944862"/>
                </a:lnTo>
                <a:lnTo>
                  <a:pt x="4214368" y="10063429"/>
                </a:lnTo>
                <a:lnTo>
                  <a:pt x="4269740" y="10063429"/>
                </a:lnTo>
                <a:lnTo>
                  <a:pt x="4269740" y="9944862"/>
                </a:lnTo>
                <a:lnTo>
                  <a:pt x="4325239" y="9944862"/>
                </a:lnTo>
              </a:path>
              <a:path w="6953250" h="10085070">
                <a:moveTo>
                  <a:pt x="4325239" y="9966198"/>
                </a:moveTo>
                <a:lnTo>
                  <a:pt x="4347464" y="9966198"/>
                </a:lnTo>
                <a:lnTo>
                  <a:pt x="4347464" y="10085069"/>
                </a:lnTo>
                <a:lnTo>
                  <a:pt x="4447540" y="10085069"/>
                </a:lnTo>
                <a:lnTo>
                  <a:pt x="4447540" y="9966198"/>
                </a:lnTo>
                <a:lnTo>
                  <a:pt x="4469765" y="9966198"/>
                </a:lnTo>
                <a:lnTo>
                  <a:pt x="4480687" y="9966198"/>
                </a:lnTo>
              </a:path>
              <a:path w="6953250" h="10085070">
                <a:moveTo>
                  <a:pt x="4325239" y="9944862"/>
                </a:moveTo>
                <a:lnTo>
                  <a:pt x="4369816" y="9944862"/>
                </a:lnTo>
                <a:lnTo>
                  <a:pt x="4369816" y="10063429"/>
                </a:lnTo>
                <a:lnTo>
                  <a:pt x="4425188" y="10063429"/>
                </a:lnTo>
                <a:lnTo>
                  <a:pt x="4425188" y="9944862"/>
                </a:lnTo>
                <a:lnTo>
                  <a:pt x="4480687" y="9944862"/>
                </a:lnTo>
              </a:path>
              <a:path w="6953250" h="10085070">
                <a:moveTo>
                  <a:pt x="4480687" y="9966198"/>
                </a:moveTo>
                <a:lnTo>
                  <a:pt x="4502912" y="9966198"/>
                </a:lnTo>
                <a:lnTo>
                  <a:pt x="4502912" y="10085069"/>
                </a:lnTo>
                <a:lnTo>
                  <a:pt x="4602988" y="10085069"/>
                </a:lnTo>
                <a:lnTo>
                  <a:pt x="4602988" y="9966198"/>
                </a:lnTo>
                <a:lnTo>
                  <a:pt x="4625213" y="9966198"/>
                </a:lnTo>
                <a:lnTo>
                  <a:pt x="4636135" y="9966198"/>
                </a:lnTo>
              </a:path>
              <a:path w="6953250" h="10085070">
                <a:moveTo>
                  <a:pt x="4480687" y="9944862"/>
                </a:moveTo>
                <a:lnTo>
                  <a:pt x="4525264" y="9944862"/>
                </a:lnTo>
                <a:lnTo>
                  <a:pt x="4525264" y="10063429"/>
                </a:lnTo>
                <a:lnTo>
                  <a:pt x="4580636" y="10063429"/>
                </a:lnTo>
                <a:lnTo>
                  <a:pt x="4580636" y="9944862"/>
                </a:lnTo>
                <a:lnTo>
                  <a:pt x="4636135" y="9944862"/>
                </a:lnTo>
              </a:path>
              <a:path w="6953250" h="10085070">
                <a:moveTo>
                  <a:pt x="4636135" y="9966198"/>
                </a:moveTo>
                <a:lnTo>
                  <a:pt x="4658360" y="9966198"/>
                </a:lnTo>
                <a:lnTo>
                  <a:pt x="4658360" y="10085069"/>
                </a:lnTo>
                <a:lnTo>
                  <a:pt x="4758436" y="10085069"/>
                </a:lnTo>
                <a:lnTo>
                  <a:pt x="4758436" y="9966198"/>
                </a:lnTo>
                <a:lnTo>
                  <a:pt x="4780661" y="9966198"/>
                </a:lnTo>
                <a:lnTo>
                  <a:pt x="4791583" y="9966198"/>
                </a:lnTo>
              </a:path>
              <a:path w="6953250" h="10085070">
                <a:moveTo>
                  <a:pt x="4636135" y="9944862"/>
                </a:moveTo>
                <a:lnTo>
                  <a:pt x="4680712" y="9944862"/>
                </a:lnTo>
                <a:lnTo>
                  <a:pt x="4680712" y="10063429"/>
                </a:lnTo>
                <a:lnTo>
                  <a:pt x="4736084" y="10063429"/>
                </a:lnTo>
                <a:lnTo>
                  <a:pt x="4736084" y="9944862"/>
                </a:lnTo>
                <a:lnTo>
                  <a:pt x="4791583" y="9944862"/>
                </a:lnTo>
              </a:path>
              <a:path w="6953250" h="10085070">
                <a:moveTo>
                  <a:pt x="4791583" y="9966198"/>
                </a:moveTo>
                <a:lnTo>
                  <a:pt x="4813808" y="9966198"/>
                </a:lnTo>
                <a:lnTo>
                  <a:pt x="4813808" y="10085069"/>
                </a:lnTo>
                <a:lnTo>
                  <a:pt x="4913884" y="10085069"/>
                </a:lnTo>
                <a:lnTo>
                  <a:pt x="4913884" y="9966198"/>
                </a:lnTo>
                <a:lnTo>
                  <a:pt x="4936109" y="9966198"/>
                </a:lnTo>
                <a:lnTo>
                  <a:pt x="4947031" y="9966198"/>
                </a:lnTo>
              </a:path>
              <a:path w="6953250" h="10085070">
                <a:moveTo>
                  <a:pt x="4791583" y="9944862"/>
                </a:moveTo>
                <a:lnTo>
                  <a:pt x="4836160" y="9944862"/>
                </a:lnTo>
                <a:lnTo>
                  <a:pt x="4836160" y="10063429"/>
                </a:lnTo>
                <a:lnTo>
                  <a:pt x="4891532" y="10063429"/>
                </a:lnTo>
                <a:lnTo>
                  <a:pt x="4891532" y="9944862"/>
                </a:lnTo>
                <a:lnTo>
                  <a:pt x="4947031" y="9944862"/>
                </a:lnTo>
              </a:path>
              <a:path w="6953250" h="10085070">
                <a:moveTo>
                  <a:pt x="4947031" y="9966198"/>
                </a:moveTo>
                <a:lnTo>
                  <a:pt x="4969256" y="9966198"/>
                </a:lnTo>
                <a:lnTo>
                  <a:pt x="4969256" y="10085069"/>
                </a:lnTo>
                <a:lnTo>
                  <a:pt x="5069332" y="10085069"/>
                </a:lnTo>
                <a:lnTo>
                  <a:pt x="5069332" y="9966198"/>
                </a:lnTo>
                <a:lnTo>
                  <a:pt x="5091557" y="9966198"/>
                </a:lnTo>
                <a:lnTo>
                  <a:pt x="5102479" y="9966198"/>
                </a:lnTo>
              </a:path>
              <a:path w="6953250" h="10085070">
                <a:moveTo>
                  <a:pt x="4947031" y="9944862"/>
                </a:moveTo>
                <a:lnTo>
                  <a:pt x="4991608" y="9944862"/>
                </a:lnTo>
                <a:lnTo>
                  <a:pt x="4991608" y="10063429"/>
                </a:lnTo>
                <a:lnTo>
                  <a:pt x="5046980" y="10063429"/>
                </a:lnTo>
                <a:lnTo>
                  <a:pt x="5046980" y="9944862"/>
                </a:lnTo>
                <a:lnTo>
                  <a:pt x="5102479" y="9944862"/>
                </a:lnTo>
              </a:path>
              <a:path w="6953250" h="10085070">
                <a:moveTo>
                  <a:pt x="5102479" y="9966198"/>
                </a:moveTo>
                <a:lnTo>
                  <a:pt x="5124704" y="9966198"/>
                </a:lnTo>
                <a:lnTo>
                  <a:pt x="5124704" y="10085069"/>
                </a:lnTo>
                <a:lnTo>
                  <a:pt x="5224780" y="10085069"/>
                </a:lnTo>
                <a:lnTo>
                  <a:pt x="5224780" y="9966198"/>
                </a:lnTo>
                <a:lnTo>
                  <a:pt x="5247005" y="9966198"/>
                </a:lnTo>
                <a:lnTo>
                  <a:pt x="5258308" y="9966198"/>
                </a:lnTo>
              </a:path>
              <a:path w="6953250" h="10085070">
                <a:moveTo>
                  <a:pt x="5102479" y="9944862"/>
                </a:moveTo>
                <a:lnTo>
                  <a:pt x="5147056" y="9944862"/>
                </a:lnTo>
                <a:lnTo>
                  <a:pt x="5147056" y="10063429"/>
                </a:lnTo>
                <a:lnTo>
                  <a:pt x="5202428" y="10063429"/>
                </a:lnTo>
                <a:lnTo>
                  <a:pt x="5202428" y="9944862"/>
                </a:lnTo>
                <a:lnTo>
                  <a:pt x="5258308" y="9944862"/>
                </a:lnTo>
              </a:path>
              <a:path w="6953250" h="10085070">
                <a:moveTo>
                  <a:pt x="5258308" y="9966198"/>
                </a:moveTo>
                <a:lnTo>
                  <a:pt x="5280152" y="9966198"/>
                </a:lnTo>
                <a:lnTo>
                  <a:pt x="5280152" y="10085069"/>
                </a:lnTo>
                <a:lnTo>
                  <a:pt x="5380228" y="10085069"/>
                </a:lnTo>
                <a:lnTo>
                  <a:pt x="5380228" y="9966198"/>
                </a:lnTo>
                <a:lnTo>
                  <a:pt x="5402453" y="9966198"/>
                </a:lnTo>
                <a:lnTo>
                  <a:pt x="5413756" y="9966198"/>
                </a:lnTo>
              </a:path>
              <a:path w="6953250" h="10085070">
                <a:moveTo>
                  <a:pt x="5258308" y="9944862"/>
                </a:moveTo>
                <a:lnTo>
                  <a:pt x="5302504" y="9944862"/>
                </a:lnTo>
                <a:lnTo>
                  <a:pt x="5302504" y="10063429"/>
                </a:lnTo>
                <a:lnTo>
                  <a:pt x="5357876" y="10063429"/>
                </a:lnTo>
                <a:lnTo>
                  <a:pt x="5357876" y="9944862"/>
                </a:lnTo>
                <a:lnTo>
                  <a:pt x="5413756" y="9944862"/>
                </a:lnTo>
              </a:path>
              <a:path w="6953250" h="10085070">
                <a:moveTo>
                  <a:pt x="5413756" y="9966198"/>
                </a:moveTo>
                <a:lnTo>
                  <a:pt x="5435600" y="9966198"/>
                </a:lnTo>
                <a:lnTo>
                  <a:pt x="5435600" y="10085069"/>
                </a:lnTo>
                <a:lnTo>
                  <a:pt x="5535676" y="10085069"/>
                </a:lnTo>
                <a:lnTo>
                  <a:pt x="5535676" y="9966198"/>
                </a:lnTo>
                <a:lnTo>
                  <a:pt x="5557901" y="9966198"/>
                </a:lnTo>
                <a:lnTo>
                  <a:pt x="5569204" y="9966198"/>
                </a:lnTo>
              </a:path>
              <a:path w="6953250" h="10085070">
                <a:moveTo>
                  <a:pt x="5413756" y="9944862"/>
                </a:moveTo>
                <a:lnTo>
                  <a:pt x="5457952" y="9944862"/>
                </a:lnTo>
                <a:lnTo>
                  <a:pt x="5457952" y="10063429"/>
                </a:lnTo>
                <a:lnTo>
                  <a:pt x="5513705" y="10063429"/>
                </a:lnTo>
                <a:lnTo>
                  <a:pt x="5513705" y="9944862"/>
                </a:lnTo>
                <a:lnTo>
                  <a:pt x="5569204" y="9944862"/>
                </a:lnTo>
              </a:path>
              <a:path w="6953250" h="10085070">
                <a:moveTo>
                  <a:pt x="5569204" y="9966198"/>
                </a:moveTo>
                <a:lnTo>
                  <a:pt x="5591429" y="9966198"/>
                </a:lnTo>
                <a:lnTo>
                  <a:pt x="5591429" y="10085069"/>
                </a:lnTo>
                <a:lnTo>
                  <a:pt x="5691378" y="10085069"/>
                </a:lnTo>
                <a:lnTo>
                  <a:pt x="5691378" y="9966198"/>
                </a:lnTo>
                <a:lnTo>
                  <a:pt x="5713349" y="9966198"/>
                </a:lnTo>
                <a:lnTo>
                  <a:pt x="5724652" y="9966198"/>
                </a:lnTo>
              </a:path>
              <a:path w="6953250" h="10085070">
                <a:moveTo>
                  <a:pt x="5569204" y="9944862"/>
                </a:moveTo>
                <a:lnTo>
                  <a:pt x="5613400" y="9944862"/>
                </a:lnTo>
                <a:lnTo>
                  <a:pt x="5613400" y="10063429"/>
                </a:lnTo>
                <a:lnTo>
                  <a:pt x="5669153" y="10063429"/>
                </a:lnTo>
                <a:lnTo>
                  <a:pt x="5669153" y="9944862"/>
                </a:lnTo>
                <a:lnTo>
                  <a:pt x="5724652" y="9944862"/>
                </a:lnTo>
              </a:path>
              <a:path w="6953250" h="10085070">
                <a:moveTo>
                  <a:pt x="5724652" y="9966198"/>
                </a:moveTo>
                <a:lnTo>
                  <a:pt x="5746877" y="9966198"/>
                </a:lnTo>
                <a:lnTo>
                  <a:pt x="5746877" y="10085069"/>
                </a:lnTo>
                <a:lnTo>
                  <a:pt x="5846826" y="10085069"/>
                </a:lnTo>
                <a:lnTo>
                  <a:pt x="5846826" y="9966198"/>
                </a:lnTo>
                <a:lnTo>
                  <a:pt x="5868797" y="9966198"/>
                </a:lnTo>
                <a:lnTo>
                  <a:pt x="5880100" y="9966198"/>
                </a:lnTo>
              </a:path>
              <a:path w="6953250" h="10085070">
                <a:moveTo>
                  <a:pt x="5724652" y="9944862"/>
                </a:moveTo>
                <a:lnTo>
                  <a:pt x="5769102" y="9944862"/>
                </a:lnTo>
                <a:lnTo>
                  <a:pt x="5769102" y="10063429"/>
                </a:lnTo>
                <a:lnTo>
                  <a:pt x="5824601" y="10063429"/>
                </a:lnTo>
                <a:lnTo>
                  <a:pt x="5824601" y="9944862"/>
                </a:lnTo>
                <a:lnTo>
                  <a:pt x="5880100" y="9944862"/>
                </a:lnTo>
              </a:path>
              <a:path w="6953250" h="10085070">
                <a:moveTo>
                  <a:pt x="5880100" y="9966198"/>
                </a:moveTo>
                <a:lnTo>
                  <a:pt x="5902325" y="9966198"/>
                </a:lnTo>
                <a:lnTo>
                  <a:pt x="5902325" y="10085069"/>
                </a:lnTo>
                <a:lnTo>
                  <a:pt x="6002274" y="10085069"/>
                </a:lnTo>
                <a:lnTo>
                  <a:pt x="6002274" y="9966198"/>
                </a:lnTo>
                <a:lnTo>
                  <a:pt x="6024499" y="9966198"/>
                </a:lnTo>
                <a:lnTo>
                  <a:pt x="6035548" y="9966198"/>
                </a:lnTo>
              </a:path>
              <a:path w="6953250" h="10085070">
                <a:moveTo>
                  <a:pt x="5880100" y="9944862"/>
                </a:moveTo>
                <a:lnTo>
                  <a:pt x="5924550" y="9944862"/>
                </a:lnTo>
                <a:lnTo>
                  <a:pt x="5924550" y="10063429"/>
                </a:lnTo>
                <a:lnTo>
                  <a:pt x="5980049" y="10063429"/>
                </a:lnTo>
                <a:lnTo>
                  <a:pt x="5980049" y="9944862"/>
                </a:lnTo>
                <a:lnTo>
                  <a:pt x="6035548" y="9944862"/>
                </a:lnTo>
              </a:path>
              <a:path w="6953250" h="10085070">
                <a:moveTo>
                  <a:pt x="6035548" y="9966198"/>
                </a:moveTo>
                <a:lnTo>
                  <a:pt x="6057773" y="9966198"/>
                </a:lnTo>
                <a:lnTo>
                  <a:pt x="6057773" y="10085069"/>
                </a:lnTo>
                <a:lnTo>
                  <a:pt x="6157722" y="10085069"/>
                </a:lnTo>
                <a:lnTo>
                  <a:pt x="6157722" y="9966198"/>
                </a:lnTo>
                <a:lnTo>
                  <a:pt x="6179947" y="9966198"/>
                </a:lnTo>
                <a:lnTo>
                  <a:pt x="6190996" y="9966198"/>
                </a:lnTo>
              </a:path>
              <a:path w="6953250" h="10085070">
                <a:moveTo>
                  <a:pt x="6035548" y="9944862"/>
                </a:moveTo>
                <a:lnTo>
                  <a:pt x="6079998" y="9944862"/>
                </a:lnTo>
                <a:lnTo>
                  <a:pt x="6079998" y="10063429"/>
                </a:lnTo>
                <a:lnTo>
                  <a:pt x="6135497" y="10063429"/>
                </a:lnTo>
                <a:lnTo>
                  <a:pt x="6135497" y="9944862"/>
                </a:lnTo>
                <a:lnTo>
                  <a:pt x="6190996" y="9944862"/>
                </a:lnTo>
              </a:path>
              <a:path w="6953250" h="10085070">
                <a:moveTo>
                  <a:pt x="6190996" y="9966198"/>
                </a:moveTo>
                <a:lnTo>
                  <a:pt x="6213221" y="9966198"/>
                </a:lnTo>
                <a:lnTo>
                  <a:pt x="6213221" y="10085069"/>
                </a:lnTo>
                <a:lnTo>
                  <a:pt x="6313170" y="10085069"/>
                </a:lnTo>
                <a:lnTo>
                  <a:pt x="6313170" y="9966198"/>
                </a:lnTo>
                <a:lnTo>
                  <a:pt x="6335395" y="9966198"/>
                </a:lnTo>
                <a:lnTo>
                  <a:pt x="6346444" y="9966198"/>
                </a:lnTo>
              </a:path>
              <a:path w="6953250" h="10085070">
                <a:moveTo>
                  <a:pt x="6190996" y="9944862"/>
                </a:moveTo>
                <a:lnTo>
                  <a:pt x="6235446" y="9944862"/>
                </a:lnTo>
                <a:lnTo>
                  <a:pt x="6235446" y="10063429"/>
                </a:lnTo>
                <a:lnTo>
                  <a:pt x="6290945" y="10063429"/>
                </a:lnTo>
                <a:lnTo>
                  <a:pt x="6290945" y="9944862"/>
                </a:lnTo>
                <a:lnTo>
                  <a:pt x="6346444" y="9944862"/>
                </a:lnTo>
              </a:path>
              <a:path w="6953250" h="10085070">
                <a:moveTo>
                  <a:pt x="6346444" y="9966198"/>
                </a:moveTo>
                <a:lnTo>
                  <a:pt x="6368669" y="9966198"/>
                </a:lnTo>
                <a:lnTo>
                  <a:pt x="6368669" y="10085069"/>
                </a:lnTo>
                <a:lnTo>
                  <a:pt x="6468618" y="10085069"/>
                </a:lnTo>
                <a:lnTo>
                  <a:pt x="6468618" y="9966198"/>
                </a:lnTo>
                <a:lnTo>
                  <a:pt x="6490843" y="9966198"/>
                </a:lnTo>
                <a:lnTo>
                  <a:pt x="6501892" y="9966198"/>
                </a:lnTo>
              </a:path>
              <a:path w="6953250" h="10085070">
                <a:moveTo>
                  <a:pt x="6346444" y="9944862"/>
                </a:moveTo>
                <a:lnTo>
                  <a:pt x="6390894" y="9944862"/>
                </a:lnTo>
                <a:lnTo>
                  <a:pt x="6390894" y="10063429"/>
                </a:lnTo>
                <a:lnTo>
                  <a:pt x="6446393" y="10063429"/>
                </a:lnTo>
                <a:lnTo>
                  <a:pt x="6446393" y="9944862"/>
                </a:lnTo>
                <a:lnTo>
                  <a:pt x="6501892" y="9944862"/>
                </a:lnTo>
              </a:path>
              <a:path w="6953250" h="10085070">
                <a:moveTo>
                  <a:pt x="6501892" y="9966198"/>
                </a:moveTo>
                <a:lnTo>
                  <a:pt x="6524117" y="9966198"/>
                </a:lnTo>
                <a:lnTo>
                  <a:pt x="6524117" y="10085069"/>
                </a:lnTo>
                <a:lnTo>
                  <a:pt x="6624066" y="10085069"/>
                </a:lnTo>
                <a:lnTo>
                  <a:pt x="6624066" y="9966198"/>
                </a:lnTo>
                <a:lnTo>
                  <a:pt x="6646291" y="9966198"/>
                </a:lnTo>
                <a:lnTo>
                  <a:pt x="6657340" y="9966198"/>
                </a:lnTo>
              </a:path>
              <a:path w="6953250" h="10085070">
                <a:moveTo>
                  <a:pt x="6501892" y="9944862"/>
                </a:moveTo>
                <a:lnTo>
                  <a:pt x="6546342" y="9944862"/>
                </a:lnTo>
                <a:lnTo>
                  <a:pt x="6546342" y="10063429"/>
                </a:lnTo>
                <a:lnTo>
                  <a:pt x="6601841" y="10063429"/>
                </a:lnTo>
                <a:lnTo>
                  <a:pt x="6601841" y="9944862"/>
                </a:lnTo>
                <a:lnTo>
                  <a:pt x="6657340" y="9944862"/>
                </a:lnTo>
              </a:path>
              <a:path w="6953250" h="10085070">
                <a:moveTo>
                  <a:pt x="6657340" y="9966198"/>
                </a:moveTo>
                <a:lnTo>
                  <a:pt x="6679565" y="9966198"/>
                </a:lnTo>
                <a:lnTo>
                  <a:pt x="6679565" y="10085069"/>
                </a:lnTo>
                <a:lnTo>
                  <a:pt x="6779514" y="10085069"/>
                </a:lnTo>
                <a:lnTo>
                  <a:pt x="6779514" y="9966198"/>
                </a:lnTo>
                <a:lnTo>
                  <a:pt x="6801739" y="9966198"/>
                </a:lnTo>
                <a:lnTo>
                  <a:pt x="6813042" y="9966198"/>
                </a:lnTo>
              </a:path>
              <a:path w="6953250" h="10085070">
                <a:moveTo>
                  <a:pt x="6657340" y="9944862"/>
                </a:moveTo>
                <a:lnTo>
                  <a:pt x="6701790" y="9944862"/>
                </a:lnTo>
                <a:lnTo>
                  <a:pt x="6701790" y="10063429"/>
                </a:lnTo>
                <a:lnTo>
                  <a:pt x="6757289" y="10063429"/>
                </a:lnTo>
                <a:lnTo>
                  <a:pt x="6757289" y="9944862"/>
                </a:lnTo>
                <a:lnTo>
                  <a:pt x="6813042" y="9944862"/>
                </a:lnTo>
              </a:path>
              <a:path w="6953250" h="10085070">
                <a:moveTo>
                  <a:pt x="6812026" y="10082784"/>
                </a:moveTo>
                <a:lnTo>
                  <a:pt x="6951014" y="10082784"/>
                </a:lnTo>
                <a:lnTo>
                  <a:pt x="6951014" y="9944100"/>
                </a:lnTo>
                <a:lnTo>
                  <a:pt x="6812026" y="9944100"/>
                </a:lnTo>
                <a:lnTo>
                  <a:pt x="6812026" y="10082784"/>
                </a:lnTo>
                <a:close/>
              </a:path>
              <a:path w="6953250" h="10085070">
                <a:moveTo>
                  <a:pt x="6833616" y="10061143"/>
                </a:moveTo>
                <a:lnTo>
                  <a:pt x="6929323" y="10061143"/>
                </a:lnTo>
                <a:lnTo>
                  <a:pt x="6929323" y="9965436"/>
                </a:lnTo>
                <a:lnTo>
                  <a:pt x="6833616" y="9965436"/>
                </a:lnTo>
                <a:lnTo>
                  <a:pt x="6833616" y="10061143"/>
                </a:lnTo>
                <a:close/>
              </a:path>
              <a:path w="6953250" h="10085070">
                <a:moveTo>
                  <a:pt x="0" y="138683"/>
                </a:moveTo>
                <a:lnTo>
                  <a:pt x="138988" y="138683"/>
                </a:lnTo>
                <a:lnTo>
                  <a:pt x="138988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  <a:path w="6953250" h="10085070">
                <a:moveTo>
                  <a:pt x="21640" y="117348"/>
                </a:moveTo>
                <a:lnTo>
                  <a:pt x="117348" y="117348"/>
                </a:lnTo>
                <a:lnTo>
                  <a:pt x="117348" y="21640"/>
                </a:lnTo>
                <a:lnTo>
                  <a:pt x="21640" y="21640"/>
                </a:lnTo>
                <a:lnTo>
                  <a:pt x="21640" y="117348"/>
                </a:lnTo>
                <a:close/>
              </a:path>
              <a:path w="6953250" h="10085070">
                <a:moveTo>
                  <a:pt x="140970" y="119379"/>
                </a:moveTo>
                <a:lnTo>
                  <a:pt x="162915" y="119379"/>
                </a:lnTo>
                <a:lnTo>
                  <a:pt x="162915" y="761"/>
                </a:lnTo>
                <a:lnTo>
                  <a:pt x="261975" y="761"/>
                </a:lnTo>
                <a:lnTo>
                  <a:pt x="261975" y="119379"/>
                </a:lnTo>
                <a:lnTo>
                  <a:pt x="283921" y="119379"/>
                </a:lnTo>
                <a:lnTo>
                  <a:pt x="294894" y="119379"/>
                </a:lnTo>
              </a:path>
              <a:path w="6953250" h="10085070">
                <a:moveTo>
                  <a:pt x="140970" y="140969"/>
                </a:moveTo>
                <a:lnTo>
                  <a:pt x="185165" y="140969"/>
                </a:lnTo>
                <a:lnTo>
                  <a:pt x="185165" y="22351"/>
                </a:lnTo>
                <a:lnTo>
                  <a:pt x="240029" y="22351"/>
                </a:lnTo>
                <a:lnTo>
                  <a:pt x="240029" y="140969"/>
                </a:lnTo>
                <a:lnTo>
                  <a:pt x="294894" y="140969"/>
                </a:lnTo>
              </a:path>
              <a:path w="6953250" h="10085070">
                <a:moveTo>
                  <a:pt x="294894" y="119379"/>
                </a:moveTo>
                <a:lnTo>
                  <a:pt x="317144" y="119379"/>
                </a:lnTo>
                <a:lnTo>
                  <a:pt x="317144" y="761"/>
                </a:lnTo>
                <a:lnTo>
                  <a:pt x="415899" y="761"/>
                </a:lnTo>
                <a:lnTo>
                  <a:pt x="415899" y="119379"/>
                </a:lnTo>
                <a:lnTo>
                  <a:pt x="437845" y="119379"/>
                </a:lnTo>
                <a:lnTo>
                  <a:pt x="449122" y="119379"/>
                </a:lnTo>
              </a:path>
              <a:path w="6953250" h="10085070">
                <a:moveTo>
                  <a:pt x="294894" y="140969"/>
                </a:moveTo>
                <a:lnTo>
                  <a:pt x="339090" y="140969"/>
                </a:lnTo>
                <a:lnTo>
                  <a:pt x="339090" y="22351"/>
                </a:lnTo>
                <a:lnTo>
                  <a:pt x="393954" y="22351"/>
                </a:lnTo>
                <a:lnTo>
                  <a:pt x="393954" y="140969"/>
                </a:lnTo>
                <a:lnTo>
                  <a:pt x="449122" y="140969"/>
                </a:lnTo>
              </a:path>
              <a:path w="6953250" h="10085070">
                <a:moveTo>
                  <a:pt x="449122" y="119379"/>
                </a:moveTo>
                <a:lnTo>
                  <a:pt x="471068" y="119379"/>
                </a:lnTo>
                <a:lnTo>
                  <a:pt x="471068" y="761"/>
                </a:lnTo>
                <a:lnTo>
                  <a:pt x="569823" y="761"/>
                </a:lnTo>
                <a:lnTo>
                  <a:pt x="569823" y="119379"/>
                </a:lnTo>
                <a:lnTo>
                  <a:pt x="592074" y="119379"/>
                </a:lnTo>
                <a:lnTo>
                  <a:pt x="603046" y="119379"/>
                </a:lnTo>
              </a:path>
              <a:path w="6953250" h="10085070">
                <a:moveTo>
                  <a:pt x="449122" y="140969"/>
                </a:moveTo>
                <a:lnTo>
                  <a:pt x="493014" y="140969"/>
                </a:lnTo>
                <a:lnTo>
                  <a:pt x="493014" y="22351"/>
                </a:lnTo>
                <a:lnTo>
                  <a:pt x="547878" y="22351"/>
                </a:lnTo>
                <a:lnTo>
                  <a:pt x="547878" y="140969"/>
                </a:lnTo>
                <a:lnTo>
                  <a:pt x="603046" y="140969"/>
                </a:lnTo>
              </a:path>
              <a:path w="6953250" h="10085070">
                <a:moveTo>
                  <a:pt x="603046" y="119379"/>
                </a:moveTo>
                <a:lnTo>
                  <a:pt x="624992" y="119379"/>
                </a:lnTo>
                <a:lnTo>
                  <a:pt x="624992" y="761"/>
                </a:lnTo>
                <a:lnTo>
                  <a:pt x="723747" y="761"/>
                </a:lnTo>
                <a:lnTo>
                  <a:pt x="723747" y="119379"/>
                </a:lnTo>
                <a:lnTo>
                  <a:pt x="745997" y="119379"/>
                </a:lnTo>
                <a:lnTo>
                  <a:pt x="756970" y="119379"/>
                </a:lnTo>
              </a:path>
              <a:path w="6953250" h="10085070">
                <a:moveTo>
                  <a:pt x="603046" y="140969"/>
                </a:moveTo>
                <a:lnTo>
                  <a:pt x="646938" y="140969"/>
                </a:lnTo>
                <a:lnTo>
                  <a:pt x="646938" y="22351"/>
                </a:lnTo>
                <a:lnTo>
                  <a:pt x="701802" y="22351"/>
                </a:lnTo>
                <a:lnTo>
                  <a:pt x="701802" y="140969"/>
                </a:lnTo>
                <a:lnTo>
                  <a:pt x="756970" y="140969"/>
                </a:lnTo>
              </a:path>
              <a:path w="6953250" h="10085070">
                <a:moveTo>
                  <a:pt x="756970" y="119379"/>
                </a:moveTo>
                <a:lnTo>
                  <a:pt x="778916" y="119379"/>
                </a:lnTo>
                <a:lnTo>
                  <a:pt x="778916" y="761"/>
                </a:lnTo>
                <a:lnTo>
                  <a:pt x="877976" y="761"/>
                </a:lnTo>
                <a:lnTo>
                  <a:pt x="877976" y="119379"/>
                </a:lnTo>
                <a:lnTo>
                  <a:pt x="899922" y="119379"/>
                </a:lnTo>
                <a:lnTo>
                  <a:pt x="910894" y="119379"/>
                </a:lnTo>
              </a:path>
              <a:path w="6953250" h="10085070">
                <a:moveTo>
                  <a:pt x="756970" y="140969"/>
                </a:moveTo>
                <a:lnTo>
                  <a:pt x="800862" y="140969"/>
                </a:lnTo>
                <a:lnTo>
                  <a:pt x="800862" y="22351"/>
                </a:lnTo>
                <a:lnTo>
                  <a:pt x="855726" y="22351"/>
                </a:lnTo>
                <a:lnTo>
                  <a:pt x="855726" y="140969"/>
                </a:lnTo>
                <a:lnTo>
                  <a:pt x="910894" y="140969"/>
                </a:lnTo>
              </a:path>
              <a:path w="6953250" h="10085070">
                <a:moveTo>
                  <a:pt x="910894" y="119379"/>
                </a:moveTo>
                <a:lnTo>
                  <a:pt x="932840" y="119379"/>
                </a:lnTo>
                <a:lnTo>
                  <a:pt x="932840" y="761"/>
                </a:lnTo>
                <a:lnTo>
                  <a:pt x="1031875" y="761"/>
                </a:lnTo>
                <a:lnTo>
                  <a:pt x="1031875" y="119379"/>
                </a:lnTo>
                <a:lnTo>
                  <a:pt x="1053846" y="119379"/>
                </a:lnTo>
                <a:lnTo>
                  <a:pt x="1064768" y="119379"/>
                </a:lnTo>
              </a:path>
              <a:path w="6953250" h="10085070">
                <a:moveTo>
                  <a:pt x="910894" y="140969"/>
                </a:moveTo>
                <a:lnTo>
                  <a:pt x="954786" y="140969"/>
                </a:lnTo>
                <a:lnTo>
                  <a:pt x="954786" y="22351"/>
                </a:lnTo>
                <a:lnTo>
                  <a:pt x="1009650" y="22351"/>
                </a:lnTo>
                <a:lnTo>
                  <a:pt x="1009650" y="140969"/>
                </a:lnTo>
                <a:lnTo>
                  <a:pt x="1064768" y="140969"/>
                </a:lnTo>
              </a:path>
              <a:path w="6953250" h="10085070">
                <a:moveTo>
                  <a:pt x="1064768" y="119379"/>
                </a:moveTo>
                <a:lnTo>
                  <a:pt x="1086739" y="119379"/>
                </a:lnTo>
                <a:lnTo>
                  <a:pt x="1086739" y="761"/>
                </a:lnTo>
                <a:lnTo>
                  <a:pt x="1185799" y="761"/>
                </a:lnTo>
                <a:lnTo>
                  <a:pt x="1185799" y="119379"/>
                </a:lnTo>
                <a:lnTo>
                  <a:pt x="1207770" y="119379"/>
                </a:lnTo>
                <a:lnTo>
                  <a:pt x="1218692" y="119379"/>
                </a:lnTo>
              </a:path>
              <a:path w="6953250" h="10085070">
                <a:moveTo>
                  <a:pt x="1064768" y="140969"/>
                </a:moveTo>
                <a:lnTo>
                  <a:pt x="1108710" y="140969"/>
                </a:lnTo>
                <a:lnTo>
                  <a:pt x="1108710" y="22351"/>
                </a:lnTo>
                <a:lnTo>
                  <a:pt x="1163828" y="22351"/>
                </a:lnTo>
                <a:lnTo>
                  <a:pt x="1163828" y="140969"/>
                </a:lnTo>
                <a:lnTo>
                  <a:pt x="1218692" y="140969"/>
                </a:lnTo>
              </a:path>
              <a:path w="6953250" h="10085070">
                <a:moveTo>
                  <a:pt x="1218692" y="119379"/>
                </a:moveTo>
                <a:lnTo>
                  <a:pt x="1240663" y="119379"/>
                </a:lnTo>
                <a:lnTo>
                  <a:pt x="1240663" y="761"/>
                </a:lnTo>
                <a:lnTo>
                  <a:pt x="1339723" y="761"/>
                </a:lnTo>
                <a:lnTo>
                  <a:pt x="1339723" y="119379"/>
                </a:lnTo>
                <a:lnTo>
                  <a:pt x="1361694" y="119379"/>
                </a:lnTo>
                <a:lnTo>
                  <a:pt x="1372616" y="119379"/>
                </a:lnTo>
              </a:path>
              <a:path w="6953250" h="10085070">
                <a:moveTo>
                  <a:pt x="1218692" y="140969"/>
                </a:moveTo>
                <a:lnTo>
                  <a:pt x="1262634" y="140969"/>
                </a:lnTo>
                <a:lnTo>
                  <a:pt x="1262634" y="22351"/>
                </a:lnTo>
                <a:lnTo>
                  <a:pt x="1317752" y="22351"/>
                </a:lnTo>
                <a:lnTo>
                  <a:pt x="1317752" y="140969"/>
                </a:lnTo>
                <a:lnTo>
                  <a:pt x="1372616" y="140969"/>
                </a:lnTo>
              </a:path>
              <a:path w="6953250" h="10085070">
                <a:moveTo>
                  <a:pt x="1372616" y="119379"/>
                </a:moveTo>
                <a:lnTo>
                  <a:pt x="1394587" y="119379"/>
                </a:lnTo>
                <a:lnTo>
                  <a:pt x="1394587" y="761"/>
                </a:lnTo>
                <a:lnTo>
                  <a:pt x="1493647" y="761"/>
                </a:lnTo>
                <a:lnTo>
                  <a:pt x="1493647" y="119379"/>
                </a:lnTo>
                <a:lnTo>
                  <a:pt x="1515618" y="119379"/>
                </a:lnTo>
                <a:lnTo>
                  <a:pt x="1526539" y="119379"/>
                </a:lnTo>
              </a:path>
              <a:path w="6953250" h="10085070">
                <a:moveTo>
                  <a:pt x="1372616" y="140969"/>
                </a:moveTo>
                <a:lnTo>
                  <a:pt x="1416558" y="140969"/>
                </a:lnTo>
                <a:lnTo>
                  <a:pt x="1416558" y="22351"/>
                </a:lnTo>
                <a:lnTo>
                  <a:pt x="1471676" y="22351"/>
                </a:lnTo>
                <a:lnTo>
                  <a:pt x="1471676" y="140969"/>
                </a:lnTo>
                <a:lnTo>
                  <a:pt x="1526539" y="140969"/>
                </a:lnTo>
              </a:path>
              <a:path w="6953250" h="10085070">
                <a:moveTo>
                  <a:pt x="1526539" y="119379"/>
                </a:moveTo>
                <a:lnTo>
                  <a:pt x="1548892" y="119379"/>
                </a:lnTo>
                <a:lnTo>
                  <a:pt x="1548892" y="761"/>
                </a:lnTo>
                <a:lnTo>
                  <a:pt x="1648841" y="761"/>
                </a:lnTo>
                <a:lnTo>
                  <a:pt x="1648841" y="119379"/>
                </a:lnTo>
                <a:lnTo>
                  <a:pt x="1671066" y="119379"/>
                </a:lnTo>
                <a:lnTo>
                  <a:pt x="1681988" y="119379"/>
                </a:lnTo>
              </a:path>
              <a:path w="6953250" h="10085070">
                <a:moveTo>
                  <a:pt x="1526539" y="140969"/>
                </a:moveTo>
                <a:lnTo>
                  <a:pt x="1571117" y="140969"/>
                </a:lnTo>
                <a:lnTo>
                  <a:pt x="1571117" y="22351"/>
                </a:lnTo>
                <a:lnTo>
                  <a:pt x="1626616" y="22351"/>
                </a:lnTo>
                <a:lnTo>
                  <a:pt x="1626616" y="140969"/>
                </a:lnTo>
                <a:lnTo>
                  <a:pt x="1681988" y="140969"/>
                </a:lnTo>
              </a:path>
              <a:path w="6953250" h="10085070">
                <a:moveTo>
                  <a:pt x="1681988" y="119379"/>
                </a:moveTo>
                <a:lnTo>
                  <a:pt x="1704339" y="119379"/>
                </a:lnTo>
                <a:lnTo>
                  <a:pt x="1704339" y="761"/>
                </a:lnTo>
                <a:lnTo>
                  <a:pt x="1804289" y="761"/>
                </a:lnTo>
                <a:lnTo>
                  <a:pt x="1804289" y="119379"/>
                </a:lnTo>
                <a:lnTo>
                  <a:pt x="1826514" y="119379"/>
                </a:lnTo>
                <a:lnTo>
                  <a:pt x="1837436" y="119379"/>
                </a:lnTo>
              </a:path>
              <a:path w="6953250" h="10085070">
                <a:moveTo>
                  <a:pt x="1681988" y="140969"/>
                </a:moveTo>
                <a:lnTo>
                  <a:pt x="1726564" y="140969"/>
                </a:lnTo>
                <a:lnTo>
                  <a:pt x="1726564" y="22351"/>
                </a:lnTo>
                <a:lnTo>
                  <a:pt x="1782064" y="22351"/>
                </a:lnTo>
                <a:lnTo>
                  <a:pt x="1782064" y="140969"/>
                </a:lnTo>
                <a:lnTo>
                  <a:pt x="1837436" y="140969"/>
                </a:lnTo>
              </a:path>
              <a:path w="6953250" h="10085070">
                <a:moveTo>
                  <a:pt x="1837436" y="119379"/>
                </a:moveTo>
                <a:lnTo>
                  <a:pt x="1859788" y="119379"/>
                </a:lnTo>
                <a:lnTo>
                  <a:pt x="1859788" y="761"/>
                </a:lnTo>
                <a:lnTo>
                  <a:pt x="1959737" y="761"/>
                </a:lnTo>
                <a:lnTo>
                  <a:pt x="1959737" y="119379"/>
                </a:lnTo>
                <a:lnTo>
                  <a:pt x="1981962" y="119379"/>
                </a:lnTo>
                <a:lnTo>
                  <a:pt x="1992883" y="119379"/>
                </a:lnTo>
              </a:path>
              <a:path w="6953250" h="10085070">
                <a:moveTo>
                  <a:pt x="1837436" y="140969"/>
                </a:moveTo>
                <a:lnTo>
                  <a:pt x="1882013" y="140969"/>
                </a:lnTo>
                <a:lnTo>
                  <a:pt x="1882013" y="22351"/>
                </a:lnTo>
                <a:lnTo>
                  <a:pt x="1937512" y="22351"/>
                </a:lnTo>
                <a:lnTo>
                  <a:pt x="1937512" y="140969"/>
                </a:lnTo>
                <a:lnTo>
                  <a:pt x="1992883" y="140969"/>
                </a:lnTo>
              </a:path>
              <a:path w="6953250" h="10085070">
                <a:moveTo>
                  <a:pt x="1992883" y="119379"/>
                </a:moveTo>
                <a:lnTo>
                  <a:pt x="2015236" y="119379"/>
                </a:lnTo>
                <a:lnTo>
                  <a:pt x="2015236" y="761"/>
                </a:lnTo>
                <a:lnTo>
                  <a:pt x="2115185" y="761"/>
                </a:lnTo>
                <a:lnTo>
                  <a:pt x="2115185" y="119379"/>
                </a:lnTo>
                <a:lnTo>
                  <a:pt x="2137410" y="119379"/>
                </a:lnTo>
                <a:lnTo>
                  <a:pt x="2148713" y="119379"/>
                </a:lnTo>
              </a:path>
              <a:path w="6953250" h="10085070">
                <a:moveTo>
                  <a:pt x="1992883" y="140969"/>
                </a:moveTo>
                <a:lnTo>
                  <a:pt x="2037461" y="140969"/>
                </a:lnTo>
                <a:lnTo>
                  <a:pt x="2037461" y="22351"/>
                </a:lnTo>
                <a:lnTo>
                  <a:pt x="2092960" y="22351"/>
                </a:lnTo>
                <a:lnTo>
                  <a:pt x="2092960" y="140969"/>
                </a:lnTo>
                <a:lnTo>
                  <a:pt x="2148713" y="140969"/>
                </a:lnTo>
              </a:path>
              <a:path w="6953250" h="10085070">
                <a:moveTo>
                  <a:pt x="2148713" y="119379"/>
                </a:moveTo>
                <a:lnTo>
                  <a:pt x="2170684" y="119379"/>
                </a:lnTo>
                <a:lnTo>
                  <a:pt x="2170684" y="761"/>
                </a:lnTo>
                <a:lnTo>
                  <a:pt x="2270633" y="761"/>
                </a:lnTo>
                <a:lnTo>
                  <a:pt x="2270633" y="119379"/>
                </a:lnTo>
                <a:lnTo>
                  <a:pt x="2292858" y="119379"/>
                </a:lnTo>
                <a:lnTo>
                  <a:pt x="2304161" y="119379"/>
                </a:lnTo>
              </a:path>
              <a:path w="6953250" h="10085070">
                <a:moveTo>
                  <a:pt x="2148713" y="140969"/>
                </a:moveTo>
                <a:lnTo>
                  <a:pt x="2192909" y="140969"/>
                </a:lnTo>
                <a:lnTo>
                  <a:pt x="2192909" y="22351"/>
                </a:lnTo>
                <a:lnTo>
                  <a:pt x="2248662" y="22351"/>
                </a:lnTo>
                <a:lnTo>
                  <a:pt x="2248662" y="140969"/>
                </a:lnTo>
                <a:lnTo>
                  <a:pt x="2304161" y="140969"/>
                </a:lnTo>
              </a:path>
              <a:path w="6953250" h="10085070">
                <a:moveTo>
                  <a:pt x="2304161" y="119379"/>
                </a:moveTo>
                <a:lnTo>
                  <a:pt x="2326386" y="119379"/>
                </a:lnTo>
                <a:lnTo>
                  <a:pt x="2326386" y="761"/>
                </a:lnTo>
                <a:lnTo>
                  <a:pt x="2426081" y="761"/>
                </a:lnTo>
                <a:lnTo>
                  <a:pt x="2426081" y="119379"/>
                </a:lnTo>
                <a:lnTo>
                  <a:pt x="2448306" y="119379"/>
                </a:lnTo>
                <a:lnTo>
                  <a:pt x="2459609" y="119379"/>
                </a:lnTo>
              </a:path>
              <a:path w="6953250" h="10085070">
                <a:moveTo>
                  <a:pt x="2304161" y="140969"/>
                </a:moveTo>
                <a:lnTo>
                  <a:pt x="2348357" y="140969"/>
                </a:lnTo>
                <a:lnTo>
                  <a:pt x="2348357" y="22351"/>
                </a:lnTo>
                <a:lnTo>
                  <a:pt x="2404110" y="22351"/>
                </a:lnTo>
                <a:lnTo>
                  <a:pt x="2404110" y="140969"/>
                </a:lnTo>
                <a:lnTo>
                  <a:pt x="2459609" y="140969"/>
                </a:lnTo>
              </a:path>
              <a:path w="6953250" h="10085070">
                <a:moveTo>
                  <a:pt x="2459609" y="119379"/>
                </a:moveTo>
                <a:lnTo>
                  <a:pt x="2481834" y="119379"/>
                </a:lnTo>
                <a:lnTo>
                  <a:pt x="2481834" y="761"/>
                </a:lnTo>
                <a:lnTo>
                  <a:pt x="2581783" y="761"/>
                </a:lnTo>
                <a:lnTo>
                  <a:pt x="2581783" y="119379"/>
                </a:lnTo>
                <a:lnTo>
                  <a:pt x="2603754" y="119379"/>
                </a:lnTo>
                <a:lnTo>
                  <a:pt x="2615057" y="119379"/>
                </a:lnTo>
              </a:path>
              <a:path w="6953250" h="10085070">
                <a:moveTo>
                  <a:pt x="2459609" y="140969"/>
                </a:moveTo>
                <a:lnTo>
                  <a:pt x="2504059" y="140969"/>
                </a:lnTo>
                <a:lnTo>
                  <a:pt x="2504059" y="22351"/>
                </a:lnTo>
                <a:lnTo>
                  <a:pt x="2559558" y="22351"/>
                </a:lnTo>
                <a:lnTo>
                  <a:pt x="2559558" y="140969"/>
                </a:lnTo>
                <a:lnTo>
                  <a:pt x="2615057" y="140969"/>
                </a:lnTo>
              </a:path>
              <a:path w="6953250" h="10085070">
                <a:moveTo>
                  <a:pt x="2615057" y="119379"/>
                </a:moveTo>
                <a:lnTo>
                  <a:pt x="2637282" y="119379"/>
                </a:lnTo>
                <a:lnTo>
                  <a:pt x="2637282" y="761"/>
                </a:lnTo>
                <a:lnTo>
                  <a:pt x="2737231" y="761"/>
                </a:lnTo>
                <a:lnTo>
                  <a:pt x="2737231" y="119379"/>
                </a:lnTo>
                <a:lnTo>
                  <a:pt x="2759456" y="119379"/>
                </a:lnTo>
                <a:lnTo>
                  <a:pt x="2770505" y="119379"/>
                </a:lnTo>
              </a:path>
              <a:path w="6953250" h="10085070">
                <a:moveTo>
                  <a:pt x="2615057" y="140969"/>
                </a:moveTo>
                <a:lnTo>
                  <a:pt x="2659507" y="140969"/>
                </a:lnTo>
                <a:lnTo>
                  <a:pt x="2659507" y="22351"/>
                </a:lnTo>
                <a:lnTo>
                  <a:pt x="2715006" y="22351"/>
                </a:lnTo>
                <a:lnTo>
                  <a:pt x="2715006" y="140969"/>
                </a:lnTo>
                <a:lnTo>
                  <a:pt x="2770505" y="140969"/>
                </a:lnTo>
              </a:path>
              <a:path w="6953250" h="10085070">
                <a:moveTo>
                  <a:pt x="2770505" y="119379"/>
                </a:moveTo>
                <a:lnTo>
                  <a:pt x="2792730" y="119379"/>
                </a:lnTo>
                <a:lnTo>
                  <a:pt x="2792730" y="761"/>
                </a:lnTo>
                <a:lnTo>
                  <a:pt x="2892679" y="761"/>
                </a:lnTo>
                <a:lnTo>
                  <a:pt x="2892679" y="119379"/>
                </a:lnTo>
                <a:lnTo>
                  <a:pt x="2914904" y="119379"/>
                </a:lnTo>
                <a:lnTo>
                  <a:pt x="2925953" y="119379"/>
                </a:lnTo>
              </a:path>
              <a:path w="6953250" h="10085070">
                <a:moveTo>
                  <a:pt x="2770505" y="140969"/>
                </a:moveTo>
                <a:lnTo>
                  <a:pt x="2814955" y="140969"/>
                </a:lnTo>
                <a:lnTo>
                  <a:pt x="2814955" y="22351"/>
                </a:lnTo>
                <a:lnTo>
                  <a:pt x="2870454" y="22351"/>
                </a:lnTo>
                <a:lnTo>
                  <a:pt x="2870454" y="140969"/>
                </a:lnTo>
                <a:lnTo>
                  <a:pt x="2925953" y="140969"/>
                </a:lnTo>
              </a:path>
              <a:path w="6953250" h="10085070">
                <a:moveTo>
                  <a:pt x="2925953" y="119379"/>
                </a:moveTo>
                <a:lnTo>
                  <a:pt x="2948178" y="119379"/>
                </a:lnTo>
                <a:lnTo>
                  <a:pt x="2948178" y="761"/>
                </a:lnTo>
                <a:lnTo>
                  <a:pt x="3048127" y="761"/>
                </a:lnTo>
                <a:lnTo>
                  <a:pt x="3048127" y="119379"/>
                </a:lnTo>
                <a:lnTo>
                  <a:pt x="3070352" y="119379"/>
                </a:lnTo>
                <a:lnTo>
                  <a:pt x="3081401" y="119379"/>
                </a:lnTo>
              </a:path>
              <a:path w="6953250" h="10085070">
                <a:moveTo>
                  <a:pt x="2925953" y="140969"/>
                </a:moveTo>
                <a:lnTo>
                  <a:pt x="2970403" y="140969"/>
                </a:lnTo>
                <a:lnTo>
                  <a:pt x="2970403" y="22351"/>
                </a:lnTo>
                <a:lnTo>
                  <a:pt x="3025902" y="22351"/>
                </a:lnTo>
                <a:lnTo>
                  <a:pt x="3025902" y="140969"/>
                </a:lnTo>
                <a:lnTo>
                  <a:pt x="3081401" y="140969"/>
                </a:lnTo>
              </a:path>
              <a:path w="6953250" h="10085070">
                <a:moveTo>
                  <a:pt x="3081401" y="119379"/>
                </a:moveTo>
                <a:lnTo>
                  <a:pt x="3103626" y="119379"/>
                </a:lnTo>
                <a:lnTo>
                  <a:pt x="3103626" y="761"/>
                </a:lnTo>
                <a:lnTo>
                  <a:pt x="3203575" y="761"/>
                </a:lnTo>
                <a:lnTo>
                  <a:pt x="3203575" y="119379"/>
                </a:lnTo>
                <a:lnTo>
                  <a:pt x="3225800" y="119379"/>
                </a:lnTo>
                <a:lnTo>
                  <a:pt x="3236849" y="119379"/>
                </a:lnTo>
              </a:path>
              <a:path w="6953250" h="10085070">
                <a:moveTo>
                  <a:pt x="3081401" y="140969"/>
                </a:moveTo>
                <a:lnTo>
                  <a:pt x="3125851" y="140969"/>
                </a:lnTo>
                <a:lnTo>
                  <a:pt x="3125851" y="22351"/>
                </a:lnTo>
                <a:lnTo>
                  <a:pt x="3181350" y="22351"/>
                </a:lnTo>
                <a:lnTo>
                  <a:pt x="3181350" y="140969"/>
                </a:lnTo>
                <a:lnTo>
                  <a:pt x="3236849" y="140969"/>
                </a:lnTo>
              </a:path>
              <a:path w="6953250" h="10085070">
                <a:moveTo>
                  <a:pt x="3236849" y="119379"/>
                </a:moveTo>
                <a:lnTo>
                  <a:pt x="3259074" y="119379"/>
                </a:lnTo>
                <a:lnTo>
                  <a:pt x="3259074" y="761"/>
                </a:lnTo>
                <a:lnTo>
                  <a:pt x="3359023" y="761"/>
                </a:lnTo>
                <a:lnTo>
                  <a:pt x="3359023" y="119379"/>
                </a:lnTo>
                <a:lnTo>
                  <a:pt x="3381248" y="119379"/>
                </a:lnTo>
                <a:lnTo>
                  <a:pt x="3392297" y="119379"/>
                </a:lnTo>
              </a:path>
              <a:path w="6953250" h="10085070">
                <a:moveTo>
                  <a:pt x="3236849" y="140969"/>
                </a:moveTo>
                <a:lnTo>
                  <a:pt x="3281299" y="140969"/>
                </a:lnTo>
                <a:lnTo>
                  <a:pt x="3281299" y="22351"/>
                </a:lnTo>
                <a:lnTo>
                  <a:pt x="3336798" y="22351"/>
                </a:lnTo>
                <a:lnTo>
                  <a:pt x="3336798" y="140969"/>
                </a:lnTo>
                <a:lnTo>
                  <a:pt x="3392297" y="140969"/>
                </a:lnTo>
              </a:path>
              <a:path w="6953250" h="10085070">
                <a:moveTo>
                  <a:pt x="3392297" y="119379"/>
                </a:moveTo>
                <a:lnTo>
                  <a:pt x="3414522" y="119379"/>
                </a:lnTo>
                <a:lnTo>
                  <a:pt x="3414522" y="761"/>
                </a:lnTo>
                <a:lnTo>
                  <a:pt x="3514471" y="761"/>
                </a:lnTo>
                <a:lnTo>
                  <a:pt x="3514471" y="119379"/>
                </a:lnTo>
                <a:lnTo>
                  <a:pt x="3536696" y="119379"/>
                </a:lnTo>
                <a:lnTo>
                  <a:pt x="3547745" y="119379"/>
                </a:lnTo>
              </a:path>
              <a:path w="6953250" h="10085070">
                <a:moveTo>
                  <a:pt x="3392297" y="140969"/>
                </a:moveTo>
                <a:lnTo>
                  <a:pt x="3436747" y="140969"/>
                </a:lnTo>
                <a:lnTo>
                  <a:pt x="3436747" y="22351"/>
                </a:lnTo>
                <a:lnTo>
                  <a:pt x="3492246" y="22351"/>
                </a:lnTo>
                <a:lnTo>
                  <a:pt x="3492246" y="140969"/>
                </a:lnTo>
                <a:lnTo>
                  <a:pt x="3547745" y="140969"/>
                </a:lnTo>
              </a:path>
              <a:path w="6953250" h="10085070">
                <a:moveTo>
                  <a:pt x="3547745" y="119379"/>
                </a:moveTo>
                <a:lnTo>
                  <a:pt x="3569970" y="119379"/>
                </a:lnTo>
                <a:lnTo>
                  <a:pt x="3569970" y="761"/>
                </a:lnTo>
                <a:lnTo>
                  <a:pt x="3669919" y="761"/>
                </a:lnTo>
                <a:lnTo>
                  <a:pt x="3669919" y="119379"/>
                </a:lnTo>
                <a:lnTo>
                  <a:pt x="3692144" y="119379"/>
                </a:lnTo>
                <a:lnTo>
                  <a:pt x="3703447" y="119379"/>
                </a:lnTo>
              </a:path>
              <a:path w="6953250" h="10085070">
                <a:moveTo>
                  <a:pt x="3547745" y="140969"/>
                </a:moveTo>
                <a:lnTo>
                  <a:pt x="3592195" y="140969"/>
                </a:lnTo>
                <a:lnTo>
                  <a:pt x="3592195" y="22351"/>
                </a:lnTo>
                <a:lnTo>
                  <a:pt x="3647694" y="22351"/>
                </a:lnTo>
                <a:lnTo>
                  <a:pt x="3647694" y="140969"/>
                </a:lnTo>
                <a:lnTo>
                  <a:pt x="3703447" y="140969"/>
                </a:lnTo>
              </a:path>
              <a:path w="6953250" h="10085070">
                <a:moveTo>
                  <a:pt x="3703447" y="119379"/>
                </a:moveTo>
                <a:lnTo>
                  <a:pt x="3725417" y="119379"/>
                </a:lnTo>
                <a:lnTo>
                  <a:pt x="3725417" y="761"/>
                </a:lnTo>
                <a:lnTo>
                  <a:pt x="3825366" y="761"/>
                </a:lnTo>
                <a:lnTo>
                  <a:pt x="3825366" y="119379"/>
                </a:lnTo>
                <a:lnTo>
                  <a:pt x="3847591" y="119379"/>
                </a:lnTo>
                <a:lnTo>
                  <a:pt x="3858895" y="119379"/>
                </a:lnTo>
              </a:path>
              <a:path w="6953250" h="10085070">
                <a:moveTo>
                  <a:pt x="3703447" y="140969"/>
                </a:moveTo>
                <a:lnTo>
                  <a:pt x="3747642" y="140969"/>
                </a:lnTo>
                <a:lnTo>
                  <a:pt x="3747642" y="22351"/>
                </a:lnTo>
                <a:lnTo>
                  <a:pt x="3803141" y="22351"/>
                </a:lnTo>
                <a:lnTo>
                  <a:pt x="3803141" y="140969"/>
                </a:lnTo>
                <a:lnTo>
                  <a:pt x="3858895" y="140969"/>
                </a:lnTo>
              </a:path>
              <a:path w="6953250" h="10085070">
                <a:moveTo>
                  <a:pt x="3858895" y="119379"/>
                </a:moveTo>
                <a:lnTo>
                  <a:pt x="3881120" y="119379"/>
                </a:lnTo>
                <a:lnTo>
                  <a:pt x="3881120" y="761"/>
                </a:lnTo>
                <a:lnTo>
                  <a:pt x="3980815" y="761"/>
                </a:lnTo>
                <a:lnTo>
                  <a:pt x="3980815" y="119379"/>
                </a:lnTo>
                <a:lnTo>
                  <a:pt x="4003040" y="119379"/>
                </a:lnTo>
                <a:lnTo>
                  <a:pt x="4014342" y="119379"/>
                </a:lnTo>
              </a:path>
              <a:path w="6953250" h="10085070">
                <a:moveTo>
                  <a:pt x="3858895" y="140969"/>
                </a:moveTo>
                <a:lnTo>
                  <a:pt x="3903091" y="140969"/>
                </a:lnTo>
                <a:lnTo>
                  <a:pt x="3903091" y="22351"/>
                </a:lnTo>
                <a:lnTo>
                  <a:pt x="3958844" y="22351"/>
                </a:lnTo>
                <a:lnTo>
                  <a:pt x="3958844" y="140969"/>
                </a:lnTo>
                <a:lnTo>
                  <a:pt x="4014342" y="140969"/>
                </a:lnTo>
              </a:path>
              <a:path w="6953250" h="10085070">
                <a:moveTo>
                  <a:pt x="4014342" y="119379"/>
                </a:moveTo>
                <a:lnTo>
                  <a:pt x="4036567" y="119379"/>
                </a:lnTo>
                <a:lnTo>
                  <a:pt x="4036567" y="761"/>
                </a:lnTo>
                <a:lnTo>
                  <a:pt x="4136644" y="761"/>
                </a:lnTo>
                <a:lnTo>
                  <a:pt x="4136644" y="119379"/>
                </a:lnTo>
                <a:lnTo>
                  <a:pt x="4158488" y="119379"/>
                </a:lnTo>
                <a:lnTo>
                  <a:pt x="4169791" y="119379"/>
                </a:lnTo>
              </a:path>
              <a:path w="6953250" h="10085070">
                <a:moveTo>
                  <a:pt x="4014342" y="140969"/>
                </a:moveTo>
                <a:lnTo>
                  <a:pt x="4058539" y="140969"/>
                </a:lnTo>
                <a:lnTo>
                  <a:pt x="4058539" y="22351"/>
                </a:lnTo>
                <a:lnTo>
                  <a:pt x="4114291" y="22351"/>
                </a:lnTo>
                <a:lnTo>
                  <a:pt x="4114291" y="140969"/>
                </a:lnTo>
                <a:lnTo>
                  <a:pt x="4169791" y="140969"/>
                </a:lnTo>
              </a:path>
              <a:path w="6953250" h="10085070">
                <a:moveTo>
                  <a:pt x="4169791" y="119379"/>
                </a:moveTo>
                <a:lnTo>
                  <a:pt x="4192016" y="119379"/>
                </a:lnTo>
                <a:lnTo>
                  <a:pt x="4192016" y="761"/>
                </a:lnTo>
                <a:lnTo>
                  <a:pt x="4292092" y="761"/>
                </a:lnTo>
                <a:lnTo>
                  <a:pt x="4292092" y="119379"/>
                </a:lnTo>
                <a:lnTo>
                  <a:pt x="4314317" y="119379"/>
                </a:lnTo>
                <a:lnTo>
                  <a:pt x="4325239" y="119379"/>
                </a:lnTo>
              </a:path>
              <a:path w="6953250" h="10085070">
                <a:moveTo>
                  <a:pt x="4169791" y="140969"/>
                </a:moveTo>
                <a:lnTo>
                  <a:pt x="4214368" y="140969"/>
                </a:lnTo>
                <a:lnTo>
                  <a:pt x="4214368" y="22351"/>
                </a:lnTo>
                <a:lnTo>
                  <a:pt x="4269740" y="22351"/>
                </a:lnTo>
                <a:lnTo>
                  <a:pt x="4269740" y="140969"/>
                </a:lnTo>
                <a:lnTo>
                  <a:pt x="4325239" y="140969"/>
                </a:lnTo>
              </a:path>
              <a:path w="6953250" h="10085070">
                <a:moveTo>
                  <a:pt x="4325239" y="119379"/>
                </a:moveTo>
                <a:lnTo>
                  <a:pt x="4347464" y="119379"/>
                </a:lnTo>
                <a:lnTo>
                  <a:pt x="4347464" y="761"/>
                </a:lnTo>
                <a:lnTo>
                  <a:pt x="4447540" y="761"/>
                </a:lnTo>
                <a:lnTo>
                  <a:pt x="4447540" y="119379"/>
                </a:lnTo>
                <a:lnTo>
                  <a:pt x="4469765" y="119379"/>
                </a:lnTo>
                <a:lnTo>
                  <a:pt x="4480687" y="119379"/>
                </a:lnTo>
              </a:path>
              <a:path w="6953250" h="10085070">
                <a:moveTo>
                  <a:pt x="4325239" y="140969"/>
                </a:moveTo>
                <a:lnTo>
                  <a:pt x="4369816" y="140969"/>
                </a:lnTo>
                <a:lnTo>
                  <a:pt x="4369816" y="22351"/>
                </a:lnTo>
                <a:lnTo>
                  <a:pt x="4425188" y="22351"/>
                </a:lnTo>
                <a:lnTo>
                  <a:pt x="4425188" y="140969"/>
                </a:lnTo>
                <a:lnTo>
                  <a:pt x="4480687" y="140969"/>
                </a:lnTo>
              </a:path>
              <a:path w="6953250" h="10085070">
                <a:moveTo>
                  <a:pt x="4480687" y="119379"/>
                </a:moveTo>
                <a:lnTo>
                  <a:pt x="4502912" y="119379"/>
                </a:lnTo>
                <a:lnTo>
                  <a:pt x="4502912" y="761"/>
                </a:lnTo>
                <a:lnTo>
                  <a:pt x="4602988" y="761"/>
                </a:lnTo>
                <a:lnTo>
                  <a:pt x="4602988" y="119379"/>
                </a:lnTo>
                <a:lnTo>
                  <a:pt x="4625213" y="119379"/>
                </a:lnTo>
                <a:lnTo>
                  <a:pt x="4636135" y="119379"/>
                </a:lnTo>
              </a:path>
              <a:path w="6953250" h="10085070">
                <a:moveTo>
                  <a:pt x="4480687" y="140969"/>
                </a:moveTo>
                <a:lnTo>
                  <a:pt x="4525264" y="140969"/>
                </a:lnTo>
                <a:lnTo>
                  <a:pt x="4525264" y="22351"/>
                </a:lnTo>
                <a:lnTo>
                  <a:pt x="4580636" y="22351"/>
                </a:lnTo>
                <a:lnTo>
                  <a:pt x="4580636" y="140969"/>
                </a:lnTo>
                <a:lnTo>
                  <a:pt x="4636135" y="140969"/>
                </a:lnTo>
              </a:path>
              <a:path w="6953250" h="10085070">
                <a:moveTo>
                  <a:pt x="4636135" y="119379"/>
                </a:moveTo>
                <a:lnTo>
                  <a:pt x="4658360" y="119379"/>
                </a:lnTo>
                <a:lnTo>
                  <a:pt x="4658360" y="761"/>
                </a:lnTo>
                <a:lnTo>
                  <a:pt x="4758436" y="761"/>
                </a:lnTo>
                <a:lnTo>
                  <a:pt x="4758436" y="119379"/>
                </a:lnTo>
                <a:lnTo>
                  <a:pt x="4780661" y="119379"/>
                </a:lnTo>
                <a:lnTo>
                  <a:pt x="4791583" y="119379"/>
                </a:lnTo>
              </a:path>
              <a:path w="6953250" h="10085070">
                <a:moveTo>
                  <a:pt x="4636135" y="140969"/>
                </a:moveTo>
                <a:lnTo>
                  <a:pt x="4680712" y="140969"/>
                </a:lnTo>
                <a:lnTo>
                  <a:pt x="4680712" y="22351"/>
                </a:lnTo>
                <a:lnTo>
                  <a:pt x="4736084" y="22351"/>
                </a:lnTo>
                <a:lnTo>
                  <a:pt x="4736084" y="140969"/>
                </a:lnTo>
                <a:lnTo>
                  <a:pt x="4791583" y="140969"/>
                </a:lnTo>
              </a:path>
              <a:path w="6953250" h="10085070">
                <a:moveTo>
                  <a:pt x="4791583" y="119379"/>
                </a:moveTo>
                <a:lnTo>
                  <a:pt x="4813808" y="119379"/>
                </a:lnTo>
                <a:lnTo>
                  <a:pt x="4813808" y="761"/>
                </a:lnTo>
                <a:lnTo>
                  <a:pt x="4913884" y="761"/>
                </a:lnTo>
                <a:lnTo>
                  <a:pt x="4913884" y="119379"/>
                </a:lnTo>
                <a:lnTo>
                  <a:pt x="4936109" y="119379"/>
                </a:lnTo>
                <a:lnTo>
                  <a:pt x="4947031" y="119379"/>
                </a:lnTo>
              </a:path>
              <a:path w="6953250" h="10085070">
                <a:moveTo>
                  <a:pt x="4791583" y="140969"/>
                </a:moveTo>
                <a:lnTo>
                  <a:pt x="4836160" y="140969"/>
                </a:lnTo>
                <a:lnTo>
                  <a:pt x="4836160" y="22351"/>
                </a:lnTo>
                <a:lnTo>
                  <a:pt x="4891532" y="22351"/>
                </a:lnTo>
                <a:lnTo>
                  <a:pt x="4891532" y="140969"/>
                </a:lnTo>
                <a:lnTo>
                  <a:pt x="4947031" y="140969"/>
                </a:lnTo>
              </a:path>
              <a:path w="6953250" h="10085070">
                <a:moveTo>
                  <a:pt x="4947031" y="119379"/>
                </a:moveTo>
                <a:lnTo>
                  <a:pt x="4969256" y="119379"/>
                </a:lnTo>
                <a:lnTo>
                  <a:pt x="4969256" y="761"/>
                </a:lnTo>
                <a:lnTo>
                  <a:pt x="5069332" y="761"/>
                </a:lnTo>
                <a:lnTo>
                  <a:pt x="5069332" y="119379"/>
                </a:lnTo>
                <a:lnTo>
                  <a:pt x="5091557" y="119379"/>
                </a:lnTo>
                <a:lnTo>
                  <a:pt x="5102479" y="119379"/>
                </a:lnTo>
              </a:path>
              <a:path w="6953250" h="10085070">
                <a:moveTo>
                  <a:pt x="4947031" y="140969"/>
                </a:moveTo>
                <a:lnTo>
                  <a:pt x="4991608" y="140969"/>
                </a:lnTo>
                <a:lnTo>
                  <a:pt x="4991608" y="22351"/>
                </a:lnTo>
                <a:lnTo>
                  <a:pt x="5046980" y="22351"/>
                </a:lnTo>
                <a:lnTo>
                  <a:pt x="5046980" y="140969"/>
                </a:lnTo>
                <a:lnTo>
                  <a:pt x="5102479" y="140969"/>
                </a:lnTo>
              </a:path>
              <a:path w="6953250" h="10085070">
                <a:moveTo>
                  <a:pt x="5102479" y="119379"/>
                </a:moveTo>
                <a:lnTo>
                  <a:pt x="5124704" y="119379"/>
                </a:lnTo>
                <a:lnTo>
                  <a:pt x="5124704" y="761"/>
                </a:lnTo>
                <a:lnTo>
                  <a:pt x="5224780" y="761"/>
                </a:lnTo>
                <a:lnTo>
                  <a:pt x="5224780" y="119379"/>
                </a:lnTo>
                <a:lnTo>
                  <a:pt x="5247005" y="119379"/>
                </a:lnTo>
                <a:lnTo>
                  <a:pt x="5258308" y="119379"/>
                </a:lnTo>
              </a:path>
              <a:path w="6953250" h="10085070">
                <a:moveTo>
                  <a:pt x="5102479" y="140969"/>
                </a:moveTo>
                <a:lnTo>
                  <a:pt x="5147056" y="140969"/>
                </a:lnTo>
                <a:lnTo>
                  <a:pt x="5147056" y="22351"/>
                </a:lnTo>
                <a:lnTo>
                  <a:pt x="5202428" y="22351"/>
                </a:lnTo>
                <a:lnTo>
                  <a:pt x="5202428" y="140969"/>
                </a:lnTo>
                <a:lnTo>
                  <a:pt x="5258308" y="140969"/>
                </a:lnTo>
              </a:path>
              <a:path w="6953250" h="10085070">
                <a:moveTo>
                  <a:pt x="5258308" y="119379"/>
                </a:moveTo>
                <a:lnTo>
                  <a:pt x="5280152" y="119379"/>
                </a:lnTo>
                <a:lnTo>
                  <a:pt x="5280152" y="761"/>
                </a:lnTo>
                <a:lnTo>
                  <a:pt x="5380228" y="761"/>
                </a:lnTo>
                <a:lnTo>
                  <a:pt x="5380228" y="119379"/>
                </a:lnTo>
                <a:lnTo>
                  <a:pt x="5402453" y="119379"/>
                </a:lnTo>
                <a:lnTo>
                  <a:pt x="5413756" y="119379"/>
                </a:lnTo>
              </a:path>
              <a:path w="6953250" h="10085070">
                <a:moveTo>
                  <a:pt x="5258308" y="140969"/>
                </a:moveTo>
                <a:lnTo>
                  <a:pt x="5302504" y="140969"/>
                </a:lnTo>
                <a:lnTo>
                  <a:pt x="5302504" y="22351"/>
                </a:lnTo>
                <a:lnTo>
                  <a:pt x="5357876" y="22351"/>
                </a:lnTo>
                <a:lnTo>
                  <a:pt x="5357876" y="140969"/>
                </a:lnTo>
                <a:lnTo>
                  <a:pt x="5413756" y="140969"/>
                </a:lnTo>
              </a:path>
              <a:path w="6953250" h="10085070">
                <a:moveTo>
                  <a:pt x="5413756" y="119379"/>
                </a:moveTo>
                <a:lnTo>
                  <a:pt x="5435600" y="119379"/>
                </a:lnTo>
                <a:lnTo>
                  <a:pt x="5435600" y="761"/>
                </a:lnTo>
                <a:lnTo>
                  <a:pt x="5535676" y="761"/>
                </a:lnTo>
                <a:lnTo>
                  <a:pt x="5535676" y="119379"/>
                </a:lnTo>
                <a:lnTo>
                  <a:pt x="5557901" y="119379"/>
                </a:lnTo>
                <a:lnTo>
                  <a:pt x="5569204" y="119379"/>
                </a:lnTo>
              </a:path>
              <a:path w="6953250" h="10085070">
                <a:moveTo>
                  <a:pt x="5413756" y="140969"/>
                </a:moveTo>
                <a:lnTo>
                  <a:pt x="5457952" y="140969"/>
                </a:lnTo>
                <a:lnTo>
                  <a:pt x="5457952" y="22351"/>
                </a:lnTo>
                <a:lnTo>
                  <a:pt x="5513705" y="22351"/>
                </a:lnTo>
                <a:lnTo>
                  <a:pt x="5513705" y="140969"/>
                </a:lnTo>
                <a:lnTo>
                  <a:pt x="5569204" y="140969"/>
                </a:lnTo>
              </a:path>
              <a:path w="6953250" h="10085070">
                <a:moveTo>
                  <a:pt x="5569204" y="119379"/>
                </a:moveTo>
                <a:lnTo>
                  <a:pt x="5591429" y="119379"/>
                </a:lnTo>
                <a:lnTo>
                  <a:pt x="5591429" y="761"/>
                </a:lnTo>
                <a:lnTo>
                  <a:pt x="5691378" y="761"/>
                </a:lnTo>
                <a:lnTo>
                  <a:pt x="5691378" y="119379"/>
                </a:lnTo>
                <a:lnTo>
                  <a:pt x="5713349" y="119379"/>
                </a:lnTo>
                <a:lnTo>
                  <a:pt x="5724652" y="119379"/>
                </a:lnTo>
              </a:path>
              <a:path w="6953250" h="10085070">
                <a:moveTo>
                  <a:pt x="5569204" y="140969"/>
                </a:moveTo>
                <a:lnTo>
                  <a:pt x="5613400" y="140969"/>
                </a:lnTo>
                <a:lnTo>
                  <a:pt x="5613400" y="22351"/>
                </a:lnTo>
                <a:lnTo>
                  <a:pt x="5669153" y="22351"/>
                </a:lnTo>
                <a:lnTo>
                  <a:pt x="5669153" y="140969"/>
                </a:lnTo>
                <a:lnTo>
                  <a:pt x="5724652" y="140969"/>
                </a:lnTo>
              </a:path>
              <a:path w="6953250" h="10085070">
                <a:moveTo>
                  <a:pt x="5724652" y="119379"/>
                </a:moveTo>
                <a:lnTo>
                  <a:pt x="5746877" y="119379"/>
                </a:lnTo>
                <a:lnTo>
                  <a:pt x="5746877" y="761"/>
                </a:lnTo>
                <a:lnTo>
                  <a:pt x="5846826" y="761"/>
                </a:lnTo>
                <a:lnTo>
                  <a:pt x="5846826" y="119379"/>
                </a:lnTo>
                <a:lnTo>
                  <a:pt x="5868797" y="119379"/>
                </a:lnTo>
                <a:lnTo>
                  <a:pt x="5880100" y="119379"/>
                </a:lnTo>
              </a:path>
              <a:path w="6953250" h="10085070">
                <a:moveTo>
                  <a:pt x="5724652" y="140969"/>
                </a:moveTo>
                <a:lnTo>
                  <a:pt x="5769102" y="140969"/>
                </a:lnTo>
                <a:lnTo>
                  <a:pt x="5769102" y="22351"/>
                </a:lnTo>
                <a:lnTo>
                  <a:pt x="5824601" y="22351"/>
                </a:lnTo>
                <a:lnTo>
                  <a:pt x="5824601" y="140969"/>
                </a:lnTo>
                <a:lnTo>
                  <a:pt x="5880100" y="140969"/>
                </a:lnTo>
              </a:path>
              <a:path w="6953250" h="10085070">
                <a:moveTo>
                  <a:pt x="5880100" y="119379"/>
                </a:moveTo>
                <a:lnTo>
                  <a:pt x="5902325" y="119379"/>
                </a:lnTo>
                <a:lnTo>
                  <a:pt x="5902325" y="761"/>
                </a:lnTo>
                <a:lnTo>
                  <a:pt x="6002274" y="761"/>
                </a:lnTo>
                <a:lnTo>
                  <a:pt x="6002274" y="119379"/>
                </a:lnTo>
                <a:lnTo>
                  <a:pt x="6024499" y="119379"/>
                </a:lnTo>
                <a:lnTo>
                  <a:pt x="6035548" y="119379"/>
                </a:lnTo>
              </a:path>
              <a:path w="6953250" h="10085070">
                <a:moveTo>
                  <a:pt x="5880100" y="140969"/>
                </a:moveTo>
                <a:lnTo>
                  <a:pt x="5924550" y="140969"/>
                </a:lnTo>
                <a:lnTo>
                  <a:pt x="5924550" y="22351"/>
                </a:lnTo>
                <a:lnTo>
                  <a:pt x="5980049" y="22351"/>
                </a:lnTo>
                <a:lnTo>
                  <a:pt x="5980049" y="140969"/>
                </a:lnTo>
                <a:lnTo>
                  <a:pt x="6035548" y="140969"/>
                </a:lnTo>
              </a:path>
              <a:path w="6953250" h="10085070">
                <a:moveTo>
                  <a:pt x="6035548" y="119379"/>
                </a:moveTo>
                <a:lnTo>
                  <a:pt x="6057773" y="119379"/>
                </a:lnTo>
                <a:lnTo>
                  <a:pt x="6057773" y="761"/>
                </a:lnTo>
                <a:lnTo>
                  <a:pt x="6157722" y="761"/>
                </a:lnTo>
                <a:lnTo>
                  <a:pt x="6157722" y="119379"/>
                </a:lnTo>
                <a:lnTo>
                  <a:pt x="6179947" y="119379"/>
                </a:lnTo>
                <a:lnTo>
                  <a:pt x="6190996" y="119379"/>
                </a:lnTo>
              </a:path>
              <a:path w="6953250" h="10085070">
                <a:moveTo>
                  <a:pt x="6035548" y="140969"/>
                </a:moveTo>
                <a:lnTo>
                  <a:pt x="6079998" y="140969"/>
                </a:lnTo>
                <a:lnTo>
                  <a:pt x="6079998" y="22351"/>
                </a:lnTo>
                <a:lnTo>
                  <a:pt x="6135497" y="22351"/>
                </a:lnTo>
                <a:lnTo>
                  <a:pt x="6135497" y="140969"/>
                </a:lnTo>
                <a:lnTo>
                  <a:pt x="6190996" y="140969"/>
                </a:lnTo>
              </a:path>
              <a:path w="6953250" h="10085070">
                <a:moveTo>
                  <a:pt x="6190996" y="119379"/>
                </a:moveTo>
                <a:lnTo>
                  <a:pt x="6213221" y="119379"/>
                </a:lnTo>
                <a:lnTo>
                  <a:pt x="6213221" y="761"/>
                </a:lnTo>
                <a:lnTo>
                  <a:pt x="6313170" y="761"/>
                </a:lnTo>
                <a:lnTo>
                  <a:pt x="6313170" y="119379"/>
                </a:lnTo>
                <a:lnTo>
                  <a:pt x="6335395" y="119379"/>
                </a:lnTo>
                <a:lnTo>
                  <a:pt x="6346444" y="119379"/>
                </a:lnTo>
              </a:path>
              <a:path w="6953250" h="10085070">
                <a:moveTo>
                  <a:pt x="6190996" y="140969"/>
                </a:moveTo>
                <a:lnTo>
                  <a:pt x="6235446" y="140969"/>
                </a:lnTo>
                <a:lnTo>
                  <a:pt x="6235446" y="22351"/>
                </a:lnTo>
                <a:lnTo>
                  <a:pt x="6290945" y="22351"/>
                </a:lnTo>
                <a:lnTo>
                  <a:pt x="6290945" y="140969"/>
                </a:lnTo>
                <a:lnTo>
                  <a:pt x="6346444" y="140969"/>
                </a:lnTo>
              </a:path>
              <a:path w="6953250" h="10085070">
                <a:moveTo>
                  <a:pt x="6346444" y="119379"/>
                </a:moveTo>
                <a:lnTo>
                  <a:pt x="6368669" y="119379"/>
                </a:lnTo>
                <a:lnTo>
                  <a:pt x="6368669" y="761"/>
                </a:lnTo>
                <a:lnTo>
                  <a:pt x="6468618" y="761"/>
                </a:lnTo>
                <a:lnTo>
                  <a:pt x="6468618" y="119379"/>
                </a:lnTo>
                <a:lnTo>
                  <a:pt x="6490843" y="119379"/>
                </a:lnTo>
                <a:lnTo>
                  <a:pt x="6501892" y="119379"/>
                </a:lnTo>
              </a:path>
              <a:path w="6953250" h="10085070">
                <a:moveTo>
                  <a:pt x="6346444" y="140969"/>
                </a:moveTo>
                <a:lnTo>
                  <a:pt x="6390894" y="140969"/>
                </a:lnTo>
                <a:lnTo>
                  <a:pt x="6390894" y="22351"/>
                </a:lnTo>
                <a:lnTo>
                  <a:pt x="6446393" y="22351"/>
                </a:lnTo>
                <a:lnTo>
                  <a:pt x="6446393" y="140969"/>
                </a:lnTo>
                <a:lnTo>
                  <a:pt x="6501892" y="140969"/>
                </a:lnTo>
              </a:path>
              <a:path w="6953250" h="10085070">
                <a:moveTo>
                  <a:pt x="6501892" y="119379"/>
                </a:moveTo>
                <a:lnTo>
                  <a:pt x="6524117" y="119379"/>
                </a:lnTo>
                <a:lnTo>
                  <a:pt x="6524117" y="761"/>
                </a:lnTo>
                <a:lnTo>
                  <a:pt x="6624066" y="761"/>
                </a:lnTo>
                <a:lnTo>
                  <a:pt x="6624066" y="119379"/>
                </a:lnTo>
                <a:lnTo>
                  <a:pt x="6646291" y="119379"/>
                </a:lnTo>
                <a:lnTo>
                  <a:pt x="6657340" y="119379"/>
                </a:lnTo>
              </a:path>
              <a:path w="6953250" h="10085070">
                <a:moveTo>
                  <a:pt x="6501892" y="140969"/>
                </a:moveTo>
                <a:lnTo>
                  <a:pt x="6546342" y="140969"/>
                </a:lnTo>
                <a:lnTo>
                  <a:pt x="6546342" y="22351"/>
                </a:lnTo>
                <a:lnTo>
                  <a:pt x="6601841" y="22351"/>
                </a:lnTo>
                <a:lnTo>
                  <a:pt x="6601841" y="140969"/>
                </a:lnTo>
                <a:lnTo>
                  <a:pt x="6657340" y="140969"/>
                </a:lnTo>
              </a:path>
              <a:path w="6953250" h="10085070">
                <a:moveTo>
                  <a:pt x="6657340" y="119379"/>
                </a:moveTo>
                <a:lnTo>
                  <a:pt x="6679565" y="119379"/>
                </a:lnTo>
                <a:lnTo>
                  <a:pt x="6679565" y="761"/>
                </a:lnTo>
                <a:lnTo>
                  <a:pt x="6779514" y="761"/>
                </a:lnTo>
                <a:lnTo>
                  <a:pt x="6779514" y="119379"/>
                </a:lnTo>
                <a:lnTo>
                  <a:pt x="6801739" y="119379"/>
                </a:lnTo>
                <a:lnTo>
                  <a:pt x="6813042" y="119379"/>
                </a:lnTo>
              </a:path>
              <a:path w="6953250" h="10085070">
                <a:moveTo>
                  <a:pt x="6657340" y="140969"/>
                </a:moveTo>
                <a:lnTo>
                  <a:pt x="6701790" y="140969"/>
                </a:lnTo>
                <a:lnTo>
                  <a:pt x="6701790" y="22351"/>
                </a:lnTo>
                <a:lnTo>
                  <a:pt x="6757289" y="22351"/>
                </a:lnTo>
                <a:lnTo>
                  <a:pt x="6757289" y="140969"/>
                </a:lnTo>
                <a:lnTo>
                  <a:pt x="6813042" y="140969"/>
                </a:lnTo>
              </a:path>
              <a:path w="6953250" h="10085070">
                <a:moveTo>
                  <a:pt x="6812026" y="138683"/>
                </a:moveTo>
                <a:lnTo>
                  <a:pt x="6951014" y="138683"/>
                </a:lnTo>
                <a:lnTo>
                  <a:pt x="6951014" y="0"/>
                </a:lnTo>
                <a:lnTo>
                  <a:pt x="6812026" y="0"/>
                </a:lnTo>
                <a:lnTo>
                  <a:pt x="6812026" y="138683"/>
                </a:lnTo>
                <a:close/>
              </a:path>
              <a:path w="6953250" h="10085070">
                <a:moveTo>
                  <a:pt x="6833616" y="117348"/>
                </a:moveTo>
                <a:lnTo>
                  <a:pt x="6929323" y="117348"/>
                </a:lnTo>
                <a:lnTo>
                  <a:pt x="6929323" y="21640"/>
                </a:lnTo>
                <a:lnTo>
                  <a:pt x="6833616" y="21640"/>
                </a:lnTo>
                <a:lnTo>
                  <a:pt x="6833616" y="117348"/>
                </a:lnTo>
                <a:close/>
              </a:path>
              <a:path w="6953250" h="10085070">
                <a:moveTo>
                  <a:pt x="6834378" y="140969"/>
                </a:moveTo>
                <a:lnTo>
                  <a:pt x="6834378" y="162940"/>
                </a:lnTo>
                <a:lnTo>
                  <a:pt x="6953250" y="162940"/>
                </a:lnTo>
                <a:lnTo>
                  <a:pt x="6953250" y="260730"/>
                </a:lnTo>
                <a:lnTo>
                  <a:pt x="6834378" y="260730"/>
                </a:lnTo>
                <a:lnTo>
                  <a:pt x="6834378" y="282701"/>
                </a:lnTo>
                <a:lnTo>
                  <a:pt x="6834378" y="293369"/>
                </a:lnTo>
              </a:path>
              <a:path w="6953250" h="10085070">
                <a:moveTo>
                  <a:pt x="6812788" y="140969"/>
                </a:moveTo>
                <a:lnTo>
                  <a:pt x="6812788" y="184530"/>
                </a:lnTo>
                <a:lnTo>
                  <a:pt x="6931659" y="184530"/>
                </a:lnTo>
                <a:lnTo>
                  <a:pt x="6931659" y="239140"/>
                </a:lnTo>
                <a:lnTo>
                  <a:pt x="6812788" y="239140"/>
                </a:lnTo>
                <a:lnTo>
                  <a:pt x="6812788" y="293369"/>
                </a:lnTo>
              </a:path>
              <a:path w="6953250" h="10085070">
                <a:moveTo>
                  <a:pt x="6834378" y="293369"/>
                </a:moveTo>
                <a:lnTo>
                  <a:pt x="6834378" y="315340"/>
                </a:lnTo>
                <a:lnTo>
                  <a:pt x="6953250" y="315340"/>
                </a:lnTo>
                <a:lnTo>
                  <a:pt x="6953250" y="413130"/>
                </a:lnTo>
                <a:lnTo>
                  <a:pt x="6834378" y="413130"/>
                </a:lnTo>
                <a:lnTo>
                  <a:pt x="6834378" y="435101"/>
                </a:lnTo>
                <a:lnTo>
                  <a:pt x="6834378" y="445769"/>
                </a:lnTo>
              </a:path>
              <a:path w="6953250" h="10085070">
                <a:moveTo>
                  <a:pt x="6812788" y="293369"/>
                </a:moveTo>
                <a:lnTo>
                  <a:pt x="6812788" y="336930"/>
                </a:lnTo>
                <a:lnTo>
                  <a:pt x="6931659" y="336930"/>
                </a:lnTo>
                <a:lnTo>
                  <a:pt x="6931659" y="391540"/>
                </a:lnTo>
                <a:lnTo>
                  <a:pt x="6812788" y="391540"/>
                </a:lnTo>
                <a:lnTo>
                  <a:pt x="6812788" y="445769"/>
                </a:lnTo>
              </a:path>
              <a:path w="6953250" h="10085070">
                <a:moveTo>
                  <a:pt x="6834378" y="445769"/>
                </a:moveTo>
                <a:lnTo>
                  <a:pt x="6834378" y="467740"/>
                </a:lnTo>
                <a:lnTo>
                  <a:pt x="6953250" y="467740"/>
                </a:lnTo>
                <a:lnTo>
                  <a:pt x="6953250" y="565530"/>
                </a:lnTo>
                <a:lnTo>
                  <a:pt x="6834378" y="565530"/>
                </a:lnTo>
                <a:lnTo>
                  <a:pt x="6834378" y="587501"/>
                </a:lnTo>
                <a:lnTo>
                  <a:pt x="6834378" y="598169"/>
                </a:lnTo>
              </a:path>
              <a:path w="6953250" h="10085070">
                <a:moveTo>
                  <a:pt x="6812788" y="445769"/>
                </a:moveTo>
                <a:lnTo>
                  <a:pt x="6812788" y="489330"/>
                </a:lnTo>
                <a:lnTo>
                  <a:pt x="6931659" y="489330"/>
                </a:lnTo>
                <a:lnTo>
                  <a:pt x="6931659" y="543940"/>
                </a:lnTo>
                <a:lnTo>
                  <a:pt x="6812788" y="543940"/>
                </a:lnTo>
                <a:lnTo>
                  <a:pt x="6812788" y="598169"/>
                </a:lnTo>
              </a:path>
              <a:path w="6953250" h="10085070">
                <a:moveTo>
                  <a:pt x="6834378" y="598169"/>
                </a:moveTo>
                <a:lnTo>
                  <a:pt x="6834378" y="620140"/>
                </a:lnTo>
                <a:lnTo>
                  <a:pt x="6953250" y="620140"/>
                </a:lnTo>
                <a:lnTo>
                  <a:pt x="6953250" y="717930"/>
                </a:lnTo>
                <a:lnTo>
                  <a:pt x="6834378" y="717930"/>
                </a:lnTo>
                <a:lnTo>
                  <a:pt x="6834378" y="739901"/>
                </a:lnTo>
                <a:lnTo>
                  <a:pt x="6834378" y="750569"/>
                </a:lnTo>
              </a:path>
              <a:path w="6953250" h="10085070">
                <a:moveTo>
                  <a:pt x="6812788" y="598169"/>
                </a:moveTo>
                <a:lnTo>
                  <a:pt x="6812788" y="641730"/>
                </a:lnTo>
                <a:lnTo>
                  <a:pt x="6931659" y="641730"/>
                </a:lnTo>
                <a:lnTo>
                  <a:pt x="6931659" y="696340"/>
                </a:lnTo>
                <a:lnTo>
                  <a:pt x="6812788" y="696340"/>
                </a:lnTo>
                <a:lnTo>
                  <a:pt x="6812788" y="750569"/>
                </a:lnTo>
              </a:path>
              <a:path w="6953250" h="10085070">
                <a:moveTo>
                  <a:pt x="6834378" y="750569"/>
                </a:moveTo>
                <a:lnTo>
                  <a:pt x="6834378" y="772540"/>
                </a:lnTo>
                <a:lnTo>
                  <a:pt x="6953250" y="772540"/>
                </a:lnTo>
                <a:lnTo>
                  <a:pt x="6953250" y="870330"/>
                </a:lnTo>
                <a:lnTo>
                  <a:pt x="6834378" y="870330"/>
                </a:lnTo>
                <a:lnTo>
                  <a:pt x="6834378" y="892301"/>
                </a:lnTo>
                <a:lnTo>
                  <a:pt x="6834378" y="903224"/>
                </a:lnTo>
              </a:path>
              <a:path w="6953250" h="10085070">
                <a:moveTo>
                  <a:pt x="6812788" y="750569"/>
                </a:moveTo>
                <a:lnTo>
                  <a:pt x="6812788" y="794130"/>
                </a:lnTo>
                <a:lnTo>
                  <a:pt x="6931659" y="794130"/>
                </a:lnTo>
                <a:lnTo>
                  <a:pt x="6931659" y="848740"/>
                </a:lnTo>
                <a:lnTo>
                  <a:pt x="6812788" y="848740"/>
                </a:lnTo>
                <a:lnTo>
                  <a:pt x="6812788" y="903224"/>
                </a:lnTo>
              </a:path>
              <a:path w="6953250" h="10085070">
                <a:moveTo>
                  <a:pt x="6834378" y="903224"/>
                </a:moveTo>
                <a:lnTo>
                  <a:pt x="6834378" y="924940"/>
                </a:lnTo>
                <a:lnTo>
                  <a:pt x="6953250" y="924940"/>
                </a:lnTo>
                <a:lnTo>
                  <a:pt x="6953250" y="1023111"/>
                </a:lnTo>
                <a:lnTo>
                  <a:pt x="6834378" y="1023111"/>
                </a:lnTo>
                <a:lnTo>
                  <a:pt x="6834378" y="1044701"/>
                </a:lnTo>
                <a:lnTo>
                  <a:pt x="6834378" y="1055624"/>
                </a:lnTo>
              </a:path>
              <a:path w="6953250" h="10085070">
                <a:moveTo>
                  <a:pt x="6812788" y="903224"/>
                </a:moveTo>
                <a:lnTo>
                  <a:pt x="6812788" y="946530"/>
                </a:lnTo>
                <a:lnTo>
                  <a:pt x="6931659" y="946530"/>
                </a:lnTo>
                <a:lnTo>
                  <a:pt x="6931659" y="1001140"/>
                </a:lnTo>
                <a:lnTo>
                  <a:pt x="6812788" y="1001140"/>
                </a:lnTo>
                <a:lnTo>
                  <a:pt x="6812788" y="1055624"/>
                </a:lnTo>
              </a:path>
              <a:path w="6953250" h="10085070">
                <a:moveTo>
                  <a:pt x="6834378" y="1055624"/>
                </a:moveTo>
                <a:lnTo>
                  <a:pt x="6834378" y="1077340"/>
                </a:lnTo>
                <a:lnTo>
                  <a:pt x="6953250" y="1077340"/>
                </a:lnTo>
                <a:lnTo>
                  <a:pt x="6953250" y="1175511"/>
                </a:lnTo>
                <a:lnTo>
                  <a:pt x="6834378" y="1175511"/>
                </a:lnTo>
                <a:lnTo>
                  <a:pt x="6834378" y="1197102"/>
                </a:lnTo>
                <a:lnTo>
                  <a:pt x="6834378" y="1208024"/>
                </a:lnTo>
              </a:path>
              <a:path w="6953250" h="10085070">
                <a:moveTo>
                  <a:pt x="6812788" y="1055624"/>
                </a:moveTo>
                <a:lnTo>
                  <a:pt x="6812788" y="1099311"/>
                </a:lnTo>
                <a:lnTo>
                  <a:pt x="6931659" y="1099311"/>
                </a:lnTo>
                <a:lnTo>
                  <a:pt x="6931659" y="1153540"/>
                </a:lnTo>
                <a:lnTo>
                  <a:pt x="6812788" y="1153540"/>
                </a:lnTo>
                <a:lnTo>
                  <a:pt x="6812788" y="1208024"/>
                </a:lnTo>
              </a:path>
              <a:path w="6953250" h="10085070">
                <a:moveTo>
                  <a:pt x="6834378" y="1208024"/>
                </a:moveTo>
                <a:lnTo>
                  <a:pt x="6834378" y="1229740"/>
                </a:lnTo>
                <a:lnTo>
                  <a:pt x="6953250" y="1229740"/>
                </a:lnTo>
                <a:lnTo>
                  <a:pt x="6953250" y="1327911"/>
                </a:lnTo>
                <a:lnTo>
                  <a:pt x="6834378" y="1327911"/>
                </a:lnTo>
                <a:lnTo>
                  <a:pt x="6834378" y="1349502"/>
                </a:lnTo>
                <a:lnTo>
                  <a:pt x="6834378" y="1360424"/>
                </a:lnTo>
              </a:path>
              <a:path w="6953250" h="10085070">
                <a:moveTo>
                  <a:pt x="6812788" y="1208024"/>
                </a:moveTo>
                <a:lnTo>
                  <a:pt x="6812788" y="1251711"/>
                </a:lnTo>
                <a:lnTo>
                  <a:pt x="6931659" y="1251711"/>
                </a:lnTo>
                <a:lnTo>
                  <a:pt x="6931659" y="1305940"/>
                </a:lnTo>
                <a:lnTo>
                  <a:pt x="6812788" y="1305940"/>
                </a:lnTo>
                <a:lnTo>
                  <a:pt x="6812788" y="1360424"/>
                </a:lnTo>
              </a:path>
              <a:path w="6953250" h="10085070">
                <a:moveTo>
                  <a:pt x="6834378" y="1360424"/>
                </a:moveTo>
                <a:lnTo>
                  <a:pt x="6834378" y="1382140"/>
                </a:lnTo>
                <a:lnTo>
                  <a:pt x="6953250" y="1382140"/>
                </a:lnTo>
                <a:lnTo>
                  <a:pt x="6953250" y="1480311"/>
                </a:lnTo>
                <a:lnTo>
                  <a:pt x="6834378" y="1480311"/>
                </a:lnTo>
                <a:lnTo>
                  <a:pt x="6834378" y="1501902"/>
                </a:lnTo>
                <a:lnTo>
                  <a:pt x="6834378" y="1512824"/>
                </a:lnTo>
              </a:path>
              <a:path w="6953250" h="10085070">
                <a:moveTo>
                  <a:pt x="6812788" y="1360424"/>
                </a:moveTo>
                <a:lnTo>
                  <a:pt x="6812788" y="1404111"/>
                </a:lnTo>
                <a:lnTo>
                  <a:pt x="6931659" y="1404111"/>
                </a:lnTo>
                <a:lnTo>
                  <a:pt x="6931659" y="1458340"/>
                </a:lnTo>
                <a:lnTo>
                  <a:pt x="6812788" y="1458340"/>
                </a:lnTo>
                <a:lnTo>
                  <a:pt x="6812788" y="1512824"/>
                </a:lnTo>
              </a:path>
              <a:path w="6953250" h="10085070">
                <a:moveTo>
                  <a:pt x="6834378" y="1512824"/>
                </a:moveTo>
                <a:lnTo>
                  <a:pt x="6834378" y="1534540"/>
                </a:lnTo>
                <a:lnTo>
                  <a:pt x="6953250" y="1534540"/>
                </a:lnTo>
                <a:lnTo>
                  <a:pt x="6953250" y="1632711"/>
                </a:lnTo>
                <a:lnTo>
                  <a:pt x="6834378" y="1632711"/>
                </a:lnTo>
                <a:lnTo>
                  <a:pt x="6834378" y="1654302"/>
                </a:lnTo>
                <a:lnTo>
                  <a:pt x="6834378" y="1665224"/>
                </a:lnTo>
              </a:path>
              <a:path w="6953250" h="10085070">
                <a:moveTo>
                  <a:pt x="6812788" y="1512824"/>
                </a:moveTo>
                <a:lnTo>
                  <a:pt x="6812788" y="1556511"/>
                </a:lnTo>
                <a:lnTo>
                  <a:pt x="6931659" y="1556511"/>
                </a:lnTo>
                <a:lnTo>
                  <a:pt x="6931659" y="1610740"/>
                </a:lnTo>
                <a:lnTo>
                  <a:pt x="6812788" y="1610740"/>
                </a:lnTo>
                <a:lnTo>
                  <a:pt x="6812788" y="1665224"/>
                </a:lnTo>
              </a:path>
              <a:path w="6953250" h="10085070">
                <a:moveTo>
                  <a:pt x="6834378" y="1665224"/>
                </a:moveTo>
                <a:lnTo>
                  <a:pt x="6834378" y="1686940"/>
                </a:lnTo>
                <a:lnTo>
                  <a:pt x="6953250" y="1686940"/>
                </a:lnTo>
                <a:lnTo>
                  <a:pt x="6953250" y="1785111"/>
                </a:lnTo>
                <a:lnTo>
                  <a:pt x="6834378" y="1785111"/>
                </a:lnTo>
                <a:lnTo>
                  <a:pt x="6834378" y="1806702"/>
                </a:lnTo>
                <a:lnTo>
                  <a:pt x="6834378" y="1817624"/>
                </a:lnTo>
              </a:path>
              <a:path w="6953250" h="10085070">
                <a:moveTo>
                  <a:pt x="6812788" y="1665224"/>
                </a:moveTo>
                <a:lnTo>
                  <a:pt x="6812788" y="1708911"/>
                </a:lnTo>
                <a:lnTo>
                  <a:pt x="6931659" y="1708911"/>
                </a:lnTo>
                <a:lnTo>
                  <a:pt x="6931659" y="1763140"/>
                </a:lnTo>
                <a:lnTo>
                  <a:pt x="6812788" y="1763140"/>
                </a:lnTo>
                <a:lnTo>
                  <a:pt x="6812788" y="1817624"/>
                </a:lnTo>
              </a:path>
              <a:path w="6953250" h="10085070">
                <a:moveTo>
                  <a:pt x="6834378" y="1817624"/>
                </a:moveTo>
                <a:lnTo>
                  <a:pt x="6834378" y="1839340"/>
                </a:lnTo>
                <a:lnTo>
                  <a:pt x="6953250" y="1839340"/>
                </a:lnTo>
                <a:lnTo>
                  <a:pt x="6953250" y="1937511"/>
                </a:lnTo>
                <a:lnTo>
                  <a:pt x="6834378" y="1937511"/>
                </a:lnTo>
                <a:lnTo>
                  <a:pt x="6834378" y="1959102"/>
                </a:lnTo>
                <a:lnTo>
                  <a:pt x="6834378" y="1970024"/>
                </a:lnTo>
              </a:path>
              <a:path w="6953250" h="10085070">
                <a:moveTo>
                  <a:pt x="6812788" y="1817624"/>
                </a:moveTo>
                <a:lnTo>
                  <a:pt x="6812788" y="1861311"/>
                </a:lnTo>
                <a:lnTo>
                  <a:pt x="6931659" y="1861311"/>
                </a:lnTo>
                <a:lnTo>
                  <a:pt x="6931659" y="1915540"/>
                </a:lnTo>
                <a:lnTo>
                  <a:pt x="6812788" y="1915540"/>
                </a:lnTo>
                <a:lnTo>
                  <a:pt x="6812788" y="1970024"/>
                </a:lnTo>
              </a:path>
              <a:path w="6953250" h="10085070">
                <a:moveTo>
                  <a:pt x="6834378" y="1970024"/>
                </a:moveTo>
                <a:lnTo>
                  <a:pt x="6834378" y="1991740"/>
                </a:lnTo>
                <a:lnTo>
                  <a:pt x="6953250" y="1991740"/>
                </a:lnTo>
                <a:lnTo>
                  <a:pt x="6953250" y="2089911"/>
                </a:lnTo>
                <a:lnTo>
                  <a:pt x="6834378" y="2089911"/>
                </a:lnTo>
                <a:lnTo>
                  <a:pt x="6834378" y="2111502"/>
                </a:lnTo>
                <a:lnTo>
                  <a:pt x="6834378" y="2122424"/>
                </a:lnTo>
              </a:path>
              <a:path w="6953250" h="10085070">
                <a:moveTo>
                  <a:pt x="6812788" y="1970024"/>
                </a:moveTo>
                <a:lnTo>
                  <a:pt x="6812788" y="2013711"/>
                </a:lnTo>
                <a:lnTo>
                  <a:pt x="6931659" y="2013711"/>
                </a:lnTo>
                <a:lnTo>
                  <a:pt x="6931659" y="2068194"/>
                </a:lnTo>
                <a:lnTo>
                  <a:pt x="6812788" y="2068194"/>
                </a:lnTo>
                <a:lnTo>
                  <a:pt x="6812788" y="2122424"/>
                </a:lnTo>
              </a:path>
              <a:path w="6953250" h="10085070">
                <a:moveTo>
                  <a:pt x="6834378" y="2122424"/>
                </a:moveTo>
                <a:lnTo>
                  <a:pt x="6834378" y="2144394"/>
                </a:lnTo>
                <a:lnTo>
                  <a:pt x="6953250" y="2144394"/>
                </a:lnTo>
                <a:lnTo>
                  <a:pt x="6953250" y="2242311"/>
                </a:lnTo>
                <a:lnTo>
                  <a:pt x="6834378" y="2242311"/>
                </a:lnTo>
                <a:lnTo>
                  <a:pt x="6834378" y="2263902"/>
                </a:lnTo>
                <a:lnTo>
                  <a:pt x="6834378" y="2274824"/>
                </a:lnTo>
              </a:path>
              <a:path w="6953250" h="10085070">
                <a:moveTo>
                  <a:pt x="6812788" y="2122424"/>
                </a:moveTo>
                <a:lnTo>
                  <a:pt x="6812788" y="2166111"/>
                </a:lnTo>
                <a:lnTo>
                  <a:pt x="6931659" y="2166111"/>
                </a:lnTo>
                <a:lnTo>
                  <a:pt x="6931659" y="2220594"/>
                </a:lnTo>
                <a:lnTo>
                  <a:pt x="6812788" y="2220594"/>
                </a:lnTo>
                <a:lnTo>
                  <a:pt x="6812788" y="2274824"/>
                </a:lnTo>
              </a:path>
              <a:path w="6953250" h="10085070">
                <a:moveTo>
                  <a:pt x="6834378" y="2274824"/>
                </a:moveTo>
                <a:lnTo>
                  <a:pt x="6834378" y="2296794"/>
                </a:lnTo>
                <a:lnTo>
                  <a:pt x="6953250" y="2296794"/>
                </a:lnTo>
                <a:lnTo>
                  <a:pt x="6953250" y="2394711"/>
                </a:lnTo>
                <a:lnTo>
                  <a:pt x="6834378" y="2394711"/>
                </a:lnTo>
                <a:lnTo>
                  <a:pt x="6834378" y="2416555"/>
                </a:lnTo>
                <a:lnTo>
                  <a:pt x="6834378" y="2427224"/>
                </a:lnTo>
              </a:path>
              <a:path w="6953250" h="10085070">
                <a:moveTo>
                  <a:pt x="6812788" y="2274824"/>
                </a:moveTo>
                <a:lnTo>
                  <a:pt x="6812788" y="2318511"/>
                </a:lnTo>
                <a:lnTo>
                  <a:pt x="6931659" y="2318511"/>
                </a:lnTo>
                <a:lnTo>
                  <a:pt x="6931659" y="2372994"/>
                </a:lnTo>
                <a:lnTo>
                  <a:pt x="6812788" y="2372994"/>
                </a:lnTo>
                <a:lnTo>
                  <a:pt x="6812788" y="2427224"/>
                </a:lnTo>
              </a:path>
              <a:path w="6953250" h="10085070">
                <a:moveTo>
                  <a:pt x="6834378" y="2427224"/>
                </a:moveTo>
                <a:lnTo>
                  <a:pt x="6834378" y="2449194"/>
                </a:lnTo>
                <a:lnTo>
                  <a:pt x="6953250" y="2449194"/>
                </a:lnTo>
                <a:lnTo>
                  <a:pt x="6953250" y="2547111"/>
                </a:lnTo>
                <a:lnTo>
                  <a:pt x="6834378" y="2547111"/>
                </a:lnTo>
                <a:lnTo>
                  <a:pt x="6834378" y="2568955"/>
                </a:lnTo>
                <a:lnTo>
                  <a:pt x="6834378" y="2579624"/>
                </a:lnTo>
              </a:path>
              <a:path w="6953250" h="10085070">
                <a:moveTo>
                  <a:pt x="6812788" y="2427224"/>
                </a:moveTo>
                <a:lnTo>
                  <a:pt x="6812788" y="2470911"/>
                </a:lnTo>
                <a:lnTo>
                  <a:pt x="6931659" y="2470911"/>
                </a:lnTo>
                <a:lnTo>
                  <a:pt x="6931659" y="2525394"/>
                </a:lnTo>
                <a:lnTo>
                  <a:pt x="6812788" y="2525394"/>
                </a:lnTo>
                <a:lnTo>
                  <a:pt x="6812788" y="2579624"/>
                </a:lnTo>
              </a:path>
              <a:path w="6953250" h="10085070">
                <a:moveTo>
                  <a:pt x="6834378" y="2579624"/>
                </a:moveTo>
                <a:lnTo>
                  <a:pt x="6834378" y="2601594"/>
                </a:lnTo>
                <a:lnTo>
                  <a:pt x="6953250" y="2601594"/>
                </a:lnTo>
                <a:lnTo>
                  <a:pt x="6953250" y="2699511"/>
                </a:lnTo>
                <a:lnTo>
                  <a:pt x="6834378" y="2699511"/>
                </a:lnTo>
                <a:lnTo>
                  <a:pt x="6834378" y="2721355"/>
                </a:lnTo>
                <a:lnTo>
                  <a:pt x="6834378" y="2732024"/>
                </a:lnTo>
              </a:path>
              <a:path w="6953250" h="10085070">
                <a:moveTo>
                  <a:pt x="6812788" y="2579624"/>
                </a:moveTo>
                <a:lnTo>
                  <a:pt x="6812788" y="2623311"/>
                </a:lnTo>
                <a:lnTo>
                  <a:pt x="6931659" y="2623311"/>
                </a:lnTo>
                <a:lnTo>
                  <a:pt x="6931659" y="2677794"/>
                </a:lnTo>
                <a:lnTo>
                  <a:pt x="6812788" y="2677794"/>
                </a:lnTo>
                <a:lnTo>
                  <a:pt x="6812788" y="2732024"/>
                </a:lnTo>
              </a:path>
              <a:path w="6953250" h="10085070">
                <a:moveTo>
                  <a:pt x="6834378" y="2732024"/>
                </a:moveTo>
                <a:lnTo>
                  <a:pt x="6834378" y="2753994"/>
                </a:lnTo>
                <a:lnTo>
                  <a:pt x="6953250" y="2753994"/>
                </a:lnTo>
                <a:lnTo>
                  <a:pt x="6953250" y="2851911"/>
                </a:lnTo>
                <a:lnTo>
                  <a:pt x="6834378" y="2851911"/>
                </a:lnTo>
                <a:lnTo>
                  <a:pt x="6834378" y="2873755"/>
                </a:lnTo>
                <a:lnTo>
                  <a:pt x="6834378" y="2884424"/>
                </a:lnTo>
              </a:path>
              <a:path w="6953250" h="10085070">
                <a:moveTo>
                  <a:pt x="6812788" y="2732024"/>
                </a:moveTo>
                <a:lnTo>
                  <a:pt x="6812788" y="2775711"/>
                </a:lnTo>
                <a:lnTo>
                  <a:pt x="6931659" y="2775711"/>
                </a:lnTo>
                <a:lnTo>
                  <a:pt x="6931659" y="2830194"/>
                </a:lnTo>
                <a:lnTo>
                  <a:pt x="6812788" y="2830194"/>
                </a:lnTo>
                <a:lnTo>
                  <a:pt x="6812788" y="2884424"/>
                </a:lnTo>
              </a:path>
              <a:path w="6953250" h="10085070">
                <a:moveTo>
                  <a:pt x="6834378" y="2884424"/>
                </a:moveTo>
                <a:lnTo>
                  <a:pt x="6834378" y="2906394"/>
                </a:lnTo>
                <a:lnTo>
                  <a:pt x="6953250" y="2906394"/>
                </a:lnTo>
                <a:lnTo>
                  <a:pt x="6953250" y="3004311"/>
                </a:lnTo>
                <a:lnTo>
                  <a:pt x="6834378" y="3004311"/>
                </a:lnTo>
                <a:lnTo>
                  <a:pt x="6834378" y="3026155"/>
                </a:lnTo>
                <a:lnTo>
                  <a:pt x="6834378" y="3037204"/>
                </a:lnTo>
              </a:path>
              <a:path w="6953250" h="10085070">
                <a:moveTo>
                  <a:pt x="6812788" y="2884424"/>
                </a:moveTo>
                <a:lnTo>
                  <a:pt x="6812788" y="2928111"/>
                </a:lnTo>
                <a:lnTo>
                  <a:pt x="6931659" y="2928111"/>
                </a:lnTo>
                <a:lnTo>
                  <a:pt x="6931659" y="2982594"/>
                </a:lnTo>
                <a:lnTo>
                  <a:pt x="6812788" y="2982594"/>
                </a:lnTo>
                <a:lnTo>
                  <a:pt x="6812788" y="3037204"/>
                </a:lnTo>
              </a:path>
              <a:path w="6953250" h="10085070">
                <a:moveTo>
                  <a:pt x="6834378" y="3037204"/>
                </a:moveTo>
                <a:lnTo>
                  <a:pt x="6834378" y="3058794"/>
                </a:lnTo>
                <a:lnTo>
                  <a:pt x="6953250" y="3058794"/>
                </a:lnTo>
                <a:lnTo>
                  <a:pt x="6953250" y="3156711"/>
                </a:lnTo>
                <a:lnTo>
                  <a:pt x="6834378" y="3156711"/>
                </a:lnTo>
                <a:lnTo>
                  <a:pt x="6834378" y="3178555"/>
                </a:lnTo>
                <a:lnTo>
                  <a:pt x="6834378" y="3189604"/>
                </a:lnTo>
              </a:path>
              <a:path w="6953250" h="10085070">
                <a:moveTo>
                  <a:pt x="6812788" y="3037204"/>
                </a:moveTo>
                <a:lnTo>
                  <a:pt x="6812788" y="3080511"/>
                </a:lnTo>
                <a:lnTo>
                  <a:pt x="6931659" y="3080511"/>
                </a:lnTo>
                <a:lnTo>
                  <a:pt x="6931659" y="3134994"/>
                </a:lnTo>
                <a:lnTo>
                  <a:pt x="6812788" y="3134994"/>
                </a:lnTo>
                <a:lnTo>
                  <a:pt x="6812788" y="3189604"/>
                </a:lnTo>
              </a:path>
              <a:path w="6953250" h="10085070">
                <a:moveTo>
                  <a:pt x="6834378" y="3189604"/>
                </a:moveTo>
                <a:lnTo>
                  <a:pt x="6834378" y="3211194"/>
                </a:lnTo>
                <a:lnTo>
                  <a:pt x="6953250" y="3211194"/>
                </a:lnTo>
                <a:lnTo>
                  <a:pt x="6953250" y="3309365"/>
                </a:lnTo>
                <a:lnTo>
                  <a:pt x="6834378" y="3309365"/>
                </a:lnTo>
                <a:lnTo>
                  <a:pt x="6834378" y="3330955"/>
                </a:lnTo>
                <a:lnTo>
                  <a:pt x="6834378" y="3342004"/>
                </a:lnTo>
              </a:path>
              <a:path w="6953250" h="10085070">
                <a:moveTo>
                  <a:pt x="6812788" y="3189604"/>
                </a:moveTo>
                <a:lnTo>
                  <a:pt x="6812788" y="3232911"/>
                </a:lnTo>
                <a:lnTo>
                  <a:pt x="6931659" y="3232911"/>
                </a:lnTo>
                <a:lnTo>
                  <a:pt x="6931659" y="3287394"/>
                </a:lnTo>
                <a:lnTo>
                  <a:pt x="6812788" y="3287394"/>
                </a:lnTo>
                <a:lnTo>
                  <a:pt x="6812788" y="3342004"/>
                </a:lnTo>
              </a:path>
              <a:path w="6953250" h="10085070">
                <a:moveTo>
                  <a:pt x="6834378" y="3342004"/>
                </a:moveTo>
                <a:lnTo>
                  <a:pt x="6834378" y="3363594"/>
                </a:lnTo>
                <a:lnTo>
                  <a:pt x="6953250" y="3363594"/>
                </a:lnTo>
                <a:lnTo>
                  <a:pt x="6953250" y="3461765"/>
                </a:lnTo>
                <a:lnTo>
                  <a:pt x="6834378" y="3461765"/>
                </a:lnTo>
                <a:lnTo>
                  <a:pt x="6834378" y="3483355"/>
                </a:lnTo>
                <a:lnTo>
                  <a:pt x="6834378" y="3494404"/>
                </a:lnTo>
              </a:path>
              <a:path w="6953250" h="10085070">
                <a:moveTo>
                  <a:pt x="6812788" y="3342004"/>
                </a:moveTo>
                <a:lnTo>
                  <a:pt x="6812788" y="3385565"/>
                </a:lnTo>
                <a:lnTo>
                  <a:pt x="6931659" y="3385565"/>
                </a:lnTo>
                <a:lnTo>
                  <a:pt x="6931659" y="3439794"/>
                </a:lnTo>
                <a:lnTo>
                  <a:pt x="6812788" y="3439794"/>
                </a:lnTo>
                <a:lnTo>
                  <a:pt x="6812788" y="3494404"/>
                </a:lnTo>
              </a:path>
              <a:path w="6953250" h="10085070">
                <a:moveTo>
                  <a:pt x="6834378" y="3494404"/>
                </a:moveTo>
                <a:lnTo>
                  <a:pt x="6834378" y="3515994"/>
                </a:lnTo>
                <a:lnTo>
                  <a:pt x="6953250" y="3515994"/>
                </a:lnTo>
                <a:lnTo>
                  <a:pt x="6953250" y="3614165"/>
                </a:lnTo>
                <a:lnTo>
                  <a:pt x="6834378" y="3614165"/>
                </a:lnTo>
                <a:lnTo>
                  <a:pt x="6834378" y="3635755"/>
                </a:lnTo>
                <a:lnTo>
                  <a:pt x="6834378" y="3646804"/>
                </a:lnTo>
              </a:path>
              <a:path w="6953250" h="10085070">
                <a:moveTo>
                  <a:pt x="6812788" y="3494404"/>
                </a:moveTo>
                <a:lnTo>
                  <a:pt x="6812788" y="3537965"/>
                </a:lnTo>
                <a:lnTo>
                  <a:pt x="6931659" y="3537965"/>
                </a:lnTo>
                <a:lnTo>
                  <a:pt x="6931659" y="3592194"/>
                </a:lnTo>
                <a:lnTo>
                  <a:pt x="6812788" y="3592194"/>
                </a:lnTo>
                <a:lnTo>
                  <a:pt x="6812788" y="3646804"/>
                </a:lnTo>
              </a:path>
              <a:path w="6953250" h="10085070">
                <a:moveTo>
                  <a:pt x="6834378" y="3646804"/>
                </a:moveTo>
                <a:lnTo>
                  <a:pt x="6834378" y="3668394"/>
                </a:lnTo>
                <a:lnTo>
                  <a:pt x="6953250" y="3668394"/>
                </a:lnTo>
                <a:lnTo>
                  <a:pt x="6953250" y="3766565"/>
                </a:lnTo>
                <a:lnTo>
                  <a:pt x="6834378" y="3766565"/>
                </a:lnTo>
                <a:lnTo>
                  <a:pt x="6834378" y="3788155"/>
                </a:lnTo>
                <a:lnTo>
                  <a:pt x="6834378" y="3799204"/>
                </a:lnTo>
              </a:path>
              <a:path w="6953250" h="10085070">
                <a:moveTo>
                  <a:pt x="6812788" y="3646804"/>
                </a:moveTo>
                <a:lnTo>
                  <a:pt x="6812788" y="3690365"/>
                </a:lnTo>
                <a:lnTo>
                  <a:pt x="6931659" y="3690365"/>
                </a:lnTo>
                <a:lnTo>
                  <a:pt x="6931659" y="3744594"/>
                </a:lnTo>
                <a:lnTo>
                  <a:pt x="6812788" y="3744594"/>
                </a:lnTo>
                <a:lnTo>
                  <a:pt x="6812788" y="3799204"/>
                </a:lnTo>
              </a:path>
              <a:path w="6953250" h="10085070">
                <a:moveTo>
                  <a:pt x="6834378" y="3799204"/>
                </a:moveTo>
                <a:lnTo>
                  <a:pt x="6834378" y="3820794"/>
                </a:lnTo>
                <a:lnTo>
                  <a:pt x="6953250" y="3820794"/>
                </a:lnTo>
                <a:lnTo>
                  <a:pt x="6953250" y="3918966"/>
                </a:lnTo>
                <a:lnTo>
                  <a:pt x="6834378" y="3918966"/>
                </a:lnTo>
                <a:lnTo>
                  <a:pt x="6834378" y="3940555"/>
                </a:lnTo>
                <a:lnTo>
                  <a:pt x="6834378" y="3951604"/>
                </a:lnTo>
              </a:path>
              <a:path w="6953250" h="10085070">
                <a:moveTo>
                  <a:pt x="6812788" y="3799204"/>
                </a:moveTo>
                <a:lnTo>
                  <a:pt x="6812788" y="3842765"/>
                </a:lnTo>
                <a:lnTo>
                  <a:pt x="6931659" y="3842765"/>
                </a:lnTo>
                <a:lnTo>
                  <a:pt x="6931659" y="3896994"/>
                </a:lnTo>
                <a:lnTo>
                  <a:pt x="6812788" y="3896994"/>
                </a:lnTo>
                <a:lnTo>
                  <a:pt x="6812788" y="3951604"/>
                </a:lnTo>
              </a:path>
              <a:path w="6953250" h="10085070">
                <a:moveTo>
                  <a:pt x="6834378" y="3951604"/>
                </a:moveTo>
                <a:lnTo>
                  <a:pt x="6834378" y="3973194"/>
                </a:lnTo>
                <a:lnTo>
                  <a:pt x="6953250" y="3973194"/>
                </a:lnTo>
                <a:lnTo>
                  <a:pt x="6953250" y="4071366"/>
                </a:lnTo>
                <a:lnTo>
                  <a:pt x="6834378" y="4071366"/>
                </a:lnTo>
                <a:lnTo>
                  <a:pt x="6834378" y="4092955"/>
                </a:lnTo>
                <a:lnTo>
                  <a:pt x="6834378" y="4104004"/>
                </a:lnTo>
              </a:path>
              <a:path w="6953250" h="10085070">
                <a:moveTo>
                  <a:pt x="6812788" y="3951604"/>
                </a:moveTo>
                <a:lnTo>
                  <a:pt x="6812788" y="3995166"/>
                </a:lnTo>
                <a:lnTo>
                  <a:pt x="6931659" y="3995166"/>
                </a:lnTo>
                <a:lnTo>
                  <a:pt x="6931659" y="4049394"/>
                </a:lnTo>
                <a:lnTo>
                  <a:pt x="6812788" y="4049394"/>
                </a:lnTo>
                <a:lnTo>
                  <a:pt x="6812788" y="4104004"/>
                </a:lnTo>
              </a:path>
              <a:path w="6953250" h="10085070">
                <a:moveTo>
                  <a:pt x="6834378" y="4104004"/>
                </a:moveTo>
                <a:lnTo>
                  <a:pt x="6834378" y="4125594"/>
                </a:lnTo>
                <a:lnTo>
                  <a:pt x="6953250" y="4125594"/>
                </a:lnTo>
                <a:lnTo>
                  <a:pt x="6953250" y="4223766"/>
                </a:lnTo>
                <a:lnTo>
                  <a:pt x="6834378" y="4223766"/>
                </a:lnTo>
                <a:lnTo>
                  <a:pt x="6834378" y="4245356"/>
                </a:lnTo>
                <a:lnTo>
                  <a:pt x="6834378" y="4256405"/>
                </a:lnTo>
              </a:path>
              <a:path w="6953250" h="10085070">
                <a:moveTo>
                  <a:pt x="6812788" y="4104004"/>
                </a:moveTo>
                <a:lnTo>
                  <a:pt x="6812788" y="4147566"/>
                </a:lnTo>
                <a:lnTo>
                  <a:pt x="6931659" y="4147566"/>
                </a:lnTo>
                <a:lnTo>
                  <a:pt x="6931659" y="4201795"/>
                </a:lnTo>
                <a:lnTo>
                  <a:pt x="6812788" y="4201795"/>
                </a:lnTo>
                <a:lnTo>
                  <a:pt x="6812788" y="4256405"/>
                </a:lnTo>
              </a:path>
              <a:path w="6953250" h="10085070">
                <a:moveTo>
                  <a:pt x="6834378" y="4256405"/>
                </a:moveTo>
                <a:lnTo>
                  <a:pt x="6834378" y="4277995"/>
                </a:lnTo>
                <a:lnTo>
                  <a:pt x="6953250" y="4277995"/>
                </a:lnTo>
                <a:lnTo>
                  <a:pt x="6953250" y="4376166"/>
                </a:lnTo>
                <a:lnTo>
                  <a:pt x="6834378" y="4376166"/>
                </a:lnTo>
                <a:lnTo>
                  <a:pt x="6834378" y="4397756"/>
                </a:lnTo>
                <a:lnTo>
                  <a:pt x="6834378" y="4408805"/>
                </a:lnTo>
              </a:path>
              <a:path w="6953250" h="10085070">
                <a:moveTo>
                  <a:pt x="6812788" y="4256405"/>
                </a:moveTo>
                <a:lnTo>
                  <a:pt x="6812788" y="4299966"/>
                </a:lnTo>
                <a:lnTo>
                  <a:pt x="6931659" y="4299966"/>
                </a:lnTo>
                <a:lnTo>
                  <a:pt x="6931659" y="4354575"/>
                </a:lnTo>
                <a:lnTo>
                  <a:pt x="6812788" y="4354575"/>
                </a:lnTo>
                <a:lnTo>
                  <a:pt x="6812788" y="4408805"/>
                </a:lnTo>
              </a:path>
              <a:path w="6953250" h="10085070">
                <a:moveTo>
                  <a:pt x="6834378" y="4408805"/>
                </a:moveTo>
                <a:lnTo>
                  <a:pt x="6834378" y="4430775"/>
                </a:lnTo>
                <a:lnTo>
                  <a:pt x="6953250" y="4430775"/>
                </a:lnTo>
                <a:lnTo>
                  <a:pt x="6953250" y="4528566"/>
                </a:lnTo>
                <a:lnTo>
                  <a:pt x="6834378" y="4528566"/>
                </a:lnTo>
                <a:lnTo>
                  <a:pt x="6834378" y="4550156"/>
                </a:lnTo>
                <a:lnTo>
                  <a:pt x="6834378" y="4561205"/>
                </a:lnTo>
              </a:path>
              <a:path w="6953250" h="10085070">
                <a:moveTo>
                  <a:pt x="6812788" y="4408805"/>
                </a:moveTo>
                <a:lnTo>
                  <a:pt x="6812788" y="4452366"/>
                </a:lnTo>
                <a:lnTo>
                  <a:pt x="6931659" y="4452366"/>
                </a:lnTo>
                <a:lnTo>
                  <a:pt x="6931659" y="4506975"/>
                </a:lnTo>
                <a:lnTo>
                  <a:pt x="6812788" y="4506975"/>
                </a:lnTo>
                <a:lnTo>
                  <a:pt x="6812788" y="4561205"/>
                </a:lnTo>
              </a:path>
              <a:path w="6953250" h="10085070">
                <a:moveTo>
                  <a:pt x="6834378" y="4561205"/>
                </a:moveTo>
                <a:lnTo>
                  <a:pt x="6834378" y="4583175"/>
                </a:lnTo>
                <a:lnTo>
                  <a:pt x="6953250" y="4583175"/>
                </a:lnTo>
                <a:lnTo>
                  <a:pt x="6953250" y="4680966"/>
                </a:lnTo>
                <a:lnTo>
                  <a:pt x="6834378" y="4680966"/>
                </a:lnTo>
                <a:lnTo>
                  <a:pt x="6834378" y="4702936"/>
                </a:lnTo>
                <a:lnTo>
                  <a:pt x="6834378" y="4713605"/>
                </a:lnTo>
              </a:path>
              <a:path w="6953250" h="10085070">
                <a:moveTo>
                  <a:pt x="6812788" y="4561205"/>
                </a:moveTo>
                <a:lnTo>
                  <a:pt x="6812788" y="4604766"/>
                </a:lnTo>
                <a:lnTo>
                  <a:pt x="6931659" y="4604766"/>
                </a:lnTo>
                <a:lnTo>
                  <a:pt x="6931659" y="4659375"/>
                </a:lnTo>
                <a:lnTo>
                  <a:pt x="6812788" y="4659375"/>
                </a:lnTo>
                <a:lnTo>
                  <a:pt x="6812788" y="4713605"/>
                </a:lnTo>
              </a:path>
              <a:path w="6953250" h="10085070">
                <a:moveTo>
                  <a:pt x="6834378" y="4713605"/>
                </a:moveTo>
                <a:lnTo>
                  <a:pt x="6834378" y="4735575"/>
                </a:lnTo>
                <a:lnTo>
                  <a:pt x="6953250" y="4735575"/>
                </a:lnTo>
                <a:lnTo>
                  <a:pt x="6953250" y="4833366"/>
                </a:lnTo>
                <a:lnTo>
                  <a:pt x="6834378" y="4833366"/>
                </a:lnTo>
                <a:lnTo>
                  <a:pt x="6834378" y="4855336"/>
                </a:lnTo>
                <a:lnTo>
                  <a:pt x="6834378" y="4866005"/>
                </a:lnTo>
              </a:path>
              <a:path w="6953250" h="10085070">
                <a:moveTo>
                  <a:pt x="6812788" y="4713605"/>
                </a:moveTo>
                <a:lnTo>
                  <a:pt x="6812788" y="4757166"/>
                </a:lnTo>
                <a:lnTo>
                  <a:pt x="6931659" y="4757166"/>
                </a:lnTo>
                <a:lnTo>
                  <a:pt x="6931659" y="4811775"/>
                </a:lnTo>
                <a:lnTo>
                  <a:pt x="6812788" y="4811775"/>
                </a:lnTo>
                <a:lnTo>
                  <a:pt x="6812788" y="4866005"/>
                </a:lnTo>
              </a:path>
              <a:path w="6953250" h="10085070">
                <a:moveTo>
                  <a:pt x="6834378" y="4866005"/>
                </a:moveTo>
                <a:lnTo>
                  <a:pt x="6834378" y="4887975"/>
                </a:lnTo>
                <a:lnTo>
                  <a:pt x="6953250" y="4887975"/>
                </a:lnTo>
                <a:lnTo>
                  <a:pt x="6953250" y="4985766"/>
                </a:lnTo>
                <a:lnTo>
                  <a:pt x="6834378" y="4985766"/>
                </a:lnTo>
                <a:lnTo>
                  <a:pt x="6834378" y="5007736"/>
                </a:lnTo>
                <a:lnTo>
                  <a:pt x="6834378" y="5018405"/>
                </a:lnTo>
              </a:path>
              <a:path w="6953250" h="10085070">
                <a:moveTo>
                  <a:pt x="6812788" y="4866005"/>
                </a:moveTo>
                <a:lnTo>
                  <a:pt x="6812788" y="4909566"/>
                </a:lnTo>
                <a:lnTo>
                  <a:pt x="6931659" y="4909566"/>
                </a:lnTo>
                <a:lnTo>
                  <a:pt x="6931659" y="4964175"/>
                </a:lnTo>
                <a:lnTo>
                  <a:pt x="6812788" y="4964175"/>
                </a:lnTo>
                <a:lnTo>
                  <a:pt x="6812788" y="5018405"/>
                </a:lnTo>
              </a:path>
              <a:path w="6953250" h="10085070">
                <a:moveTo>
                  <a:pt x="6834378" y="5018405"/>
                </a:moveTo>
                <a:lnTo>
                  <a:pt x="6834378" y="5040630"/>
                </a:lnTo>
                <a:lnTo>
                  <a:pt x="6953250" y="5040630"/>
                </a:lnTo>
                <a:lnTo>
                  <a:pt x="6953250" y="5139435"/>
                </a:lnTo>
                <a:lnTo>
                  <a:pt x="6834378" y="5139435"/>
                </a:lnTo>
                <a:lnTo>
                  <a:pt x="6834378" y="5161280"/>
                </a:lnTo>
                <a:lnTo>
                  <a:pt x="6834378" y="5172329"/>
                </a:lnTo>
              </a:path>
              <a:path w="6953250" h="10085070">
                <a:moveTo>
                  <a:pt x="6812788" y="5018405"/>
                </a:moveTo>
                <a:lnTo>
                  <a:pt x="6812788" y="5062600"/>
                </a:lnTo>
                <a:lnTo>
                  <a:pt x="6931659" y="5062600"/>
                </a:lnTo>
                <a:lnTo>
                  <a:pt x="6931659" y="5117464"/>
                </a:lnTo>
                <a:lnTo>
                  <a:pt x="6812788" y="5117464"/>
                </a:lnTo>
                <a:lnTo>
                  <a:pt x="6812788" y="5172329"/>
                </a:lnTo>
              </a:path>
              <a:path w="6953250" h="10085070">
                <a:moveTo>
                  <a:pt x="6834378" y="5172329"/>
                </a:moveTo>
                <a:lnTo>
                  <a:pt x="6834378" y="5194554"/>
                </a:lnTo>
                <a:lnTo>
                  <a:pt x="6953250" y="5194554"/>
                </a:lnTo>
                <a:lnTo>
                  <a:pt x="6953250" y="5293359"/>
                </a:lnTo>
                <a:lnTo>
                  <a:pt x="6834378" y="5293359"/>
                </a:lnTo>
                <a:lnTo>
                  <a:pt x="6834378" y="5315204"/>
                </a:lnTo>
                <a:lnTo>
                  <a:pt x="6834378" y="5326507"/>
                </a:lnTo>
              </a:path>
              <a:path w="6953250" h="10085070">
                <a:moveTo>
                  <a:pt x="6812788" y="5172329"/>
                </a:moveTo>
                <a:lnTo>
                  <a:pt x="6812788" y="5216524"/>
                </a:lnTo>
                <a:lnTo>
                  <a:pt x="6931659" y="5216524"/>
                </a:lnTo>
                <a:lnTo>
                  <a:pt x="6931659" y="5271388"/>
                </a:lnTo>
                <a:lnTo>
                  <a:pt x="6812788" y="5271388"/>
                </a:lnTo>
                <a:lnTo>
                  <a:pt x="6812788" y="5326507"/>
                </a:lnTo>
              </a:path>
              <a:path w="6953250" h="10085070">
                <a:moveTo>
                  <a:pt x="6834378" y="5326507"/>
                </a:moveTo>
                <a:lnTo>
                  <a:pt x="6834378" y="5348478"/>
                </a:lnTo>
                <a:lnTo>
                  <a:pt x="6953250" y="5348478"/>
                </a:lnTo>
                <a:lnTo>
                  <a:pt x="6953250" y="5447283"/>
                </a:lnTo>
                <a:lnTo>
                  <a:pt x="6834378" y="5447283"/>
                </a:lnTo>
                <a:lnTo>
                  <a:pt x="6834378" y="5469508"/>
                </a:lnTo>
                <a:lnTo>
                  <a:pt x="6834378" y="5480431"/>
                </a:lnTo>
              </a:path>
              <a:path w="6953250" h="10085070">
                <a:moveTo>
                  <a:pt x="6812788" y="5326507"/>
                </a:moveTo>
                <a:lnTo>
                  <a:pt x="6812788" y="5370448"/>
                </a:lnTo>
                <a:lnTo>
                  <a:pt x="6931659" y="5370448"/>
                </a:lnTo>
                <a:lnTo>
                  <a:pt x="6931659" y="5425312"/>
                </a:lnTo>
                <a:lnTo>
                  <a:pt x="6812788" y="5425312"/>
                </a:lnTo>
                <a:lnTo>
                  <a:pt x="6812788" y="5480431"/>
                </a:lnTo>
              </a:path>
              <a:path w="6953250" h="10085070">
                <a:moveTo>
                  <a:pt x="6834378" y="5480431"/>
                </a:moveTo>
                <a:lnTo>
                  <a:pt x="6834378" y="5502401"/>
                </a:lnTo>
                <a:lnTo>
                  <a:pt x="6953250" y="5502401"/>
                </a:lnTo>
                <a:lnTo>
                  <a:pt x="6953250" y="5601208"/>
                </a:lnTo>
                <a:lnTo>
                  <a:pt x="6834378" y="5601208"/>
                </a:lnTo>
                <a:lnTo>
                  <a:pt x="6834378" y="5623433"/>
                </a:lnTo>
                <a:lnTo>
                  <a:pt x="6834378" y="5634355"/>
                </a:lnTo>
              </a:path>
              <a:path w="6953250" h="10085070">
                <a:moveTo>
                  <a:pt x="6812788" y="5480431"/>
                </a:moveTo>
                <a:lnTo>
                  <a:pt x="6812788" y="5524372"/>
                </a:lnTo>
                <a:lnTo>
                  <a:pt x="6931659" y="5524372"/>
                </a:lnTo>
                <a:lnTo>
                  <a:pt x="6931659" y="5579236"/>
                </a:lnTo>
                <a:lnTo>
                  <a:pt x="6812788" y="5579236"/>
                </a:lnTo>
                <a:lnTo>
                  <a:pt x="6812788" y="5634355"/>
                </a:lnTo>
              </a:path>
              <a:path w="6953250" h="10085070">
                <a:moveTo>
                  <a:pt x="6834378" y="5634355"/>
                </a:moveTo>
                <a:lnTo>
                  <a:pt x="6834378" y="5656325"/>
                </a:lnTo>
                <a:lnTo>
                  <a:pt x="6953250" y="5656325"/>
                </a:lnTo>
                <a:lnTo>
                  <a:pt x="6953250" y="5755132"/>
                </a:lnTo>
                <a:lnTo>
                  <a:pt x="6834378" y="5755132"/>
                </a:lnTo>
                <a:lnTo>
                  <a:pt x="6834378" y="5777357"/>
                </a:lnTo>
                <a:lnTo>
                  <a:pt x="6834378" y="5788279"/>
                </a:lnTo>
              </a:path>
              <a:path w="6953250" h="10085070">
                <a:moveTo>
                  <a:pt x="6812788" y="5634355"/>
                </a:moveTo>
                <a:lnTo>
                  <a:pt x="6812788" y="5678296"/>
                </a:lnTo>
                <a:lnTo>
                  <a:pt x="6931659" y="5678296"/>
                </a:lnTo>
                <a:lnTo>
                  <a:pt x="6931659" y="5733160"/>
                </a:lnTo>
                <a:lnTo>
                  <a:pt x="6812788" y="5733160"/>
                </a:lnTo>
                <a:lnTo>
                  <a:pt x="6812788" y="5788279"/>
                </a:lnTo>
              </a:path>
              <a:path w="6953250" h="10085070">
                <a:moveTo>
                  <a:pt x="6834378" y="5788279"/>
                </a:moveTo>
                <a:lnTo>
                  <a:pt x="6834378" y="5810249"/>
                </a:lnTo>
                <a:lnTo>
                  <a:pt x="6953250" y="5810249"/>
                </a:lnTo>
                <a:lnTo>
                  <a:pt x="6953250" y="5909309"/>
                </a:lnTo>
                <a:lnTo>
                  <a:pt x="6834378" y="5909309"/>
                </a:lnTo>
                <a:lnTo>
                  <a:pt x="6834378" y="5931281"/>
                </a:lnTo>
                <a:lnTo>
                  <a:pt x="6834378" y="5942203"/>
                </a:lnTo>
              </a:path>
              <a:path w="6953250" h="10085070">
                <a:moveTo>
                  <a:pt x="6812788" y="5788279"/>
                </a:moveTo>
                <a:lnTo>
                  <a:pt x="6812788" y="5832220"/>
                </a:lnTo>
                <a:lnTo>
                  <a:pt x="6931659" y="5832220"/>
                </a:lnTo>
                <a:lnTo>
                  <a:pt x="6931659" y="5887084"/>
                </a:lnTo>
                <a:lnTo>
                  <a:pt x="6812788" y="5887084"/>
                </a:lnTo>
                <a:lnTo>
                  <a:pt x="6812788" y="5942203"/>
                </a:lnTo>
              </a:path>
              <a:path w="6953250" h="10085070">
                <a:moveTo>
                  <a:pt x="6834378" y="5942203"/>
                </a:moveTo>
                <a:lnTo>
                  <a:pt x="6834378" y="5964173"/>
                </a:lnTo>
                <a:lnTo>
                  <a:pt x="6953250" y="5964173"/>
                </a:lnTo>
                <a:lnTo>
                  <a:pt x="6953250" y="6063233"/>
                </a:lnTo>
                <a:lnTo>
                  <a:pt x="6834378" y="6063233"/>
                </a:lnTo>
                <a:lnTo>
                  <a:pt x="6834378" y="6085205"/>
                </a:lnTo>
                <a:lnTo>
                  <a:pt x="6834378" y="6096126"/>
                </a:lnTo>
              </a:path>
              <a:path w="6953250" h="10085070">
                <a:moveTo>
                  <a:pt x="6812788" y="5942203"/>
                </a:moveTo>
                <a:lnTo>
                  <a:pt x="6812788" y="5986145"/>
                </a:lnTo>
                <a:lnTo>
                  <a:pt x="6931659" y="5986145"/>
                </a:lnTo>
                <a:lnTo>
                  <a:pt x="6931659" y="6041008"/>
                </a:lnTo>
                <a:lnTo>
                  <a:pt x="6812788" y="6041008"/>
                </a:lnTo>
                <a:lnTo>
                  <a:pt x="6812788" y="6096126"/>
                </a:lnTo>
              </a:path>
              <a:path w="6953250" h="10085070">
                <a:moveTo>
                  <a:pt x="6834378" y="6096126"/>
                </a:moveTo>
                <a:lnTo>
                  <a:pt x="6834378" y="6118097"/>
                </a:lnTo>
                <a:lnTo>
                  <a:pt x="6953250" y="6118097"/>
                </a:lnTo>
                <a:lnTo>
                  <a:pt x="6953250" y="6217158"/>
                </a:lnTo>
                <a:lnTo>
                  <a:pt x="6834378" y="6217158"/>
                </a:lnTo>
                <a:lnTo>
                  <a:pt x="6834378" y="6239129"/>
                </a:lnTo>
                <a:lnTo>
                  <a:pt x="6834378" y="6250050"/>
                </a:lnTo>
              </a:path>
              <a:path w="6953250" h="10085070">
                <a:moveTo>
                  <a:pt x="6812788" y="6096126"/>
                </a:moveTo>
                <a:lnTo>
                  <a:pt x="6812788" y="6140069"/>
                </a:lnTo>
                <a:lnTo>
                  <a:pt x="6931659" y="6140069"/>
                </a:lnTo>
                <a:lnTo>
                  <a:pt x="6931659" y="6195186"/>
                </a:lnTo>
                <a:lnTo>
                  <a:pt x="6812788" y="6195186"/>
                </a:lnTo>
                <a:lnTo>
                  <a:pt x="6812788" y="6250050"/>
                </a:lnTo>
              </a:path>
              <a:path w="6953250" h="10085070">
                <a:moveTo>
                  <a:pt x="6834378" y="6250050"/>
                </a:moveTo>
                <a:lnTo>
                  <a:pt x="6834378" y="6272021"/>
                </a:lnTo>
                <a:lnTo>
                  <a:pt x="6953250" y="6272021"/>
                </a:lnTo>
                <a:lnTo>
                  <a:pt x="6953250" y="6371082"/>
                </a:lnTo>
                <a:lnTo>
                  <a:pt x="6834378" y="6371082"/>
                </a:lnTo>
                <a:lnTo>
                  <a:pt x="6834378" y="6393053"/>
                </a:lnTo>
                <a:lnTo>
                  <a:pt x="6834378" y="6403974"/>
                </a:lnTo>
              </a:path>
              <a:path w="6953250" h="10085070">
                <a:moveTo>
                  <a:pt x="6812788" y="6250050"/>
                </a:moveTo>
                <a:lnTo>
                  <a:pt x="6812788" y="6293993"/>
                </a:lnTo>
                <a:lnTo>
                  <a:pt x="6931659" y="6293993"/>
                </a:lnTo>
                <a:lnTo>
                  <a:pt x="6931659" y="6349110"/>
                </a:lnTo>
                <a:lnTo>
                  <a:pt x="6812788" y="6349110"/>
                </a:lnTo>
                <a:lnTo>
                  <a:pt x="6812788" y="6403974"/>
                </a:lnTo>
              </a:path>
              <a:path w="6953250" h="10085070">
                <a:moveTo>
                  <a:pt x="6834378" y="6403974"/>
                </a:moveTo>
                <a:lnTo>
                  <a:pt x="6834378" y="6425945"/>
                </a:lnTo>
                <a:lnTo>
                  <a:pt x="6953250" y="6425945"/>
                </a:lnTo>
                <a:lnTo>
                  <a:pt x="6953250" y="6525006"/>
                </a:lnTo>
                <a:lnTo>
                  <a:pt x="6834378" y="6525006"/>
                </a:lnTo>
                <a:lnTo>
                  <a:pt x="6834378" y="6546977"/>
                </a:lnTo>
                <a:lnTo>
                  <a:pt x="6834378" y="6557898"/>
                </a:lnTo>
              </a:path>
              <a:path w="6953250" h="10085070">
                <a:moveTo>
                  <a:pt x="6812788" y="6403974"/>
                </a:moveTo>
                <a:lnTo>
                  <a:pt x="6812788" y="6447917"/>
                </a:lnTo>
                <a:lnTo>
                  <a:pt x="6931659" y="6447917"/>
                </a:lnTo>
                <a:lnTo>
                  <a:pt x="6931659" y="6503034"/>
                </a:lnTo>
                <a:lnTo>
                  <a:pt x="6812788" y="6503034"/>
                </a:lnTo>
                <a:lnTo>
                  <a:pt x="6812788" y="6557898"/>
                </a:lnTo>
              </a:path>
              <a:path w="6953250" h="10085070">
                <a:moveTo>
                  <a:pt x="6834378" y="6557898"/>
                </a:moveTo>
                <a:lnTo>
                  <a:pt x="6834378" y="6579869"/>
                </a:lnTo>
                <a:lnTo>
                  <a:pt x="6953250" y="6579869"/>
                </a:lnTo>
                <a:lnTo>
                  <a:pt x="6953250" y="6678930"/>
                </a:lnTo>
                <a:lnTo>
                  <a:pt x="6834378" y="6678930"/>
                </a:lnTo>
                <a:lnTo>
                  <a:pt x="6834378" y="6700900"/>
                </a:lnTo>
                <a:lnTo>
                  <a:pt x="6834378" y="6711823"/>
                </a:lnTo>
              </a:path>
              <a:path w="6953250" h="10085070">
                <a:moveTo>
                  <a:pt x="6812788" y="6557898"/>
                </a:moveTo>
                <a:lnTo>
                  <a:pt x="6812788" y="6601840"/>
                </a:lnTo>
                <a:lnTo>
                  <a:pt x="6931659" y="6601840"/>
                </a:lnTo>
                <a:lnTo>
                  <a:pt x="6931659" y="6656958"/>
                </a:lnTo>
                <a:lnTo>
                  <a:pt x="6812788" y="6656958"/>
                </a:lnTo>
                <a:lnTo>
                  <a:pt x="6812788" y="6711823"/>
                </a:lnTo>
              </a:path>
              <a:path w="6953250" h="10085070">
                <a:moveTo>
                  <a:pt x="6834378" y="6711823"/>
                </a:moveTo>
                <a:lnTo>
                  <a:pt x="6834378" y="6733794"/>
                </a:lnTo>
                <a:lnTo>
                  <a:pt x="6953250" y="6733794"/>
                </a:lnTo>
                <a:lnTo>
                  <a:pt x="6953250" y="6832854"/>
                </a:lnTo>
                <a:lnTo>
                  <a:pt x="6834378" y="6832854"/>
                </a:lnTo>
                <a:lnTo>
                  <a:pt x="6834378" y="6854825"/>
                </a:lnTo>
                <a:lnTo>
                  <a:pt x="6834378" y="6865746"/>
                </a:lnTo>
              </a:path>
              <a:path w="6953250" h="10085070">
                <a:moveTo>
                  <a:pt x="6812788" y="6711823"/>
                </a:moveTo>
                <a:lnTo>
                  <a:pt x="6812788" y="6755764"/>
                </a:lnTo>
                <a:lnTo>
                  <a:pt x="6931659" y="6755764"/>
                </a:lnTo>
                <a:lnTo>
                  <a:pt x="6931659" y="6810883"/>
                </a:lnTo>
                <a:lnTo>
                  <a:pt x="6812788" y="6810883"/>
                </a:lnTo>
                <a:lnTo>
                  <a:pt x="6812788" y="6865746"/>
                </a:lnTo>
              </a:path>
              <a:path w="6953250" h="10085070">
                <a:moveTo>
                  <a:pt x="6834378" y="6865746"/>
                </a:moveTo>
                <a:lnTo>
                  <a:pt x="6834378" y="6887717"/>
                </a:lnTo>
                <a:lnTo>
                  <a:pt x="6953250" y="6887717"/>
                </a:lnTo>
                <a:lnTo>
                  <a:pt x="6953250" y="6986778"/>
                </a:lnTo>
                <a:lnTo>
                  <a:pt x="6834378" y="6986778"/>
                </a:lnTo>
                <a:lnTo>
                  <a:pt x="6834378" y="7008748"/>
                </a:lnTo>
                <a:lnTo>
                  <a:pt x="6834378" y="7019671"/>
                </a:lnTo>
              </a:path>
              <a:path w="6953250" h="10085070">
                <a:moveTo>
                  <a:pt x="6812788" y="6865746"/>
                </a:moveTo>
                <a:lnTo>
                  <a:pt x="6812788" y="6909942"/>
                </a:lnTo>
                <a:lnTo>
                  <a:pt x="6931659" y="6909942"/>
                </a:lnTo>
                <a:lnTo>
                  <a:pt x="6931659" y="6964807"/>
                </a:lnTo>
                <a:lnTo>
                  <a:pt x="6812788" y="6964807"/>
                </a:lnTo>
                <a:lnTo>
                  <a:pt x="6812788" y="7019671"/>
                </a:lnTo>
              </a:path>
              <a:path w="6953250" h="10085070">
                <a:moveTo>
                  <a:pt x="6834378" y="7019671"/>
                </a:moveTo>
                <a:lnTo>
                  <a:pt x="6834378" y="7041642"/>
                </a:lnTo>
                <a:lnTo>
                  <a:pt x="6953250" y="7041642"/>
                </a:lnTo>
                <a:lnTo>
                  <a:pt x="6953250" y="7140702"/>
                </a:lnTo>
                <a:lnTo>
                  <a:pt x="6834378" y="7140702"/>
                </a:lnTo>
                <a:lnTo>
                  <a:pt x="6834378" y="7162673"/>
                </a:lnTo>
                <a:lnTo>
                  <a:pt x="6834378" y="7173594"/>
                </a:lnTo>
              </a:path>
              <a:path w="6953250" h="10085070">
                <a:moveTo>
                  <a:pt x="6812788" y="7019671"/>
                </a:moveTo>
                <a:lnTo>
                  <a:pt x="6812788" y="7063867"/>
                </a:lnTo>
                <a:lnTo>
                  <a:pt x="6931659" y="7063867"/>
                </a:lnTo>
                <a:lnTo>
                  <a:pt x="6931659" y="7118731"/>
                </a:lnTo>
                <a:lnTo>
                  <a:pt x="6812788" y="7118731"/>
                </a:lnTo>
                <a:lnTo>
                  <a:pt x="6812788" y="7173594"/>
                </a:lnTo>
              </a:path>
              <a:path w="6953250" h="10085070">
                <a:moveTo>
                  <a:pt x="6834378" y="7173594"/>
                </a:moveTo>
                <a:lnTo>
                  <a:pt x="6834378" y="7195565"/>
                </a:lnTo>
                <a:lnTo>
                  <a:pt x="6953250" y="7195565"/>
                </a:lnTo>
                <a:lnTo>
                  <a:pt x="6953250" y="7294626"/>
                </a:lnTo>
                <a:lnTo>
                  <a:pt x="6834378" y="7294626"/>
                </a:lnTo>
                <a:lnTo>
                  <a:pt x="6834378" y="7316596"/>
                </a:lnTo>
                <a:lnTo>
                  <a:pt x="6834378" y="7327519"/>
                </a:lnTo>
              </a:path>
              <a:path w="6953250" h="10085070">
                <a:moveTo>
                  <a:pt x="6812788" y="7173594"/>
                </a:moveTo>
                <a:lnTo>
                  <a:pt x="6812788" y="7217790"/>
                </a:lnTo>
                <a:lnTo>
                  <a:pt x="6931659" y="7217790"/>
                </a:lnTo>
                <a:lnTo>
                  <a:pt x="6931659" y="7272655"/>
                </a:lnTo>
                <a:lnTo>
                  <a:pt x="6812788" y="7272655"/>
                </a:lnTo>
                <a:lnTo>
                  <a:pt x="6812788" y="7327519"/>
                </a:lnTo>
              </a:path>
              <a:path w="6953250" h="10085070">
                <a:moveTo>
                  <a:pt x="6834378" y="7327519"/>
                </a:moveTo>
                <a:lnTo>
                  <a:pt x="6834378" y="7349744"/>
                </a:lnTo>
                <a:lnTo>
                  <a:pt x="6953250" y="7349744"/>
                </a:lnTo>
                <a:lnTo>
                  <a:pt x="6953250" y="7448550"/>
                </a:lnTo>
                <a:lnTo>
                  <a:pt x="6834378" y="7448550"/>
                </a:lnTo>
                <a:lnTo>
                  <a:pt x="6834378" y="7470521"/>
                </a:lnTo>
                <a:lnTo>
                  <a:pt x="6834378" y="7481442"/>
                </a:lnTo>
              </a:path>
              <a:path w="6953250" h="10085070">
                <a:moveTo>
                  <a:pt x="6812788" y="7327519"/>
                </a:moveTo>
                <a:lnTo>
                  <a:pt x="6812788" y="7371714"/>
                </a:lnTo>
                <a:lnTo>
                  <a:pt x="6931659" y="7371714"/>
                </a:lnTo>
                <a:lnTo>
                  <a:pt x="6931659" y="7426579"/>
                </a:lnTo>
                <a:lnTo>
                  <a:pt x="6812788" y="7426579"/>
                </a:lnTo>
                <a:lnTo>
                  <a:pt x="6812788" y="7481442"/>
                </a:lnTo>
              </a:path>
              <a:path w="6953250" h="10085070">
                <a:moveTo>
                  <a:pt x="6834378" y="7481442"/>
                </a:moveTo>
                <a:lnTo>
                  <a:pt x="6834378" y="7503667"/>
                </a:lnTo>
                <a:lnTo>
                  <a:pt x="6953250" y="7503667"/>
                </a:lnTo>
                <a:lnTo>
                  <a:pt x="6953250" y="7602473"/>
                </a:lnTo>
                <a:lnTo>
                  <a:pt x="6834378" y="7602473"/>
                </a:lnTo>
                <a:lnTo>
                  <a:pt x="6834378" y="7624444"/>
                </a:lnTo>
                <a:lnTo>
                  <a:pt x="6834378" y="7635748"/>
                </a:lnTo>
              </a:path>
              <a:path w="6953250" h="10085070">
                <a:moveTo>
                  <a:pt x="6812788" y="7481442"/>
                </a:moveTo>
                <a:lnTo>
                  <a:pt x="6812788" y="7525638"/>
                </a:lnTo>
                <a:lnTo>
                  <a:pt x="6931659" y="7525638"/>
                </a:lnTo>
                <a:lnTo>
                  <a:pt x="6931659" y="7580503"/>
                </a:lnTo>
                <a:lnTo>
                  <a:pt x="6812788" y="7580503"/>
                </a:lnTo>
                <a:lnTo>
                  <a:pt x="6812788" y="7635748"/>
                </a:lnTo>
              </a:path>
              <a:path w="6953250" h="10085070">
                <a:moveTo>
                  <a:pt x="6834378" y="7635748"/>
                </a:moveTo>
                <a:lnTo>
                  <a:pt x="6834378" y="7657591"/>
                </a:lnTo>
                <a:lnTo>
                  <a:pt x="6953250" y="7657591"/>
                </a:lnTo>
                <a:lnTo>
                  <a:pt x="6953250" y="7756398"/>
                </a:lnTo>
                <a:lnTo>
                  <a:pt x="6834378" y="7756398"/>
                </a:lnTo>
                <a:lnTo>
                  <a:pt x="6834378" y="7778623"/>
                </a:lnTo>
                <a:lnTo>
                  <a:pt x="6834378" y="7789671"/>
                </a:lnTo>
              </a:path>
              <a:path w="6953250" h="10085070">
                <a:moveTo>
                  <a:pt x="6812788" y="7635748"/>
                </a:moveTo>
                <a:lnTo>
                  <a:pt x="6812788" y="7679562"/>
                </a:lnTo>
                <a:lnTo>
                  <a:pt x="6931659" y="7679562"/>
                </a:lnTo>
                <a:lnTo>
                  <a:pt x="6931659" y="7734427"/>
                </a:lnTo>
                <a:lnTo>
                  <a:pt x="6812788" y="7734427"/>
                </a:lnTo>
                <a:lnTo>
                  <a:pt x="6812788" y="7789671"/>
                </a:lnTo>
              </a:path>
              <a:path w="6953250" h="10085070">
                <a:moveTo>
                  <a:pt x="6834378" y="7789671"/>
                </a:moveTo>
                <a:lnTo>
                  <a:pt x="6834378" y="7811515"/>
                </a:lnTo>
                <a:lnTo>
                  <a:pt x="6953250" y="7811515"/>
                </a:lnTo>
                <a:lnTo>
                  <a:pt x="6953250" y="7910321"/>
                </a:lnTo>
                <a:lnTo>
                  <a:pt x="6834378" y="7910321"/>
                </a:lnTo>
                <a:lnTo>
                  <a:pt x="6834378" y="7932546"/>
                </a:lnTo>
                <a:lnTo>
                  <a:pt x="6834378" y="7943596"/>
                </a:lnTo>
              </a:path>
              <a:path w="6953250" h="10085070">
                <a:moveTo>
                  <a:pt x="6812788" y="7789671"/>
                </a:moveTo>
                <a:lnTo>
                  <a:pt x="6812788" y="7833486"/>
                </a:lnTo>
                <a:lnTo>
                  <a:pt x="6931659" y="7833486"/>
                </a:lnTo>
                <a:lnTo>
                  <a:pt x="6931659" y="7888351"/>
                </a:lnTo>
                <a:lnTo>
                  <a:pt x="6812788" y="7888351"/>
                </a:lnTo>
                <a:lnTo>
                  <a:pt x="6812788" y="7943596"/>
                </a:lnTo>
              </a:path>
              <a:path w="6953250" h="10085070">
                <a:moveTo>
                  <a:pt x="6834378" y="7943596"/>
                </a:moveTo>
                <a:lnTo>
                  <a:pt x="6834378" y="7965439"/>
                </a:lnTo>
                <a:lnTo>
                  <a:pt x="6953250" y="7965439"/>
                </a:lnTo>
                <a:lnTo>
                  <a:pt x="6953250" y="8064246"/>
                </a:lnTo>
                <a:lnTo>
                  <a:pt x="6834378" y="8064246"/>
                </a:lnTo>
                <a:lnTo>
                  <a:pt x="6834378" y="8086471"/>
                </a:lnTo>
                <a:lnTo>
                  <a:pt x="6834378" y="8097519"/>
                </a:lnTo>
              </a:path>
              <a:path w="6953250" h="10085070">
                <a:moveTo>
                  <a:pt x="6812788" y="7943596"/>
                </a:moveTo>
                <a:lnTo>
                  <a:pt x="6812788" y="7987410"/>
                </a:lnTo>
                <a:lnTo>
                  <a:pt x="6931659" y="7987410"/>
                </a:lnTo>
                <a:lnTo>
                  <a:pt x="6931659" y="8042275"/>
                </a:lnTo>
                <a:lnTo>
                  <a:pt x="6812788" y="8042275"/>
                </a:lnTo>
                <a:lnTo>
                  <a:pt x="6812788" y="8097519"/>
                </a:lnTo>
              </a:path>
              <a:path w="6953250" h="10085070">
                <a:moveTo>
                  <a:pt x="6834378" y="8097519"/>
                </a:moveTo>
                <a:lnTo>
                  <a:pt x="6834378" y="8119363"/>
                </a:lnTo>
                <a:lnTo>
                  <a:pt x="6953250" y="8119363"/>
                </a:lnTo>
                <a:lnTo>
                  <a:pt x="6953250" y="8218423"/>
                </a:lnTo>
                <a:lnTo>
                  <a:pt x="6834378" y="8218423"/>
                </a:lnTo>
                <a:lnTo>
                  <a:pt x="6834378" y="8240394"/>
                </a:lnTo>
                <a:lnTo>
                  <a:pt x="6834378" y="8251444"/>
                </a:lnTo>
              </a:path>
              <a:path w="6953250" h="10085070">
                <a:moveTo>
                  <a:pt x="6812788" y="8097519"/>
                </a:moveTo>
                <a:lnTo>
                  <a:pt x="6812788" y="8141334"/>
                </a:lnTo>
                <a:lnTo>
                  <a:pt x="6931659" y="8141334"/>
                </a:lnTo>
                <a:lnTo>
                  <a:pt x="6931659" y="8196198"/>
                </a:lnTo>
                <a:lnTo>
                  <a:pt x="6812788" y="8196198"/>
                </a:lnTo>
                <a:lnTo>
                  <a:pt x="6812788" y="8251444"/>
                </a:lnTo>
              </a:path>
              <a:path w="6953250" h="10085070">
                <a:moveTo>
                  <a:pt x="6834378" y="8251444"/>
                </a:moveTo>
                <a:lnTo>
                  <a:pt x="6834378" y="8273287"/>
                </a:lnTo>
                <a:lnTo>
                  <a:pt x="6953250" y="8273287"/>
                </a:lnTo>
                <a:lnTo>
                  <a:pt x="6953250" y="8372348"/>
                </a:lnTo>
                <a:lnTo>
                  <a:pt x="6834378" y="8372348"/>
                </a:lnTo>
                <a:lnTo>
                  <a:pt x="6834378" y="8394319"/>
                </a:lnTo>
                <a:lnTo>
                  <a:pt x="6834378" y="8405367"/>
                </a:lnTo>
              </a:path>
              <a:path w="6953250" h="10085070">
                <a:moveTo>
                  <a:pt x="6812788" y="8251444"/>
                </a:moveTo>
                <a:lnTo>
                  <a:pt x="6812788" y="8295258"/>
                </a:lnTo>
                <a:lnTo>
                  <a:pt x="6931659" y="8295258"/>
                </a:lnTo>
                <a:lnTo>
                  <a:pt x="6931659" y="8350504"/>
                </a:lnTo>
                <a:lnTo>
                  <a:pt x="6812788" y="8350504"/>
                </a:lnTo>
                <a:lnTo>
                  <a:pt x="6812788" y="8405367"/>
                </a:lnTo>
              </a:path>
              <a:path w="6953250" h="10085070">
                <a:moveTo>
                  <a:pt x="6834378" y="8405367"/>
                </a:moveTo>
                <a:lnTo>
                  <a:pt x="6834378" y="8427212"/>
                </a:lnTo>
                <a:lnTo>
                  <a:pt x="6953250" y="8427212"/>
                </a:lnTo>
                <a:lnTo>
                  <a:pt x="6953250" y="8526271"/>
                </a:lnTo>
                <a:lnTo>
                  <a:pt x="6834378" y="8526271"/>
                </a:lnTo>
                <a:lnTo>
                  <a:pt x="6834378" y="8548242"/>
                </a:lnTo>
                <a:lnTo>
                  <a:pt x="6834378" y="8559291"/>
                </a:lnTo>
              </a:path>
              <a:path w="6953250" h="10085070">
                <a:moveTo>
                  <a:pt x="6812788" y="8405367"/>
                </a:moveTo>
                <a:lnTo>
                  <a:pt x="6812788" y="8449183"/>
                </a:lnTo>
                <a:lnTo>
                  <a:pt x="6931659" y="8449183"/>
                </a:lnTo>
                <a:lnTo>
                  <a:pt x="6931659" y="8504428"/>
                </a:lnTo>
                <a:lnTo>
                  <a:pt x="6812788" y="8504428"/>
                </a:lnTo>
                <a:lnTo>
                  <a:pt x="6812788" y="8559291"/>
                </a:lnTo>
              </a:path>
              <a:path w="6953250" h="10085070">
                <a:moveTo>
                  <a:pt x="6834378" y="8559291"/>
                </a:moveTo>
                <a:lnTo>
                  <a:pt x="6834378" y="8581136"/>
                </a:lnTo>
                <a:lnTo>
                  <a:pt x="6953250" y="8581136"/>
                </a:lnTo>
                <a:lnTo>
                  <a:pt x="6953250" y="8680196"/>
                </a:lnTo>
                <a:lnTo>
                  <a:pt x="6834378" y="8680196"/>
                </a:lnTo>
                <a:lnTo>
                  <a:pt x="6834378" y="8702166"/>
                </a:lnTo>
                <a:lnTo>
                  <a:pt x="6834378" y="8713216"/>
                </a:lnTo>
              </a:path>
              <a:path w="6953250" h="10085070">
                <a:moveTo>
                  <a:pt x="6812788" y="8559291"/>
                </a:moveTo>
                <a:lnTo>
                  <a:pt x="6812788" y="8603107"/>
                </a:lnTo>
                <a:lnTo>
                  <a:pt x="6931659" y="8603107"/>
                </a:lnTo>
                <a:lnTo>
                  <a:pt x="6931659" y="8658352"/>
                </a:lnTo>
                <a:lnTo>
                  <a:pt x="6812788" y="8658352"/>
                </a:lnTo>
                <a:lnTo>
                  <a:pt x="6812788" y="8713216"/>
                </a:lnTo>
              </a:path>
              <a:path w="6953250" h="10085070">
                <a:moveTo>
                  <a:pt x="6834378" y="8713216"/>
                </a:moveTo>
                <a:lnTo>
                  <a:pt x="6834378" y="8735060"/>
                </a:lnTo>
                <a:lnTo>
                  <a:pt x="6953250" y="8735060"/>
                </a:lnTo>
                <a:lnTo>
                  <a:pt x="6953250" y="8834119"/>
                </a:lnTo>
                <a:lnTo>
                  <a:pt x="6834378" y="8834119"/>
                </a:lnTo>
                <a:lnTo>
                  <a:pt x="6834378" y="8856091"/>
                </a:lnTo>
                <a:lnTo>
                  <a:pt x="6834378" y="8867140"/>
                </a:lnTo>
              </a:path>
              <a:path w="6953250" h="10085070">
                <a:moveTo>
                  <a:pt x="6812788" y="8713216"/>
                </a:moveTo>
                <a:lnTo>
                  <a:pt x="6812788" y="8757031"/>
                </a:lnTo>
                <a:lnTo>
                  <a:pt x="6931659" y="8757031"/>
                </a:lnTo>
                <a:lnTo>
                  <a:pt x="6931659" y="8812276"/>
                </a:lnTo>
                <a:lnTo>
                  <a:pt x="6812788" y="8812276"/>
                </a:lnTo>
                <a:lnTo>
                  <a:pt x="6812788" y="8867140"/>
                </a:lnTo>
              </a:path>
              <a:path w="6953250" h="10085070">
                <a:moveTo>
                  <a:pt x="6834378" y="8867140"/>
                </a:moveTo>
                <a:lnTo>
                  <a:pt x="6834378" y="8888984"/>
                </a:lnTo>
                <a:lnTo>
                  <a:pt x="6953250" y="8888984"/>
                </a:lnTo>
                <a:lnTo>
                  <a:pt x="6953250" y="8988043"/>
                </a:lnTo>
                <a:lnTo>
                  <a:pt x="6834378" y="8988043"/>
                </a:lnTo>
                <a:lnTo>
                  <a:pt x="6834378" y="9010015"/>
                </a:lnTo>
                <a:lnTo>
                  <a:pt x="6834378" y="9021064"/>
                </a:lnTo>
              </a:path>
              <a:path w="6953250" h="10085070">
                <a:moveTo>
                  <a:pt x="6812788" y="8867140"/>
                </a:moveTo>
                <a:lnTo>
                  <a:pt x="6812788" y="8910955"/>
                </a:lnTo>
                <a:lnTo>
                  <a:pt x="6931659" y="8910955"/>
                </a:lnTo>
                <a:lnTo>
                  <a:pt x="6931659" y="8966200"/>
                </a:lnTo>
                <a:lnTo>
                  <a:pt x="6812788" y="8966200"/>
                </a:lnTo>
                <a:lnTo>
                  <a:pt x="6812788" y="9021064"/>
                </a:lnTo>
              </a:path>
              <a:path w="6953250" h="10085070">
                <a:moveTo>
                  <a:pt x="6834378" y="9021064"/>
                </a:moveTo>
                <a:lnTo>
                  <a:pt x="6834378" y="9042908"/>
                </a:lnTo>
                <a:lnTo>
                  <a:pt x="6953250" y="9042908"/>
                </a:lnTo>
                <a:lnTo>
                  <a:pt x="6953250" y="9142018"/>
                </a:lnTo>
                <a:lnTo>
                  <a:pt x="6834378" y="9142018"/>
                </a:lnTo>
                <a:lnTo>
                  <a:pt x="6834378" y="9163964"/>
                </a:lnTo>
                <a:lnTo>
                  <a:pt x="6834378" y="9174937"/>
                </a:lnTo>
              </a:path>
              <a:path w="6953250" h="10085070">
                <a:moveTo>
                  <a:pt x="6812788" y="9021064"/>
                </a:moveTo>
                <a:lnTo>
                  <a:pt x="6812788" y="9064879"/>
                </a:lnTo>
                <a:lnTo>
                  <a:pt x="6931659" y="9064879"/>
                </a:lnTo>
                <a:lnTo>
                  <a:pt x="6931659" y="9120073"/>
                </a:lnTo>
                <a:lnTo>
                  <a:pt x="6812788" y="9120073"/>
                </a:lnTo>
                <a:lnTo>
                  <a:pt x="6812788" y="9174937"/>
                </a:lnTo>
              </a:path>
              <a:path w="6953250" h="10085070">
                <a:moveTo>
                  <a:pt x="6834378" y="9174937"/>
                </a:moveTo>
                <a:lnTo>
                  <a:pt x="6834378" y="9196882"/>
                </a:lnTo>
                <a:lnTo>
                  <a:pt x="6953250" y="9196882"/>
                </a:lnTo>
                <a:lnTo>
                  <a:pt x="6953250" y="9295942"/>
                </a:lnTo>
                <a:lnTo>
                  <a:pt x="6834378" y="9295942"/>
                </a:lnTo>
                <a:lnTo>
                  <a:pt x="6834378" y="9317888"/>
                </a:lnTo>
                <a:lnTo>
                  <a:pt x="6834378" y="9328861"/>
                </a:lnTo>
              </a:path>
              <a:path w="6953250" h="10085070">
                <a:moveTo>
                  <a:pt x="6812788" y="9174937"/>
                </a:moveTo>
                <a:lnTo>
                  <a:pt x="6812788" y="9219133"/>
                </a:lnTo>
                <a:lnTo>
                  <a:pt x="6931659" y="9219133"/>
                </a:lnTo>
                <a:lnTo>
                  <a:pt x="6931659" y="9273997"/>
                </a:lnTo>
                <a:lnTo>
                  <a:pt x="6812788" y="9273997"/>
                </a:lnTo>
                <a:lnTo>
                  <a:pt x="6812788" y="9328861"/>
                </a:lnTo>
              </a:path>
              <a:path w="6953250" h="10085070">
                <a:moveTo>
                  <a:pt x="6834378" y="9328861"/>
                </a:moveTo>
                <a:lnTo>
                  <a:pt x="6834378" y="9350806"/>
                </a:lnTo>
                <a:lnTo>
                  <a:pt x="6953250" y="9350806"/>
                </a:lnTo>
                <a:lnTo>
                  <a:pt x="6953250" y="9449866"/>
                </a:lnTo>
                <a:lnTo>
                  <a:pt x="6834378" y="9449866"/>
                </a:lnTo>
                <a:lnTo>
                  <a:pt x="6834378" y="9471812"/>
                </a:lnTo>
                <a:lnTo>
                  <a:pt x="6834378" y="9482785"/>
                </a:lnTo>
              </a:path>
              <a:path w="6953250" h="10085070">
                <a:moveTo>
                  <a:pt x="6812788" y="9328861"/>
                </a:moveTo>
                <a:lnTo>
                  <a:pt x="6812788" y="9373057"/>
                </a:lnTo>
                <a:lnTo>
                  <a:pt x="6931659" y="9373057"/>
                </a:lnTo>
                <a:lnTo>
                  <a:pt x="6931659" y="9427921"/>
                </a:lnTo>
                <a:lnTo>
                  <a:pt x="6812788" y="9427921"/>
                </a:lnTo>
                <a:lnTo>
                  <a:pt x="6812788" y="9482785"/>
                </a:lnTo>
              </a:path>
              <a:path w="6953250" h="10085070">
                <a:moveTo>
                  <a:pt x="6834378" y="9482785"/>
                </a:moveTo>
                <a:lnTo>
                  <a:pt x="6834378" y="9504730"/>
                </a:lnTo>
                <a:lnTo>
                  <a:pt x="6953250" y="9504730"/>
                </a:lnTo>
                <a:lnTo>
                  <a:pt x="6953250" y="9603790"/>
                </a:lnTo>
                <a:lnTo>
                  <a:pt x="6834378" y="9603790"/>
                </a:lnTo>
                <a:lnTo>
                  <a:pt x="6834378" y="9625736"/>
                </a:lnTo>
                <a:lnTo>
                  <a:pt x="6834378" y="9636709"/>
                </a:lnTo>
              </a:path>
              <a:path w="6953250" h="10085070">
                <a:moveTo>
                  <a:pt x="6812788" y="9482785"/>
                </a:moveTo>
                <a:lnTo>
                  <a:pt x="6812788" y="9526981"/>
                </a:lnTo>
                <a:lnTo>
                  <a:pt x="6931659" y="9526981"/>
                </a:lnTo>
                <a:lnTo>
                  <a:pt x="6931659" y="9581845"/>
                </a:lnTo>
                <a:lnTo>
                  <a:pt x="6812788" y="9581845"/>
                </a:lnTo>
                <a:lnTo>
                  <a:pt x="6812788" y="9636709"/>
                </a:lnTo>
              </a:path>
              <a:path w="6953250" h="10085070">
                <a:moveTo>
                  <a:pt x="6834378" y="9636709"/>
                </a:moveTo>
                <a:lnTo>
                  <a:pt x="6834378" y="9658959"/>
                </a:lnTo>
                <a:lnTo>
                  <a:pt x="6953250" y="9658959"/>
                </a:lnTo>
                <a:lnTo>
                  <a:pt x="6953250" y="9757714"/>
                </a:lnTo>
                <a:lnTo>
                  <a:pt x="6834378" y="9757714"/>
                </a:lnTo>
                <a:lnTo>
                  <a:pt x="6834378" y="9779660"/>
                </a:lnTo>
                <a:lnTo>
                  <a:pt x="6834378" y="9790633"/>
                </a:lnTo>
              </a:path>
              <a:path w="6953250" h="10085070">
                <a:moveTo>
                  <a:pt x="6812788" y="9636709"/>
                </a:moveTo>
                <a:lnTo>
                  <a:pt x="6812788" y="9680905"/>
                </a:lnTo>
                <a:lnTo>
                  <a:pt x="6931659" y="9680905"/>
                </a:lnTo>
                <a:lnTo>
                  <a:pt x="6931659" y="9735769"/>
                </a:lnTo>
                <a:lnTo>
                  <a:pt x="6812788" y="9735769"/>
                </a:lnTo>
                <a:lnTo>
                  <a:pt x="6812788" y="9790633"/>
                </a:lnTo>
              </a:path>
              <a:path w="6953250" h="10085070">
                <a:moveTo>
                  <a:pt x="6834378" y="9790633"/>
                </a:moveTo>
                <a:lnTo>
                  <a:pt x="6834378" y="9812883"/>
                </a:lnTo>
                <a:lnTo>
                  <a:pt x="6953250" y="9812883"/>
                </a:lnTo>
                <a:lnTo>
                  <a:pt x="6953250" y="9911638"/>
                </a:lnTo>
                <a:lnTo>
                  <a:pt x="6834378" y="9911638"/>
                </a:lnTo>
                <a:lnTo>
                  <a:pt x="6834378" y="9933584"/>
                </a:lnTo>
                <a:lnTo>
                  <a:pt x="6834378" y="9944862"/>
                </a:lnTo>
              </a:path>
              <a:path w="6953250" h="10085070">
                <a:moveTo>
                  <a:pt x="6812788" y="9790633"/>
                </a:moveTo>
                <a:lnTo>
                  <a:pt x="6812788" y="9834829"/>
                </a:lnTo>
                <a:lnTo>
                  <a:pt x="6931659" y="9834829"/>
                </a:lnTo>
                <a:lnTo>
                  <a:pt x="6931659" y="9889693"/>
                </a:lnTo>
                <a:lnTo>
                  <a:pt x="6812788" y="9889693"/>
                </a:lnTo>
                <a:lnTo>
                  <a:pt x="6812788" y="9944862"/>
                </a:lnTo>
              </a:path>
              <a:path w="6953250" h="10085070">
                <a:moveTo>
                  <a:pt x="119634" y="293369"/>
                </a:moveTo>
                <a:lnTo>
                  <a:pt x="119634" y="271779"/>
                </a:lnTo>
                <a:lnTo>
                  <a:pt x="761" y="271779"/>
                </a:lnTo>
                <a:lnTo>
                  <a:pt x="761" y="173608"/>
                </a:lnTo>
                <a:lnTo>
                  <a:pt x="119634" y="173608"/>
                </a:lnTo>
                <a:lnTo>
                  <a:pt x="119634" y="151891"/>
                </a:lnTo>
                <a:lnTo>
                  <a:pt x="119634" y="140969"/>
                </a:lnTo>
              </a:path>
              <a:path w="6953250" h="10085070">
                <a:moveTo>
                  <a:pt x="140970" y="293369"/>
                </a:moveTo>
                <a:lnTo>
                  <a:pt x="140970" y="249808"/>
                </a:lnTo>
                <a:lnTo>
                  <a:pt x="22402" y="249808"/>
                </a:lnTo>
                <a:lnTo>
                  <a:pt x="22402" y="195579"/>
                </a:lnTo>
                <a:lnTo>
                  <a:pt x="140970" y="195579"/>
                </a:lnTo>
                <a:lnTo>
                  <a:pt x="140970" y="140969"/>
                </a:lnTo>
              </a:path>
              <a:path w="6953250" h="10085070">
                <a:moveTo>
                  <a:pt x="119634" y="445769"/>
                </a:moveTo>
                <a:lnTo>
                  <a:pt x="119634" y="424179"/>
                </a:lnTo>
                <a:lnTo>
                  <a:pt x="761" y="424179"/>
                </a:lnTo>
                <a:lnTo>
                  <a:pt x="761" y="326008"/>
                </a:lnTo>
                <a:lnTo>
                  <a:pt x="119634" y="326008"/>
                </a:lnTo>
                <a:lnTo>
                  <a:pt x="119634" y="304291"/>
                </a:lnTo>
                <a:lnTo>
                  <a:pt x="119634" y="293369"/>
                </a:lnTo>
              </a:path>
              <a:path w="6953250" h="10085070">
                <a:moveTo>
                  <a:pt x="140970" y="445769"/>
                </a:moveTo>
                <a:lnTo>
                  <a:pt x="140970" y="402208"/>
                </a:lnTo>
                <a:lnTo>
                  <a:pt x="22402" y="402208"/>
                </a:lnTo>
                <a:lnTo>
                  <a:pt x="22402" y="347979"/>
                </a:lnTo>
                <a:lnTo>
                  <a:pt x="140970" y="347979"/>
                </a:lnTo>
                <a:lnTo>
                  <a:pt x="140970" y="293369"/>
                </a:lnTo>
              </a:path>
              <a:path w="6953250" h="10085070">
                <a:moveTo>
                  <a:pt x="119634" y="598169"/>
                </a:moveTo>
                <a:lnTo>
                  <a:pt x="119634" y="576579"/>
                </a:lnTo>
                <a:lnTo>
                  <a:pt x="761" y="576579"/>
                </a:lnTo>
                <a:lnTo>
                  <a:pt x="761" y="478662"/>
                </a:lnTo>
                <a:lnTo>
                  <a:pt x="119634" y="478662"/>
                </a:lnTo>
                <a:lnTo>
                  <a:pt x="119634" y="456691"/>
                </a:lnTo>
                <a:lnTo>
                  <a:pt x="119634" y="445769"/>
                </a:lnTo>
              </a:path>
              <a:path w="6953250" h="10085070">
                <a:moveTo>
                  <a:pt x="140970" y="598169"/>
                </a:moveTo>
                <a:lnTo>
                  <a:pt x="140970" y="554862"/>
                </a:lnTo>
                <a:lnTo>
                  <a:pt x="22402" y="554862"/>
                </a:lnTo>
                <a:lnTo>
                  <a:pt x="22402" y="500379"/>
                </a:lnTo>
                <a:lnTo>
                  <a:pt x="140970" y="500379"/>
                </a:lnTo>
                <a:lnTo>
                  <a:pt x="140970" y="445769"/>
                </a:lnTo>
              </a:path>
              <a:path w="6953250" h="10085070">
                <a:moveTo>
                  <a:pt x="119634" y="750569"/>
                </a:moveTo>
                <a:lnTo>
                  <a:pt x="119634" y="728979"/>
                </a:lnTo>
                <a:lnTo>
                  <a:pt x="761" y="728979"/>
                </a:lnTo>
                <a:lnTo>
                  <a:pt x="761" y="631062"/>
                </a:lnTo>
                <a:lnTo>
                  <a:pt x="119634" y="631062"/>
                </a:lnTo>
                <a:lnTo>
                  <a:pt x="119634" y="609091"/>
                </a:lnTo>
                <a:lnTo>
                  <a:pt x="119634" y="598169"/>
                </a:lnTo>
              </a:path>
              <a:path w="6953250" h="10085070">
                <a:moveTo>
                  <a:pt x="140970" y="750569"/>
                </a:moveTo>
                <a:lnTo>
                  <a:pt x="140970" y="707262"/>
                </a:lnTo>
                <a:lnTo>
                  <a:pt x="22402" y="707262"/>
                </a:lnTo>
                <a:lnTo>
                  <a:pt x="22402" y="652779"/>
                </a:lnTo>
                <a:lnTo>
                  <a:pt x="140970" y="652779"/>
                </a:lnTo>
                <a:lnTo>
                  <a:pt x="140970" y="598169"/>
                </a:lnTo>
              </a:path>
              <a:path w="6953250" h="10085070">
                <a:moveTo>
                  <a:pt x="119634" y="903224"/>
                </a:moveTo>
                <a:lnTo>
                  <a:pt x="119634" y="881379"/>
                </a:lnTo>
                <a:lnTo>
                  <a:pt x="761" y="881379"/>
                </a:lnTo>
                <a:lnTo>
                  <a:pt x="761" y="783462"/>
                </a:lnTo>
                <a:lnTo>
                  <a:pt x="119634" y="783462"/>
                </a:lnTo>
                <a:lnTo>
                  <a:pt x="119634" y="761491"/>
                </a:lnTo>
                <a:lnTo>
                  <a:pt x="119634" y="750569"/>
                </a:lnTo>
              </a:path>
              <a:path w="6953250" h="10085070">
                <a:moveTo>
                  <a:pt x="140970" y="903224"/>
                </a:moveTo>
                <a:lnTo>
                  <a:pt x="140970" y="859662"/>
                </a:lnTo>
                <a:lnTo>
                  <a:pt x="22402" y="859662"/>
                </a:lnTo>
                <a:lnTo>
                  <a:pt x="22402" y="805179"/>
                </a:lnTo>
                <a:lnTo>
                  <a:pt x="140970" y="805179"/>
                </a:lnTo>
                <a:lnTo>
                  <a:pt x="140970" y="750569"/>
                </a:lnTo>
              </a:path>
              <a:path w="6953250" h="10085070">
                <a:moveTo>
                  <a:pt x="119634" y="1055624"/>
                </a:moveTo>
                <a:lnTo>
                  <a:pt x="119634" y="1033779"/>
                </a:lnTo>
                <a:lnTo>
                  <a:pt x="761" y="1033779"/>
                </a:lnTo>
                <a:lnTo>
                  <a:pt x="761" y="935862"/>
                </a:lnTo>
                <a:lnTo>
                  <a:pt x="119634" y="935862"/>
                </a:lnTo>
                <a:lnTo>
                  <a:pt x="119634" y="913891"/>
                </a:lnTo>
                <a:lnTo>
                  <a:pt x="119634" y="903224"/>
                </a:lnTo>
              </a:path>
              <a:path w="6953250" h="10085070">
                <a:moveTo>
                  <a:pt x="140970" y="1055624"/>
                </a:moveTo>
                <a:lnTo>
                  <a:pt x="140970" y="1012062"/>
                </a:lnTo>
                <a:lnTo>
                  <a:pt x="22402" y="1012062"/>
                </a:lnTo>
                <a:lnTo>
                  <a:pt x="22402" y="957579"/>
                </a:lnTo>
                <a:lnTo>
                  <a:pt x="140970" y="957579"/>
                </a:lnTo>
                <a:lnTo>
                  <a:pt x="140970" y="903224"/>
                </a:lnTo>
              </a:path>
              <a:path w="6953250" h="10085070">
                <a:moveTo>
                  <a:pt x="119634" y="1208024"/>
                </a:moveTo>
                <a:lnTo>
                  <a:pt x="119634" y="1186179"/>
                </a:lnTo>
                <a:lnTo>
                  <a:pt x="761" y="1186179"/>
                </a:lnTo>
                <a:lnTo>
                  <a:pt x="761" y="1088262"/>
                </a:lnTo>
                <a:lnTo>
                  <a:pt x="119634" y="1088262"/>
                </a:lnTo>
                <a:lnTo>
                  <a:pt x="119634" y="1066291"/>
                </a:lnTo>
                <a:lnTo>
                  <a:pt x="119634" y="1055624"/>
                </a:lnTo>
              </a:path>
              <a:path w="6953250" h="10085070">
                <a:moveTo>
                  <a:pt x="140970" y="1208024"/>
                </a:moveTo>
                <a:lnTo>
                  <a:pt x="140970" y="1164462"/>
                </a:lnTo>
                <a:lnTo>
                  <a:pt x="22402" y="1164462"/>
                </a:lnTo>
                <a:lnTo>
                  <a:pt x="22402" y="1109979"/>
                </a:lnTo>
                <a:lnTo>
                  <a:pt x="140970" y="1109979"/>
                </a:lnTo>
                <a:lnTo>
                  <a:pt x="140970" y="1055624"/>
                </a:lnTo>
              </a:path>
              <a:path w="6953250" h="10085070">
                <a:moveTo>
                  <a:pt x="119634" y="1360424"/>
                </a:moveTo>
                <a:lnTo>
                  <a:pt x="119634" y="1338579"/>
                </a:lnTo>
                <a:lnTo>
                  <a:pt x="761" y="1338579"/>
                </a:lnTo>
                <a:lnTo>
                  <a:pt x="761" y="1240662"/>
                </a:lnTo>
                <a:lnTo>
                  <a:pt x="119634" y="1240662"/>
                </a:lnTo>
                <a:lnTo>
                  <a:pt x="119634" y="1218691"/>
                </a:lnTo>
                <a:lnTo>
                  <a:pt x="119634" y="1208024"/>
                </a:lnTo>
              </a:path>
              <a:path w="6953250" h="10085070">
                <a:moveTo>
                  <a:pt x="140970" y="1360424"/>
                </a:moveTo>
                <a:lnTo>
                  <a:pt x="140970" y="1316862"/>
                </a:lnTo>
                <a:lnTo>
                  <a:pt x="22402" y="1316862"/>
                </a:lnTo>
                <a:lnTo>
                  <a:pt x="22402" y="1262379"/>
                </a:lnTo>
                <a:lnTo>
                  <a:pt x="140970" y="1262379"/>
                </a:lnTo>
                <a:lnTo>
                  <a:pt x="140970" y="1208024"/>
                </a:lnTo>
              </a:path>
              <a:path w="6953250" h="10085070">
                <a:moveTo>
                  <a:pt x="119634" y="1512824"/>
                </a:moveTo>
                <a:lnTo>
                  <a:pt x="119634" y="1490979"/>
                </a:lnTo>
                <a:lnTo>
                  <a:pt x="761" y="1490979"/>
                </a:lnTo>
                <a:lnTo>
                  <a:pt x="761" y="1393062"/>
                </a:lnTo>
                <a:lnTo>
                  <a:pt x="119634" y="1393062"/>
                </a:lnTo>
                <a:lnTo>
                  <a:pt x="119634" y="1371473"/>
                </a:lnTo>
                <a:lnTo>
                  <a:pt x="119634" y="1360424"/>
                </a:lnTo>
              </a:path>
              <a:path w="6953250" h="10085070">
                <a:moveTo>
                  <a:pt x="140970" y="1512824"/>
                </a:moveTo>
                <a:lnTo>
                  <a:pt x="140970" y="1469262"/>
                </a:lnTo>
                <a:lnTo>
                  <a:pt x="22402" y="1469262"/>
                </a:lnTo>
                <a:lnTo>
                  <a:pt x="22402" y="1414779"/>
                </a:lnTo>
                <a:lnTo>
                  <a:pt x="140970" y="1414779"/>
                </a:lnTo>
                <a:lnTo>
                  <a:pt x="140970" y="1360424"/>
                </a:lnTo>
              </a:path>
              <a:path w="6953250" h="10085070">
                <a:moveTo>
                  <a:pt x="119634" y="1665224"/>
                </a:moveTo>
                <a:lnTo>
                  <a:pt x="119634" y="1643379"/>
                </a:lnTo>
                <a:lnTo>
                  <a:pt x="761" y="1643379"/>
                </a:lnTo>
                <a:lnTo>
                  <a:pt x="761" y="1545462"/>
                </a:lnTo>
                <a:lnTo>
                  <a:pt x="119634" y="1545462"/>
                </a:lnTo>
                <a:lnTo>
                  <a:pt x="119634" y="1523873"/>
                </a:lnTo>
                <a:lnTo>
                  <a:pt x="119634" y="1512824"/>
                </a:lnTo>
              </a:path>
              <a:path w="6953250" h="10085070">
                <a:moveTo>
                  <a:pt x="140970" y="1665224"/>
                </a:moveTo>
                <a:lnTo>
                  <a:pt x="140970" y="1621662"/>
                </a:lnTo>
                <a:lnTo>
                  <a:pt x="22402" y="1621662"/>
                </a:lnTo>
                <a:lnTo>
                  <a:pt x="22402" y="1567179"/>
                </a:lnTo>
                <a:lnTo>
                  <a:pt x="140970" y="1567179"/>
                </a:lnTo>
                <a:lnTo>
                  <a:pt x="140970" y="1512824"/>
                </a:lnTo>
              </a:path>
              <a:path w="6953250" h="10085070">
                <a:moveTo>
                  <a:pt x="119634" y="1817624"/>
                </a:moveTo>
                <a:lnTo>
                  <a:pt x="119634" y="1796033"/>
                </a:lnTo>
                <a:lnTo>
                  <a:pt x="761" y="1796033"/>
                </a:lnTo>
                <a:lnTo>
                  <a:pt x="761" y="1697862"/>
                </a:lnTo>
                <a:lnTo>
                  <a:pt x="119634" y="1697862"/>
                </a:lnTo>
                <a:lnTo>
                  <a:pt x="119634" y="1676273"/>
                </a:lnTo>
                <a:lnTo>
                  <a:pt x="119634" y="1665224"/>
                </a:lnTo>
              </a:path>
              <a:path w="6953250" h="10085070">
                <a:moveTo>
                  <a:pt x="140970" y="1817624"/>
                </a:moveTo>
                <a:lnTo>
                  <a:pt x="140970" y="1774062"/>
                </a:lnTo>
                <a:lnTo>
                  <a:pt x="22402" y="1774062"/>
                </a:lnTo>
                <a:lnTo>
                  <a:pt x="22402" y="1719833"/>
                </a:lnTo>
                <a:lnTo>
                  <a:pt x="140970" y="1719833"/>
                </a:lnTo>
                <a:lnTo>
                  <a:pt x="140970" y="1665224"/>
                </a:lnTo>
              </a:path>
              <a:path w="6953250" h="10085070">
                <a:moveTo>
                  <a:pt x="119634" y="1970024"/>
                </a:moveTo>
                <a:lnTo>
                  <a:pt x="119634" y="1948433"/>
                </a:lnTo>
                <a:lnTo>
                  <a:pt x="761" y="1948433"/>
                </a:lnTo>
                <a:lnTo>
                  <a:pt x="761" y="1850262"/>
                </a:lnTo>
                <a:lnTo>
                  <a:pt x="119634" y="1850262"/>
                </a:lnTo>
                <a:lnTo>
                  <a:pt x="119634" y="1828673"/>
                </a:lnTo>
                <a:lnTo>
                  <a:pt x="119634" y="1817624"/>
                </a:lnTo>
              </a:path>
              <a:path w="6953250" h="10085070">
                <a:moveTo>
                  <a:pt x="140970" y="1970024"/>
                </a:moveTo>
                <a:lnTo>
                  <a:pt x="140970" y="1926462"/>
                </a:lnTo>
                <a:lnTo>
                  <a:pt x="22402" y="1926462"/>
                </a:lnTo>
                <a:lnTo>
                  <a:pt x="22402" y="1872233"/>
                </a:lnTo>
                <a:lnTo>
                  <a:pt x="140970" y="1872233"/>
                </a:lnTo>
                <a:lnTo>
                  <a:pt x="140970" y="1817624"/>
                </a:lnTo>
              </a:path>
              <a:path w="6953250" h="10085070">
                <a:moveTo>
                  <a:pt x="119634" y="2122424"/>
                </a:moveTo>
                <a:lnTo>
                  <a:pt x="119634" y="2100833"/>
                </a:lnTo>
                <a:lnTo>
                  <a:pt x="761" y="2100833"/>
                </a:lnTo>
                <a:lnTo>
                  <a:pt x="761" y="2002662"/>
                </a:lnTo>
                <a:lnTo>
                  <a:pt x="119634" y="2002662"/>
                </a:lnTo>
                <a:lnTo>
                  <a:pt x="119634" y="1981073"/>
                </a:lnTo>
                <a:lnTo>
                  <a:pt x="119634" y="1970024"/>
                </a:lnTo>
              </a:path>
              <a:path w="6953250" h="10085070">
                <a:moveTo>
                  <a:pt x="140970" y="2122424"/>
                </a:moveTo>
                <a:lnTo>
                  <a:pt x="140970" y="2078862"/>
                </a:lnTo>
                <a:lnTo>
                  <a:pt x="22402" y="2078862"/>
                </a:lnTo>
                <a:lnTo>
                  <a:pt x="22402" y="2024633"/>
                </a:lnTo>
                <a:lnTo>
                  <a:pt x="140970" y="2024633"/>
                </a:lnTo>
                <a:lnTo>
                  <a:pt x="140970" y="1970024"/>
                </a:lnTo>
              </a:path>
              <a:path w="6953250" h="10085070">
                <a:moveTo>
                  <a:pt x="119634" y="2274824"/>
                </a:moveTo>
                <a:lnTo>
                  <a:pt x="119634" y="2253233"/>
                </a:lnTo>
                <a:lnTo>
                  <a:pt x="761" y="2253233"/>
                </a:lnTo>
                <a:lnTo>
                  <a:pt x="761" y="2155062"/>
                </a:lnTo>
                <a:lnTo>
                  <a:pt x="119634" y="2155062"/>
                </a:lnTo>
                <a:lnTo>
                  <a:pt x="119634" y="2133473"/>
                </a:lnTo>
                <a:lnTo>
                  <a:pt x="119634" y="2122424"/>
                </a:lnTo>
              </a:path>
              <a:path w="6953250" h="10085070">
                <a:moveTo>
                  <a:pt x="140970" y="2274824"/>
                </a:moveTo>
                <a:lnTo>
                  <a:pt x="140970" y="2231262"/>
                </a:lnTo>
                <a:lnTo>
                  <a:pt x="22402" y="2231262"/>
                </a:lnTo>
                <a:lnTo>
                  <a:pt x="22402" y="2177033"/>
                </a:lnTo>
                <a:lnTo>
                  <a:pt x="140970" y="2177033"/>
                </a:lnTo>
                <a:lnTo>
                  <a:pt x="140970" y="2122424"/>
                </a:lnTo>
              </a:path>
              <a:path w="6953250" h="10085070">
                <a:moveTo>
                  <a:pt x="119634" y="2427224"/>
                </a:moveTo>
                <a:lnTo>
                  <a:pt x="119634" y="2405633"/>
                </a:lnTo>
                <a:lnTo>
                  <a:pt x="761" y="2405633"/>
                </a:lnTo>
                <a:lnTo>
                  <a:pt x="761" y="2307462"/>
                </a:lnTo>
                <a:lnTo>
                  <a:pt x="119634" y="2307462"/>
                </a:lnTo>
                <a:lnTo>
                  <a:pt x="119634" y="2285873"/>
                </a:lnTo>
                <a:lnTo>
                  <a:pt x="119634" y="2274824"/>
                </a:lnTo>
              </a:path>
              <a:path w="6953250" h="10085070">
                <a:moveTo>
                  <a:pt x="140970" y="2427224"/>
                </a:moveTo>
                <a:lnTo>
                  <a:pt x="140970" y="2383662"/>
                </a:lnTo>
                <a:lnTo>
                  <a:pt x="22402" y="2383662"/>
                </a:lnTo>
                <a:lnTo>
                  <a:pt x="22402" y="2329433"/>
                </a:lnTo>
                <a:lnTo>
                  <a:pt x="140970" y="2329433"/>
                </a:lnTo>
                <a:lnTo>
                  <a:pt x="140970" y="2274824"/>
                </a:lnTo>
              </a:path>
              <a:path w="6953250" h="10085070">
                <a:moveTo>
                  <a:pt x="119634" y="2579624"/>
                </a:moveTo>
                <a:lnTo>
                  <a:pt x="119634" y="2558033"/>
                </a:lnTo>
                <a:lnTo>
                  <a:pt x="761" y="2558033"/>
                </a:lnTo>
                <a:lnTo>
                  <a:pt x="761" y="2459862"/>
                </a:lnTo>
                <a:lnTo>
                  <a:pt x="119634" y="2459862"/>
                </a:lnTo>
                <a:lnTo>
                  <a:pt x="119634" y="2438273"/>
                </a:lnTo>
                <a:lnTo>
                  <a:pt x="119634" y="2427224"/>
                </a:lnTo>
              </a:path>
              <a:path w="6953250" h="10085070">
                <a:moveTo>
                  <a:pt x="140970" y="2579624"/>
                </a:moveTo>
                <a:lnTo>
                  <a:pt x="140970" y="2536062"/>
                </a:lnTo>
                <a:lnTo>
                  <a:pt x="22402" y="2536062"/>
                </a:lnTo>
                <a:lnTo>
                  <a:pt x="22402" y="2481833"/>
                </a:lnTo>
                <a:lnTo>
                  <a:pt x="140970" y="2481833"/>
                </a:lnTo>
                <a:lnTo>
                  <a:pt x="140970" y="2427224"/>
                </a:lnTo>
              </a:path>
              <a:path w="6953250" h="10085070">
                <a:moveTo>
                  <a:pt x="119634" y="2732024"/>
                </a:moveTo>
                <a:lnTo>
                  <a:pt x="119634" y="2710433"/>
                </a:lnTo>
                <a:lnTo>
                  <a:pt x="761" y="2710433"/>
                </a:lnTo>
                <a:lnTo>
                  <a:pt x="761" y="2612262"/>
                </a:lnTo>
                <a:lnTo>
                  <a:pt x="119634" y="2612262"/>
                </a:lnTo>
                <a:lnTo>
                  <a:pt x="119634" y="2590673"/>
                </a:lnTo>
                <a:lnTo>
                  <a:pt x="119634" y="2579624"/>
                </a:lnTo>
              </a:path>
              <a:path w="6953250" h="10085070">
                <a:moveTo>
                  <a:pt x="140970" y="2732024"/>
                </a:moveTo>
                <a:lnTo>
                  <a:pt x="140970" y="2688462"/>
                </a:lnTo>
                <a:lnTo>
                  <a:pt x="22402" y="2688462"/>
                </a:lnTo>
                <a:lnTo>
                  <a:pt x="22402" y="2634233"/>
                </a:lnTo>
                <a:lnTo>
                  <a:pt x="140970" y="2634233"/>
                </a:lnTo>
                <a:lnTo>
                  <a:pt x="140970" y="2579624"/>
                </a:lnTo>
              </a:path>
              <a:path w="6953250" h="10085070">
                <a:moveTo>
                  <a:pt x="119634" y="2884424"/>
                </a:moveTo>
                <a:lnTo>
                  <a:pt x="119634" y="2862833"/>
                </a:lnTo>
                <a:lnTo>
                  <a:pt x="761" y="2862833"/>
                </a:lnTo>
                <a:lnTo>
                  <a:pt x="761" y="2765043"/>
                </a:lnTo>
                <a:lnTo>
                  <a:pt x="119634" y="2765043"/>
                </a:lnTo>
                <a:lnTo>
                  <a:pt x="119634" y="2743073"/>
                </a:lnTo>
                <a:lnTo>
                  <a:pt x="119634" y="2732024"/>
                </a:lnTo>
              </a:path>
              <a:path w="6953250" h="10085070">
                <a:moveTo>
                  <a:pt x="140970" y="2884424"/>
                </a:moveTo>
                <a:lnTo>
                  <a:pt x="140970" y="2841243"/>
                </a:lnTo>
                <a:lnTo>
                  <a:pt x="22402" y="2841243"/>
                </a:lnTo>
                <a:lnTo>
                  <a:pt x="22402" y="2786633"/>
                </a:lnTo>
                <a:lnTo>
                  <a:pt x="140970" y="2786633"/>
                </a:lnTo>
                <a:lnTo>
                  <a:pt x="140970" y="2732024"/>
                </a:lnTo>
              </a:path>
              <a:path w="6953250" h="10085070">
                <a:moveTo>
                  <a:pt x="119634" y="3037204"/>
                </a:moveTo>
                <a:lnTo>
                  <a:pt x="119634" y="3015233"/>
                </a:lnTo>
                <a:lnTo>
                  <a:pt x="761" y="3015233"/>
                </a:lnTo>
                <a:lnTo>
                  <a:pt x="761" y="2917443"/>
                </a:lnTo>
                <a:lnTo>
                  <a:pt x="119634" y="2917443"/>
                </a:lnTo>
                <a:lnTo>
                  <a:pt x="119634" y="2895473"/>
                </a:lnTo>
                <a:lnTo>
                  <a:pt x="119634" y="2884424"/>
                </a:lnTo>
              </a:path>
              <a:path w="6953250" h="10085070">
                <a:moveTo>
                  <a:pt x="140970" y="3037204"/>
                </a:moveTo>
                <a:lnTo>
                  <a:pt x="140970" y="2993643"/>
                </a:lnTo>
                <a:lnTo>
                  <a:pt x="22402" y="2993643"/>
                </a:lnTo>
                <a:lnTo>
                  <a:pt x="22402" y="2939033"/>
                </a:lnTo>
                <a:lnTo>
                  <a:pt x="140970" y="2939033"/>
                </a:lnTo>
                <a:lnTo>
                  <a:pt x="140970" y="2884424"/>
                </a:lnTo>
              </a:path>
              <a:path w="6953250" h="10085070">
                <a:moveTo>
                  <a:pt x="119634" y="3189604"/>
                </a:moveTo>
                <a:lnTo>
                  <a:pt x="119634" y="3167633"/>
                </a:lnTo>
                <a:lnTo>
                  <a:pt x="761" y="3167633"/>
                </a:lnTo>
                <a:lnTo>
                  <a:pt x="761" y="3069843"/>
                </a:lnTo>
                <a:lnTo>
                  <a:pt x="119634" y="3069843"/>
                </a:lnTo>
                <a:lnTo>
                  <a:pt x="119634" y="3047873"/>
                </a:lnTo>
                <a:lnTo>
                  <a:pt x="119634" y="3037204"/>
                </a:lnTo>
              </a:path>
              <a:path w="6953250" h="10085070">
                <a:moveTo>
                  <a:pt x="140970" y="3189604"/>
                </a:moveTo>
                <a:lnTo>
                  <a:pt x="140970" y="3146043"/>
                </a:lnTo>
                <a:lnTo>
                  <a:pt x="22402" y="3146043"/>
                </a:lnTo>
                <a:lnTo>
                  <a:pt x="22402" y="3091433"/>
                </a:lnTo>
                <a:lnTo>
                  <a:pt x="140970" y="3091433"/>
                </a:lnTo>
                <a:lnTo>
                  <a:pt x="140970" y="3037204"/>
                </a:lnTo>
              </a:path>
              <a:path w="6953250" h="10085070">
                <a:moveTo>
                  <a:pt x="119634" y="3342004"/>
                </a:moveTo>
                <a:lnTo>
                  <a:pt x="119634" y="3320033"/>
                </a:lnTo>
                <a:lnTo>
                  <a:pt x="761" y="3320033"/>
                </a:lnTo>
                <a:lnTo>
                  <a:pt x="761" y="3222243"/>
                </a:lnTo>
                <a:lnTo>
                  <a:pt x="119634" y="3222243"/>
                </a:lnTo>
                <a:lnTo>
                  <a:pt x="119634" y="3200273"/>
                </a:lnTo>
                <a:lnTo>
                  <a:pt x="119634" y="3189604"/>
                </a:lnTo>
              </a:path>
              <a:path w="6953250" h="10085070">
                <a:moveTo>
                  <a:pt x="140970" y="3342004"/>
                </a:moveTo>
                <a:lnTo>
                  <a:pt x="140970" y="3298443"/>
                </a:lnTo>
                <a:lnTo>
                  <a:pt x="22402" y="3298443"/>
                </a:lnTo>
                <a:lnTo>
                  <a:pt x="22402" y="3243833"/>
                </a:lnTo>
                <a:lnTo>
                  <a:pt x="140970" y="3243833"/>
                </a:lnTo>
                <a:lnTo>
                  <a:pt x="140970" y="3189604"/>
                </a:lnTo>
              </a:path>
              <a:path w="6953250" h="10085070">
                <a:moveTo>
                  <a:pt x="119634" y="3494404"/>
                </a:moveTo>
                <a:lnTo>
                  <a:pt x="119634" y="3472433"/>
                </a:lnTo>
                <a:lnTo>
                  <a:pt x="761" y="3472433"/>
                </a:lnTo>
                <a:lnTo>
                  <a:pt x="761" y="3374643"/>
                </a:lnTo>
                <a:lnTo>
                  <a:pt x="119634" y="3374643"/>
                </a:lnTo>
                <a:lnTo>
                  <a:pt x="119634" y="3352673"/>
                </a:lnTo>
                <a:lnTo>
                  <a:pt x="119634" y="3342004"/>
                </a:lnTo>
              </a:path>
              <a:path w="6953250" h="10085070">
                <a:moveTo>
                  <a:pt x="140970" y="3494404"/>
                </a:moveTo>
                <a:lnTo>
                  <a:pt x="140970" y="3450843"/>
                </a:lnTo>
                <a:lnTo>
                  <a:pt x="22402" y="3450843"/>
                </a:lnTo>
                <a:lnTo>
                  <a:pt x="22402" y="3396233"/>
                </a:lnTo>
                <a:lnTo>
                  <a:pt x="140970" y="3396233"/>
                </a:lnTo>
                <a:lnTo>
                  <a:pt x="140970" y="3342004"/>
                </a:lnTo>
              </a:path>
              <a:path w="6953250" h="10085070">
                <a:moveTo>
                  <a:pt x="119634" y="3646804"/>
                </a:moveTo>
                <a:lnTo>
                  <a:pt x="119634" y="3624833"/>
                </a:lnTo>
                <a:lnTo>
                  <a:pt x="761" y="3624833"/>
                </a:lnTo>
                <a:lnTo>
                  <a:pt x="761" y="3527043"/>
                </a:lnTo>
                <a:lnTo>
                  <a:pt x="119634" y="3527043"/>
                </a:lnTo>
                <a:lnTo>
                  <a:pt x="119634" y="3505073"/>
                </a:lnTo>
                <a:lnTo>
                  <a:pt x="119634" y="3494404"/>
                </a:lnTo>
              </a:path>
              <a:path w="6953250" h="10085070">
                <a:moveTo>
                  <a:pt x="140970" y="3646804"/>
                </a:moveTo>
                <a:lnTo>
                  <a:pt x="140970" y="3603243"/>
                </a:lnTo>
                <a:lnTo>
                  <a:pt x="22402" y="3603243"/>
                </a:lnTo>
                <a:lnTo>
                  <a:pt x="22402" y="3548633"/>
                </a:lnTo>
                <a:lnTo>
                  <a:pt x="140970" y="3548633"/>
                </a:lnTo>
                <a:lnTo>
                  <a:pt x="140970" y="3494404"/>
                </a:lnTo>
              </a:path>
              <a:path w="6953250" h="10085070">
                <a:moveTo>
                  <a:pt x="119634" y="3799204"/>
                </a:moveTo>
                <a:lnTo>
                  <a:pt x="119634" y="3777233"/>
                </a:lnTo>
                <a:lnTo>
                  <a:pt x="761" y="3777233"/>
                </a:lnTo>
                <a:lnTo>
                  <a:pt x="761" y="3679443"/>
                </a:lnTo>
                <a:lnTo>
                  <a:pt x="119634" y="3679443"/>
                </a:lnTo>
                <a:lnTo>
                  <a:pt x="119634" y="3657727"/>
                </a:lnTo>
                <a:lnTo>
                  <a:pt x="119634" y="3646804"/>
                </a:lnTo>
              </a:path>
              <a:path w="6953250" h="10085070">
                <a:moveTo>
                  <a:pt x="140970" y="3799204"/>
                </a:moveTo>
                <a:lnTo>
                  <a:pt x="140970" y="3755643"/>
                </a:lnTo>
                <a:lnTo>
                  <a:pt x="22402" y="3755643"/>
                </a:lnTo>
                <a:lnTo>
                  <a:pt x="22402" y="3701033"/>
                </a:lnTo>
                <a:lnTo>
                  <a:pt x="140970" y="3701033"/>
                </a:lnTo>
                <a:lnTo>
                  <a:pt x="140970" y="3646804"/>
                </a:lnTo>
              </a:path>
              <a:path w="6953250" h="10085070">
                <a:moveTo>
                  <a:pt x="119634" y="3951604"/>
                </a:moveTo>
                <a:lnTo>
                  <a:pt x="119634" y="3929633"/>
                </a:lnTo>
                <a:lnTo>
                  <a:pt x="761" y="3929633"/>
                </a:lnTo>
                <a:lnTo>
                  <a:pt x="761" y="3831843"/>
                </a:lnTo>
                <a:lnTo>
                  <a:pt x="119634" y="3831843"/>
                </a:lnTo>
                <a:lnTo>
                  <a:pt x="119634" y="3810127"/>
                </a:lnTo>
                <a:lnTo>
                  <a:pt x="119634" y="3799204"/>
                </a:lnTo>
              </a:path>
              <a:path w="6953250" h="10085070">
                <a:moveTo>
                  <a:pt x="140970" y="3951604"/>
                </a:moveTo>
                <a:lnTo>
                  <a:pt x="140970" y="3908043"/>
                </a:lnTo>
                <a:lnTo>
                  <a:pt x="22402" y="3908043"/>
                </a:lnTo>
                <a:lnTo>
                  <a:pt x="22402" y="3853433"/>
                </a:lnTo>
                <a:lnTo>
                  <a:pt x="140970" y="3853433"/>
                </a:lnTo>
                <a:lnTo>
                  <a:pt x="140970" y="3799204"/>
                </a:lnTo>
              </a:path>
              <a:path w="6953250" h="10085070">
                <a:moveTo>
                  <a:pt x="119634" y="4104004"/>
                </a:moveTo>
                <a:lnTo>
                  <a:pt x="119634" y="4082287"/>
                </a:lnTo>
                <a:lnTo>
                  <a:pt x="761" y="4082287"/>
                </a:lnTo>
                <a:lnTo>
                  <a:pt x="761" y="3984243"/>
                </a:lnTo>
                <a:lnTo>
                  <a:pt x="119634" y="3984243"/>
                </a:lnTo>
                <a:lnTo>
                  <a:pt x="119634" y="3962526"/>
                </a:lnTo>
                <a:lnTo>
                  <a:pt x="119634" y="3951604"/>
                </a:lnTo>
              </a:path>
              <a:path w="6953250" h="10085070">
                <a:moveTo>
                  <a:pt x="140970" y="4104004"/>
                </a:moveTo>
                <a:lnTo>
                  <a:pt x="140970" y="4060443"/>
                </a:lnTo>
                <a:lnTo>
                  <a:pt x="22402" y="4060443"/>
                </a:lnTo>
                <a:lnTo>
                  <a:pt x="22402" y="4006087"/>
                </a:lnTo>
                <a:lnTo>
                  <a:pt x="140970" y="4006087"/>
                </a:lnTo>
                <a:lnTo>
                  <a:pt x="140970" y="3951604"/>
                </a:lnTo>
              </a:path>
              <a:path w="6953250" h="10085070">
                <a:moveTo>
                  <a:pt x="119634" y="4256405"/>
                </a:moveTo>
                <a:lnTo>
                  <a:pt x="119634" y="4234687"/>
                </a:lnTo>
                <a:lnTo>
                  <a:pt x="761" y="4234687"/>
                </a:lnTo>
                <a:lnTo>
                  <a:pt x="761" y="4136643"/>
                </a:lnTo>
                <a:lnTo>
                  <a:pt x="119634" y="4136643"/>
                </a:lnTo>
                <a:lnTo>
                  <a:pt x="119634" y="4114926"/>
                </a:lnTo>
                <a:lnTo>
                  <a:pt x="119634" y="4104004"/>
                </a:lnTo>
              </a:path>
              <a:path w="6953250" h="10085070">
                <a:moveTo>
                  <a:pt x="140970" y="4256405"/>
                </a:moveTo>
                <a:lnTo>
                  <a:pt x="140970" y="4212844"/>
                </a:lnTo>
                <a:lnTo>
                  <a:pt x="22402" y="4212844"/>
                </a:lnTo>
                <a:lnTo>
                  <a:pt x="22402" y="4158487"/>
                </a:lnTo>
                <a:lnTo>
                  <a:pt x="140970" y="4158487"/>
                </a:lnTo>
                <a:lnTo>
                  <a:pt x="140970" y="4104004"/>
                </a:lnTo>
              </a:path>
              <a:path w="6953250" h="10085070">
                <a:moveTo>
                  <a:pt x="119634" y="4408805"/>
                </a:moveTo>
                <a:lnTo>
                  <a:pt x="119634" y="4387087"/>
                </a:lnTo>
                <a:lnTo>
                  <a:pt x="761" y="4387087"/>
                </a:lnTo>
                <a:lnTo>
                  <a:pt x="761" y="4289044"/>
                </a:lnTo>
                <a:lnTo>
                  <a:pt x="119634" y="4289044"/>
                </a:lnTo>
                <a:lnTo>
                  <a:pt x="119634" y="4267326"/>
                </a:lnTo>
                <a:lnTo>
                  <a:pt x="119634" y="4256405"/>
                </a:lnTo>
              </a:path>
              <a:path w="6953250" h="10085070">
                <a:moveTo>
                  <a:pt x="140970" y="4408805"/>
                </a:moveTo>
                <a:lnTo>
                  <a:pt x="140970" y="4365244"/>
                </a:lnTo>
                <a:lnTo>
                  <a:pt x="22402" y="4365244"/>
                </a:lnTo>
                <a:lnTo>
                  <a:pt x="22402" y="4310887"/>
                </a:lnTo>
                <a:lnTo>
                  <a:pt x="140970" y="4310887"/>
                </a:lnTo>
                <a:lnTo>
                  <a:pt x="140970" y="4256405"/>
                </a:lnTo>
              </a:path>
              <a:path w="6953250" h="10085070">
                <a:moveTo>
                  <a:pt x="119634" y="4561205"/>
                </a:moveTo>
                <a:lnTo>
                  <a:pt x="119634" y="4539487"/>
                </a:lnTo>
                <a:lnTo>
                  <a:pt x="761" y="4539487"/>
                </a:lnTo>
                <a:lnTo>
                  <a:pt x="761" y="4441444"/>
                </a:lnTo>
                <a:lnTo>
                  <a:pt x="119634" y="4441444"/>
                </a:lnTo>
                <a:lnTo>
                  <a:pt x="119634" y="4419726"/>
                </a:lnTo>
                <a:lnTo>
                  <a:pt x="119634" y="4408805"/>
                </a:lnTo>
              </a:path>
              <a:path w="6953250" h="10085070">
                <a:moveTo>
                  <a:pt x="140970" y="4561205"/>
                </a:moveTo>
                <a:lnTo>
                  <a:pt x="140970" y="4517644"/>
                </a:lnTo>
                <a:lnTo>
                  <a:pt x="22402" y="4517644"/>
                </a:lnTo>
                <a:lnTo>
                  <a:pt x="22402" y="4463287"/>
                </a:lnTo>
                <a:lnTo>
                  <a:pt x="140970" y="4463287"/>
                </a:lnTo>
                <a:lnTo>
                  <a:pt x="140970" y="4408805"/>
                </a:lnTo>
              </a:path>
              <a:path w="6953250" h="10085070">
                <a:moveTo>
                  <a:pt x="119634" y="4713605"/>
                </a:moveTo>
                <a:lnTo>
                  <a:pt x="119634" y="4691887"/>
                </a:lnTo>
                <a:lnTo>
                  <a:pt x="761" y="4691887"/>
                </a:lnTo>
                <a:lnTo>
                  <a:pt x="761" y="4593844"/>
                </a:lnTo>
                <a:lnTo>
                  <a:pt x="119634" y="4593844"/>
                </a:lnTo>
                <a:lnTo>
                  <a:pt x="119634" y="4572126"/>
                </a:lnTo>
                <a:lnTo>
                  <a:pt x="119634" y="4561205"/>
                </a:lnTo>
              </a:path>
              <a:path w="6953250" h="10085070">
                <a:moveTo>
                  <a:pt x="140970" y="4713605"/>
                </a:moveTo>
                <a:lnTo>
                  <a:pt x="140970" y="4670044"/>
                </a:lnTo>
                <a:lnTo>
                  <a:pt x="22402" y="4670044"/>
                </a:lnTo>
                <a:lnTo>
                  <a:pt x="22402" y="4615687"/>
                </a:lnTo>
                <a:lnTo>
                  <a:pt x="140970" y="4615687"/>
                </a:lnTo>
                <a:lnTo>
                  <a:pt x="140970" y="4561205"/>
                </a:lnTo>
              </a:path>
              <a:path w="6953250" h="10085070">
                <a:moveTo>
                  <a:pt x="119634" y="4866005"/>
                </a:moveTo>
                <a:lnTo>
                  <a:pt x="119634" y="4844287"/>
                </a:lnTo>
                <a:lnTo>
                  <a:pt x="761" y="4844287"/>
                </a:lnTo>
                <a:lnTo>
                  <a:pt x="761" y="4746244"/>
                </a:lnTo>
                <a:lnTo>
                  <a:pt x="119634" y="4746244"/>
                </a:lnTo>
                <a:lnTo>
                  <a:pt x="119634" y="4724526"/>
                </a:lnTo>
                <a:lnTo>
                  <a:pt x="119634" y="4713605"/>
                </a:lnTo>
              </a:path>
              <a:path w="6953250" h="10085070">
                <a:moveTo>
                  <a:pt x="140970" y="4866005"/>
                </a:moveTo>
                <a:lnTo>
                  <a:pt x="140970" y="4822444"/>
                </a:lnTo>
                <a:lnTo>
                  <a:pt x="22402" y="4822444"/>
                </a:lnTo>
                <a:lnTo>
                  <a:pt x="22402" y="4768087"/>
                </a:lnTo>
                <a:lnTo>
                  <a:pt x="140970" y="4768087"/>
                </a:lnTo>
                <a:lnTo>
                  <a:pt x="140970" y="4713605"/>
                </a:lnTo>
              </a:path>
              <a:path w="6953250" h="10085070">
                <a:moveTo>
                  <a:pt x="119634" y="5018405"/>
                </a:moveTo>
                <a:lnTo>
                  <a:pt x="119634" y="4996687"/>
                </a:lnTo>
                <a:lnTo>
                  <a:pt x="761" y="4996687"/>
                </a:lnTo>
                <a:lnTo>
                  <a:pt x="761" y="4898897"/>
                </a:lnTo>
                <a:lnTo>
                  <a:pt x="119634" y="4898897"/>
                </a:lnTo>
                <a:lnTo>
                  <a:pt x="119634" y="4876926"/>
                </a:lnTo>
                <a:lnTo>
                  <a:pt x="119634" y="4866005"/>
                </a:lnTo>
              </a:path>
              <a:path w="6953250" h="10085070">
                <a:moveTo>
                  <a:pt x="140970" y="5018405"/>
                </a:moveTo>
                <a:lnTo>
                  <a:pt x="140970" y="4975097"/>
                </a:lnTo>
                <a:lnTo>
                  <a:pt x="22402" y="4975097"/>
                </a:lnTo>
                <a:lnTo>
                  <a:pt x="22402" y="4920487"/>
                </a:lnTo>
                <a:lnTo>
                  <a:pt x="140970" y="4920487"/>
                </a:lnTo>
                <a:lnTo>
                  <a:pt x="140970" y="4866005"/>
                </a:lnTo>
              </a:path>
              <a:path w="6953250" h="10085070">
                <a:moveTo>
                  <a:pt x="119634" y="5172329"/>
                </a:moveTo>
                <a:lnTo>
                  <a:pt x="119634" y="5150358"/>
                </a:lnTo>
                <a:lnTo>
                  <a:pt x="761" y="5150358"/>
                </a:lnTo>
                <a:lnTo>
                  <a:pt x="761" y="5051551"/>
                </a:lnTo>
                <a:lnTo>
                  <a:pt x="119634" y="5051551"/>
                </a:lnTo>
                <a:lnTo>
                  <a:pt x="119634" y="5029326"/>
                </a:lnTo>
                <a:lnTo>
                  <a:pt x="119634" y="5018405"/>
                </a:lnTo>
              </a:path>
              <a:path w="6953250" h="10085070">
                <a:moveTo>
                  <a:pt x="140970" y="5172329"/>
                </a:moveTo>
                <a:lnTo>
                  <a:pt x="140970" y="5128386"/>
                </a:lnTo>
                <a:lnTo>
                  <a:pt x="22402" y="5128386"/>
                </a:lnTo>
                <a:lnTo>
                  <a:pt x="22402" y="5073522"/>
                </a:lnTo>
                <a:lnTo>
                  <a:pt x="140970" y="5073522"/>
                </a:lnTo>
                <a:lnTo>
                  <a:pt x="140970" y="5018405"/>
                </a:lnTo>
              </a:path>
              <a:path w="6953250" h="10085070">
                <a:moveTo>
                  <a:pt x="119634" y="5326507"/>
                </a:moveTo>
                <a:lnTo>
                  <a:pt x="119634" y="5304282"/>
                </a:lnTo>
                <a:lnTo>
                  <a:pt x="761" y="5304282"/>
                </a:lnTo>
                <a:lnTo>
                  <a:pt x="761" y="5205475"/>
                </a:lnTo>
                <a:lnTo>
                  <a:pt x="119634" y="5205475"/>
                </a:lnTo>
                <a:lnTo>
                  <a:pt x="119634" y="5183632"/>
                </a:lnTo>
                <a:lnTo>
                  <a:pt x="119634" y="5172329"/>
                </a:lnTo>
              </a:path>
              <a:path w="6953250" h="10085070">
                <a:moveTo>
                  <a:pt x="140970" y="5326507"/>
                </a:moveTo>
                <a:lnTo>
                  <a:pt x="140970" y="5282310"/>
                </a:lnTo>
                <a:lnTo>
                  <a:pt x="22402" y="5282310"/>
                </a:lnTo>
                <a:lnTo>
                  <a:pt x="22402" y="5227446"/>
                </a:lnTo>
                <a:lnTo>
                  <a:pt x="140970" y="5227446"/>
                </a:lnTo>
                <a:lnTo>
                  <a:pt x="140970" y="5172329"/>
                </a:lnTo>
              </a:path>
              <a:path w="6953250" h="10085070">
                <a:moveTo>
                  <a:pt x="119634" y="5480431"/>
                </a:moveTo>
                <a:lnTo>
                  <a:pt x="119634" y="5458206"/>
                </a:lnTo>
                <a:lnTo>
                  <a:pt x="761" y="5458206"/>
                </a:lnTo>
                <a:lnTo>
                  <a:pt x="761" y="5359399"/>
                </a:lnTo>
                <a:lnTo>
                  <a:pt x="119634" y="5359399"/>
                </a:lnTo>
                <a:lnTo>
                  <a:pt x="119634" y="5337556"/>
                </a:lnTo>
                <a:lnTo>
                  <a:pt x="119634" y="5326507"/>
                </a:lnTo>
              </a:path>
              <a:path w="6953250" h="10085070">
                <a:moveTo>
                  <a:pt x="140970" y="5480431"/>
                </a:moveTo>
                <a:lnTo>
                  <a:pt x="140970" y="5436234"/>
                </a:lnTo>
                <a:lnTo>
                  <a:pt x="22402" y="5436234"/>
                </a:lnTo>
                <a:lnTo>
                  <a:pt x="22402" y="5381370"/>
                </a:lnTo>
                <a:lnTo>
                  <a:pt x="140970" y="5381370"/>
                </a:lnTo>
                <a:lnTo>
                  <a:pt x="140970" y="5326507"/>
                </a:lnTo>
              </a:path>
              <a:path w="6953250" h="10085070">
                <a:moveTo>
                  <a:pt x="119634" y="5634355"/>
                </a:moveTo>
                <a:lnTo>
                  <a:pt x="119634" y="5612383"/>
                </a:lnTo>
                <a:lnTo>
                  <a:pt x="761" y="5612383"/>
                </a:lnTo>
                <a:lnTo>
                  <a:pt x="761" y="5513323"/>
                </a:lnTo>
                <a:lnTo>
                  <a:pt x="119634" y="5513323"/>
                </a:lnTo>
                <a:lnTo>
                  <a:pt x="119634" y="5491480"/>
                </a:lnTo>
                <a:lnTo>
                  <a:pt x="119634" y="5480431"/>
                </a:lnTo>
              </a:path>
              <a:path w="6953250" h="10085070">
                <a:moveTo>
                  <a:pt x="140970" y="5634355"/>
                </a:moveTo>
                <a:lnTo>
                  <a:pt x="140970" y="5590158"/>
                </a:lnTo>
                <a:lnTo>
                  <a:pt x="22402" y="5590158"/>
                </a:lnTo>
                <a:lnTo>
                  <a:pt x="22402" y="5535295"/>
                </a:lnTo>
                <a:lnTo>
                  <a:pt x="140970" y="5535295"/>
                </a:lnTo>
                <a:lnTo>
                  <a:pt x="140970" y="5480431"/>
                </a:lnTo>
              </a:path>
              <a:path w="6953250" h="10085070">
                <a:moveTo>
                  <a:pt x="119634" y="5788279"/>
                </a:moveTo>
                <a:lnTo>
                  <a:pt x="119634" y="5766308"/>
                </a:lnTo>
                <a:lnTo>
                  <a:pt x="761" y="5766308"/>
                </a:lnTo>
                <a:lnTo>
                  <a:pt x="761" y="5667247"/>
                </a:lnTo>
                <a:lnTo>
                  <a:pt x="119634" y="5667247"/>
                </a:lnTo>
                <a:lnTo>
                  <a:pt x="119634" y="5645404"/>
                </a:lnTo>
                <a:lnTo>
                  <a:pt x="119634" y="5634355"/>
                </a:lnTo>
              </a:path>
              <a:path w="6953250" h="10085070">
                <a:moveTo>
                  <a:pt x="140970" y="5788279"/>
                </a:moveTo>
                <a:lnTo>
                  <a:pt x="140970" y="5744083"/>
                </a:lnTo>
                <a:lnTo>
                  <a:pt x="22402" y="5744083"/>
                </a:lnTo>
                <a:lnTo>
                  <a:pt x="22402" y="5689219"/>
                </a:lnTo>
                <a:lnTo>
                  <a:pt x="140970" y="5689219"/>
                </a:lnTo>
                <a:lnTo>
                  <a:pt x="140970" y="5634355"/>
                </a:lnTo>
              </a:path>
              <a:path w="6953250" h="10085070">
                <a:moveTo>
                  <a:pt x="119634" y="5942203"/>
                </a:moveTo>
                <a:lnTo>
                  <a:pt x="119634" y="5920232"/>
                </a:lnTo>
                <a:lnTo>
                  <a:pt x="761" y="5920232"/>
                </a:lnTo>
                <a:lnTo>
                  <a:pt x="761" y="5821171"/>
                </a:lnTo>
                <a:lnTo>
                  <a:pt x="119634" y="5821171"/>
                </a:lnTo>
                <a:lnTo>
                  <a:pt x="119634" y="5799328"/>
                </a:lnTo>
                <a:lnTo>
                  <a:pt x="119634" y="5788279"/>
                </a:lnTo>
              </a:path>
              <a:path w="6953250" h="10085070">
                <a:moveTo>
                  <a:pt x="140970" y="5942203"/>
                </a:moveTo>
                <a:lnTo>
                  <a:pt x="140970" y="5898007"/>
                </a:lnTo>
                <a:lnTo>
                  <a:pt x="22402" y="5898007"/>
                </a:lnTo>
                <a:lnTo>
                  <a:pt x="22402" y="5843143"/>
                </a:lnTo>
                <a:lnTo>
                  <a:pt x="140970" y="5843143"/>
                </a:lnTo>
                <a:lnTo>
                  <a:pt x="140970" y="5788279"/>
                </a:lnTo>
              </a:path>
              <a:path w="6953250" h="10085070">
                <a:moveTo>
                  <a:pt x="119634" y="6096126"/>
                </a:moveTo>
                <a:lnTo>
                  <a:pt x="119634" y="6074156"/>
                </a:lnTo>
                <a:lnTo>
                  <a:pt x="761" y="6074156"/>
                </a:lnTo>
                <a:lnTo>
                  <a:pt x="761" y="5975095"/>
                </a:lnTo>
                <a:lnTo>
                  <a:pt x="119634" y="5975095"/>
                </a:lnTo>
                <a:lnTo>
                  <a:pt x="119634" y="5953251"/>
                </a:lnTo>
                <a:lnTo>
                  <a:pt x="119634" y="5942203"/>
                </a:lnTo>
              </a:path>
              <a:path w="6953250" h="10085070">
                <a:moveTo>
                  <a:pt x="140970" y="6096126"/>
                </a:moveTo>
                <a:lnTo>
                  <a:pt x="140970" y="6052311"/>
                </a:lnTo>
                <a:lnTo>
                  <a:pt x="22402" y="6052311"/>
                </a:lnTo>
                <a:lnTo>
                  <a:pt x="22402" y="5997067"/>
                </a:lnTo>
                <a:lnTo>
                  <a:pt x="140970" y="5997067"/>
                </a:lnTo>
                <a:lnTo>
                  <a:pt x="140970" y="5942203"/>
                </a:lnTo>
              </a:path>
              <a:path w="6953250" h="10085070">
                <a:moveTo>
                  <a:pt x="119634" y="6250050"/>
                </a:moveTo>
                <a:lnTo>
                  <a:pt x="119634" y="6228080"/>
                </a:lnTo>
                <a:lnTo>
                  <a:pt x="761" y="6228080"/>
                </a:lnTo>
                <a:lnTo>
                  <a:pt x="761" y="6129020"/>
                </a:lnTo>
                <a:lnTo>
                  <a:pt x="119634" y="6129020"/>
                </a:lnTo>
                <a:lnTo>
                  <a:pt x="119634" y="6107175"/>
                </a:lnTo>
                <a:lnTo>
                  <a:pt x="119634" y="6096126"/>
                </a:lnTo>
              </a:path>
              <a:path w="6953250" h="10085070">
                <a:moveTo>
                  <a:pt x="140970" y="6250050"/>
                </a:moveTo>
                <a:lnTo>
                  <a:pt x="140970" y="6206235"/>
                </a:lnTo>
                <a:lnTo>
                  <a:pt x="22402" y="6206235"/>
                </a:lnTo>
                <a:lnTo>
                  <a:pt x="22402" y="6150991"/>
                </a:lnTo>
                <a:lnTo>
                  <a:pt x="140970" y="6150991"/>
                </a:lnTo>
                <a:lnTo>
                  <a:pt x="140970" y="6096126"/>
                </a:lnTo>
              </a:path>
              <a:path w="6953250" h="10085070">
                <a:moveTo>
                  <a:pt x="119634" y="6403974"/>
                </a:moveTo>
                <a:lnTo>
                  <a:pt x="119634" y="6382004"/>
                </a:lnTo>
                <a:lnTo>
                  <a:pt x="761" y="6382004"/>
                </a:lnTo>
                <a:lnTo>
                  <a:pt x="761" y="6282944"/>
                </a:lnTo>
                <a:lnTo>
                  <a:pt x="119634" y="6282944"/>
                </a:lnTo>
                <a:lnTo>
                  <a:pt x="119634" y="6261099"/>
                </a:lnTo>
                <a:lnTo>
                  <a:pt x="119634" y="6250050"/>
                </a:lnTo>
              </a:path>
              <a:path w="6953250" h="10085070">
                <a:moveTo>
                  <a:pt x="140970" y="6403974"/>
                </a:moveTo>
                <a:lnTo>
                  <a:pt x="140970" y="6360159"/>
                </a:lnTo>
                <a:lnTo>
                  <a:pt x="22402" y="6360159"/>
                </a:lnTo>
                <a:lnTo>
                  <a:pt x="22402" y="6304914"/>
                </a:lnTo>
                <a:lnTo>
                  <a:pt x="140970" y="6304914"/>
                </a:lnTo>
                <a:lnTo>
                  <a:pt x="140970" y="6250050"/>
                </a:lnTo>
              </a:path>
              <a:path w="6953250" h="10085070">
                <a:moveTo>
                  <a:pt x="119634" y="6557898"/>
                </a:moveTo>
                <a:lnTo>
                  <a:pt x="119634" y="6535928"/>
                </a:lnTo>
                <a:lnTo>
                  <a:pt x="761" y="6535928"/>
                </a:lnTo>
                <a:lnTo>
                  <a:pt x="761" y="6436868"/>
                </a:lnTo>
                <a:lnTo>
                  <a:pt x="119634" y="6436868"/>
                </a:lnTo>
                <a:lnTo>
                  <a:pt x="119634" y="6415023"/>
                </a:lnTo>
                <a:lnTo>
                  <a:pt x="119634" y="6403974"/>
                </a:lnTo>
              </a:path>
              <a:path w="6953250" h="10085070">
                <a:moveTo>
                  <a:pt x="140970" y="6557898"/>
                </a:moveTo>
                <a:lnTo>
                  <a:pt x="140970" y="6514083"/>
                </a:lnTo>
                <a:lnTo>
                  <a:pt x="22402" y="6514083"/>
                </a:lnTo>
                <a:lnTo>
                  <a:pt x="22402" y="6458838"/>
                </a:lnTo>
                <a:lnTo>
                  <a:pt x="140970" y="6458838"/>
                </a:lnTo>
                <a:lnTo>
                  <a:pt x="140970" y="6403974"/>
                </a:lnTo>
              </a:path>
              <a:path w="6953250" h="10085070">
                <a:moveTo>
                  <a:pt x="119634" y="6711823"/>
                </a:moveTo>
                <a:lnTo>
                  <a:pt x="119634" y="6689852"/>
                </a:lnTo>
                <a:lnTo>
                  <a:pt x="761" y="6689852"/>
                </a:lnTo>
                <a:lnTo>
                  <a:pt x="761" y="6590792"/>
                </a:lnTo>
                <a:lnTo>
                  <a:pt x="119634" y="6590792"/>
                </a:lnTo>
                <a:lnTo>
                  <a:pt x="119634" y="6568948"/>
                </a:lnTo>
                <a:lnTo>
                  <a:pt x="119634" y="6557898"/>
                </a:lnTo>
              </a:path>
              <a:path w="6953250" h="10085070">
                <a:moveTo>
                  <a:pt x="140970" y="6711823"/>
                </a:moveTo>
                <a:lnTo>
                  <a:pt x="140970" y="6668008"/>
                </a:lnTo>
                <a:lnTo>
                  <a:pt x="22402" y="6668008"/>
                </a:lnTo>
                <a:lnTo>
                  <a:pt x="22402" y="6612762"/>
                </a:lnTo>
                <a:lnTo>
                  <a:pt x="140970" y="6612762"/>
                </a:lnTo>
                <a:lnTo>
                  <a:pt x="140970" y="6557898"/>
                </a:lnTo>
              </a:path>
              <a:path w="6953250" h="10085070">
                <a:moveTo>
                  <a:pt x="119634" y="6865746"/>
                </a:moveTo>
                <a:lnTo>
                  <a:pt x="119634" y="6843775"/>
                </a:lnTo>
                <a:lnTo>
                  <a:pt x="761" y="6843775"/>
                </a:lnTo>
                <a:lnTo>
                  <a:pt x="761" y="6744715"/>
                </a:lnTo>
                <a:lnTo>
                  <a:pt x="119634" y="6744715"/>
                </a:lnTo>
                <a:lnTo>
                  <a:pt x="119634" y="6722871"/>
                </a:lnTo>
                <a:lnTo>
                  <a:pt x="119634" y="6711823"/>
                </a:lnTo>
              </a:path>
              <a:path w="6953250" h="10085070">
                <a:moveTo>
                  <a:pt x="140970" y="6865746"/>
                </a:moveTo>
                <a:lnTo>
                  <a:pt x="140970" y="6821932"/>
                </a:lnTo>
                <a:lnTo>
                  <a:pt x="22402" y="6821932"/>
                </a:lnTo>
                <a:lnTo>
                  <a:pt x="22402" y="6767067"/>
                </a:lnTo>
                <a:lnTo>
                  <a:pt x="140970" y="6767067"/>
                </a:lnTo>
                <a:lnTo>
                  <a:pt x="140970" y="6711823"/>
                </a:lnTo>
              </a:path>
              <a:path w="6953250" h="10085070">
                <a:moveTo>
                  <a:pt x="119634" y="7019671"/>
                </a:moveTo>
                <a:lnTo>
                  <a:pt x="119634" y="6997700"/>
                </a:lnTo>
                <a:lnTo>
                  <a:pt x="761" y="6997700"/>
                </a:lnTo>
                <a:lnTo>
                  <a:pt x="761" y="6898639"/>
                </a:lnTo>
                <a:lnTo>
                  <a:pt x="119634" y="6898639"/>
                </a:lnTo>
                <a:lnTo>
                  <a:pt x="119634" y="6876796"/>
                </a:lnTo>
                <a:lnTo>
                  <a:pt x="119634" y="6865746"/>
                </a:lnTo>
              </a:path>
              <a:path w="6953250" h="10085070">
                <a:moveTo>
                  <a:pt x="140970" y="7019671"/>
                </a:moveTo>
                <a:lnTo>
                  <a:pt x="140970" y="6975856"/>
                </a:lnTo>
                <a:lnTo>
                  <a:pt x="22402" y="6975856"/>
                </a:lnTo>
                <a:lnTo>
                  <a:pt x="22402" y="6920992"/>
                </a:lnTo>
                <a:lnTo>
                  <a:pt x="140970" y="6920992"/>
                </a:lnTo>
                <a:lnTo>
                  <a:pt x="140970" y="6865746"/>
                </a:lnTo>
              </a:path>
              <a:path w="6953250" h="10085070">
                <a:moveTo>
                  <a:pt x="119634" y="7173594"/>
                </a:moveTo>
                <a:lnTo>
                  <a:pt x="119634" y="7151623"/>
                </a:lnTo>
                <a:lnTo>
                  <a:pt x="761" y="7151623"/>
                </a:lnTo>
                <a:lnTo>
                  <a:pt x="761" y="7052944"/>
                </a:lnTo>
                <a:lnTo>
                  <a:pt x="119634" y="7052944"/>
                </a:lnTo>
                <a:lnTo>
                  <a:pt x="119634" y="7030719"/>
                </a:lnTo>
                <a:lnTo>
                  <a:pt x="119634" y="7019671"/>
                </a:lnTo>
              </a:path>
              <a:path w="6953250" h="10085070">
                <a:moveTo>
                  <a:pt x="140970" y="7173594"/>
                </a:moveTo>
                <a:lnTo>
                  <a:pt x="140970" y="7129780"/>
                </a:lnTo>
                <a:lnTo>
                  <a:pt x="22402" y="7129780"/>
                </a:lnTo>
                <a:lnTo>
                  <a:pt x="22402" y="7074915"/>
                </a:lnTo>
                <a:lnTo>
                  <a:pt x="140970" y="7074915"/>
                </a:lnTo>
                <a:lnTo>
                  <a:pt x="140970" y="7019671"/>
                </a:lnTo>
              </a:path>
              <a:path w="6953250" h="10085070">
                <a:moveTo>
                  <a:pt x="119634" y="7327519"/>
                </a:moveTo>
                <a:lnTo>
                  <a:pt x="119634" y="7305548"/>
                </a:lnTo>
                <a:lnTo>
                  <a:pt x="761" y="7305548"/>
                </a:lnTo>
                <a:lnTo>
                  <a:pt x="761" y="7206869"/>
                </a:lnTo>
                <a:lnTo>
                  <a:pt x="119634" y="7206869"/>
                </a:lnTo>
                <a:lnTo>
                  <a:pt x="119634" y="7184644"/>
                </a:lnTo>
                <a:lnTo>
                  <a:pt x="119634" y="7173594"/>
                </a:lnTo>
              </a:path>
              <a:path w="6953250" h="10085070">
                <a:moveTo>
                  <a:pt x="140970" y="7327519"/>
                </a:moveTo>
                <a:lnTo>
                  <a:pt x="140970" y="7283704"/>
                </a:lnTo>
                <a:lnTo>
                  <a:pt x="22402" y="7283704"/>
                </a:lnTo>
                <a:lnTo>
                  <a:pt x="22402" y="7228839"/>
                </a:lnTo>
                <a:lnTo>
                  <a:pt x="140970" y="7228839"/>
                </a:lnTo>
                <a:lnTo>
                  <a:pt x="140970" y="7173594"/>
                </a:lnTo>
              </a:path>
              <a:path w="6953250" h="10085070">
                <a:moveTo>
                  <a:pt x="119634" y="7481442"/>
                </a:moveTo>
                <a:lnTo>
                  <a:pt x="119634" y="7459471"/>
                </a:lnTo>
                <a:lnTo>
                  <a:pt x="761" y="7459471"/>
                </a:lnTo>
                <a:lnTo>
                  <a:pt x="761" y="7360792"/>
                </a:lnTo>
                <a:lnTo>
                  <a:pt x="119634" y="7360792"/>
                </a:lnTo>
                <a:lnTo>
                  <a:pt x="119634" y="7338567"/>
                </a:lnTo>
                <a:lnTo>
                  <a:pt x="119634" y="7327519"/>
                </a:lnTo>
              </a:path>
              <a:path w="6953250" h="10085070">
                <a:moveTo>
                  <a:pt x="140970" y="7481442"/>
                </a:moveTo>
                <a:lnTo>
                  <a:pt x="140970" y="7437628"/>
                </a:lnTo>
                <a:lnTo>
                  <a:pt x="22402" y="7437628"/>
                </a:lnTo>
                <a:lnTo>
                  <a:pt x="22402" y="7382763"/>
                </a:lnTo>
                <a:lnTo>
                  <a:pt x="140970" y="7382763"/>
                </a:lnTo>
                <a:lnTo>
                  <a:pt x="140970" y="7327519"/>
                </a:lnTo>
              </a:path>
              <a:path w="6953250" h="10085070">
                <a:moveTo>
                  <a:pt x="119634" y="7635748"/>
                </a:moveTo>
                <a:lnTo>
                  <a:pt x="119634" y="7613396"/>
                </a:lnTo>
                <a:lnTo>
                  <a:pt x="761" y="7613396"/>
                </a:lnTo>
                <a:lnTo>
                  <a:pt x="761" y="7514716"/>
                </a:lnTo>
                <a:lnTo>
                  <a:pt x="119634" y="7514716"/>
                </a:lnTo>
                <a:lnTo>
                  <a:pt x="119634" y="7492746"/>
                </a:lnTo>
                <a:lnTo>
                  <a:pt x="119634" y="7481442"/>
                </a:lnTo>
              </a:path>
              <a:path w="6953250" h="10085070">
                <a:moveTo>
                  <a:pt x="140970" y="7635748"/>
                </a:moveTo>
                <a:lnTo>
                  <a:pt x="140970" y="7591552"/>
                </a:lnTo>
                <a:lnTo>
                  <a:pt x="22402" y="7591552"/>
                </a:lnTo>
                <a:lnTo>
                  <a:pt x="22402" y="7536687"/>
                </a:lnTo>
                <a:lnTo>
                  <a:pt x="140970" y="7536687"/>
                </a:lnTo>
                <a:lnTo>
                  <a:pt x="140970" y="7481442"/>
                </a:lnTo>
              </a:path>
              <a:path w="6953250" h="10085070">
                <a:moveTo>
                  <a:pt x="119634" y="7789671"/>
                </a:moveTo>
                <a:lnTo>
                  <a:pt x="119634" y="7767319"/>
                </a:lnTo>
                <a:lnTo>
                  <a:pt x="761" y="7767319"/>
                </a:lnTo>
                <a:lnTo>
                  <a:pt x="761" y="7668640"/>
                </a:lnTo>
                <a:lnTo>
                  <a:pt x="119634" y="7668640"/>
                </a:lnTo>
                <a:lnTo>
                  <a:pt x="119634" y="7646669"/>
                </a:lnTo>
                <a:lnTo>
                  <a:pt x="119634" y="7635748"/>
                </a:lnTo>
              </a:path>
              <a:path w="6953250" h="10085070">
                <a:moveTo>
                  <a:pt x="140970" y="7789671"/>
                </a:moveTo>
                <a:lnTo>
                  <a:pt x="140970" y="7745476"/>
                </a:lnTo>
                <a:lnTo>
                  <a:pt x="22402" y="7745476"/>
                </a:lnTo>
                <a:lnTo>
                  <a:pt x="22402" y="7690611"/>
                </a:lnTo>
                <a:lnTo>
                  <a:pt x="140970" y="7690611"/>
                </a:lnTo>
                <a:lnTo>
                  <a:pt x="140970" y="7635748"/>
                </a:lnTo>
              </a:path>
              <a:path w="6953250" h="10085070">
                <a:moveTo>
                  <a:pt x="119634" y="7943596"/>
                </a:moveTo>
                <a:lnTo>
                  <a:pt x="119634" y="7921625"/>
                </a:lnTo>
                <a:lnTo>
                  <a:pt x="761" y="7921625"/>
                </a:lnTo>
                <a:lnTo>
                  <a:pt x="761" y="7822564"/>
                </a:lnTo>
                <a:lnTo>
                  <a:pt x="119634" y="7822564"/>
                </a:lnTo>
                <a:lnTo>
                  <a:pt x="119634" y="7800594"/>
                </a:lnTo>
                <a:lnTo>
                  <a:pt x="119634" y="7789671"/>
                </a:lnTo>
              </a:path>
              <a:path w="6953250" h="10085070">
                <a:moveTo>
                  <a:pt x="140970" y="7943596"/>
                </a:moveTo>
                <a:lnTo>
                  <a:pt x="140970" y="7899400"/>
                </a:lnTo>
                <a:lnTo>
                  <a:pt x="22402" y="7899400"/>
                </a:lnTo>
                <a:lnTo>
                  <a:pt x="22402" y="7844535"/>
                </a:lnTo>
                <a:lnTo>
                  <a:pt x="140970" y="7844535"/>
                </a:lnTo>
                <a:lnTo>
                  <a:pt x="140970" y="7789671"/>
                </a:lnTo>
              </a:path>
              <a:path w="6953250" h="10085070">
                <a:moveTo>
                  <a:pt x="119634" y="8097519"/>
                </a:moveTo>
                <a:lnTo>
                  <a:pt x="119634" y="8075548"/>
                </a:lnTo>
                <a:lnTo>
                  <a:pt x="761" y="8075548"/>
                </a:lnTo>
                <a:lnTo>
                  <a:pt x="761" y="7976488"/>
                </a:lnTo>
                <a:lnTo>
                  <a:pt x="119634" y="7976488"/>
                </a:lnTo>
                <a:lnTo>
                  <a:pt x="119634" y="7954517"/>
                </a:lnTo>
                <a:lnTo>
                  <a:pt x="119634" y="7943596"/>
                </a:lnTo>
              </a:path>
              <a:path w="6953250" h="10085070">
                <a:moveTo>
                  <a:pt x="140970" y="8097519"/>
                </a:moveTo>
                <a:lnTo>
                  <a:pt x="140970" y="8053323"/>
                </a:lnTo>
                <a:lnTo>
                  <a:pt x="22402" y="8053323"/>
                </a:lnTo>
                <a:lnTo>
                  <a:pt x="22402" y="7998459"/>
                </a:lnTo>
                <a:lnTo>
                  <a:pt x="140970" y="7998459"/>
                </a:lnTo>
                <a:lnTo>
                  <a:pt x="140970" y="7943596"/>
                </a:lnTo>
              </a:path>
              <a:path w="6953250" h="10085070">
                <a:moveTo>
                  <a:pt x="119634" y="8251444"/>
                </a:moveTo>
                <a:lnTo>
                  <a:pt x="119634" y="8229473"/>
                </a:lnTo>
                <a:lnTo>
                  <a:pt x="761" y="8229473"/>
                </a:lnTo>
                <a:lnTo>
                  <a:pt x="761" y="8130412"/>
                </a:lnTo>
                <a:lnTo>
                  <a:pt x="119634" y="8130412"/>
                </a:lnTo>
                <a:lnTo>
                  <a:pt x="119634" y="8108441"/>
                </a:lnTo>
                <a:lnTo>
                  <a:pt x="119634" y="8097519"/>
                </a:lnTo>
              </a:path>
              <a:path w="6953250" h="10085070">
                <a:moveTo>
                  <a:pt x="140970" y="8251444"/>
                </a:moveTo>
                <a:lnTo>
                  <a:pt x="140970" y="8207248"/>
                </a:lnTo>
                <a:lnTo>
                  <a:pt x="22402" y="8207248"/>
                </a:lnTo>
                <a:lnTo>
                  <a:pt x="22402" y="8152383"/>
                </a:lnTo>
                <a:lnTo>
                  <a:pt x="140970" y="8152383"/>
                </a:lnTo>
                <a:lnTo>
                  <a:pt x="140970" y="8097519"/>
                </a:lnTo>
              </a:path>
              <a:path w="6953250" h="10085070">
                <a:moveTo>
                  <a:pt x="119634" y="8405367"/>
                </a:moveTo>
                <a:lnTo>
                  <a:pt x="119634" y="8383396"/>
                </a:lnTo>
                <a:lnTo>
                  <a:pt x="761" y="8383396"/>
                </a:lnTo>
                <a:lnTo>
                  <a:pt x="761" y="8284336"/>
                </a:lnTo>
                <a:lnTo>
                  <a:pt x="119634" y="8284336"/>
                </a:lnTo>
                <a:lnTo>
                  <a:pt x="119634" y="8262365"/>
                </a:lnTo>
                <a:lnTo>
                  <a:pt x="119634" y="8251444"/>
                </a:lnTo>
              </a:path>
              <a:path w="6953250" h="10085070">
                <a:moveTo>
                  <a:pt x="140970" y="8405367"/>
                </a:moveTo>
                <a:lnTo>
                  <a:pt x="140970" y="8361426"/>
                </a:lnTo>
                <a:lnTo>
                  <a:pt x="22402" y="8361426"/>
                </a:lnTo>
                <a:lnTo>
                  <a:pt x="22402" y="8306308"/>
                </a:lnTo>
                <a:lnTo>
                  <a:pt x="140970" y="8306308"/>
                </a:lnTo>
                <a:lnTo>
                  <a:pt x="140970" y="8251444"/>
                </a:lnTo>
              </a:path>
              <a:path w="6953250" h="10085070">
                <a:moveTo>
                  <a:pt x="119634" y="8559291"/>
                </a:moveTo>
                <a:lnTo>
                  <a:pt x="119634" y="8537321"/>
                </a:lnTo>
                <a:lnTo>
                  <a:pt x="761" y="8537321"/>
                </a:lnTo>
                <a:lnTo>
                  <a:pt x="761" y="8438261"/>
                </a:lnTo>
                <a:lnTo>
                  <a:pt x="119634" y="8438261"/>
                </a:lnTo>
                <a:lnTo>
                  <a:pt x="119634" y="8416290"/>
                </a:lnTo>
                <a:lnTo>
                  <a:pt x="119634" y="8405367"/>
                </a:lnTo>
              </a:path>
              <a:path w="6953250" h="10085070">
                <a:moveTo>
                  <a:pt x="140970" y="8559291"/>
                </a:moveTo>
                <a:lnTo>
                  <a:pt x="140970" y="8515350"/>
                </a:lnTo>
                <a:lnTo>
                  <a:pt x="22402" y="8515350"/>
                </a:lnTo>
                <a:lnTo>
                  <a:pt x="22402" y="8460232"/>
                </a:lnTo>
                <a:lnTo>
                  <a:pt x="140970" y="8460232"/>
                </a:lnTo>
                <a:lnTo>
                  <a:pt x="140970" y="8405367"/>
                </a:lnTo>
              </a:path>
              <a:path w="6953250" h="10085070">
                <a:moveTo>
                  <a:pt x="119634" y="8713216"/>
                </a:moveTo>
                <a:lnTo>
                  <a:pt x="119634" y="8691244"/>
                </a:lnTo>
                <a:lnTo>
                  <a:pt x="761" y="8691244"/>
                </a:lnTo>
                <a:lnTo>
                  <a:pt x="761" y="8592185"/>
                </a:lnTo>
                <a:lnTo>
                  <a:pt x="119634" y="8592185"/>
                </a:lnTo>
                <a:lnTo>
                  <a:pt x="119634" y="8570214"/>
                </a:lnTo>
                <a:lnTo>
                  <a:pt x="119634" y="8559291"/>
                </a:lnTo>
              </a:path>
              <a:path w="6953250" h="10085070">
                <a:moveTo>
                  <a:pt x="140970" y="8713216"/>
                </a:moveTo>
                <a:lnTo>
                  <a:pt x="140970" y="8669273"/>
                </a:lnTo>
                <a:lnTo>
                  <a:pt x="22402" y="8669273"/>
                </a:lnTo>
                <a:lnTo>
                  <a:pt x="22402" y="8614156"/>
                </a:lnTo>
                <a:lnTo>
                  <a:pt x="140970" y="8614156"/>
                </a:lnTo>
                <a:lnTo>
                  <a:pt x="140970" y="8559291"/>
                </a:lnTo>
              </a:path>
              <a:path w="6953250" h="10085070">
                <a:moveTo>
                  <a:pt x="119634" y="8867140"/>
                </a:moveTo>
                <a:lnTo>
                  <a:pt x="119634" y="8845168"/>
                </a:lnTo>
                <a:lnTo>
                  <a:pt x="761" y="8845168"/>
                </a:lnTo>
                <a:lnTo>
                  <a:pt x="761" y="8746109"/>
                </a:lnTo>
                <a:lnTo>
                  <a:pt x="119634" y="8746109"/>
                </a:lnTo>
                <a:lnTo>
                  <a:pt x="119634" y="8724138"/>
                </a:lnTo>
                <a:lnTo>
                  <a:pt x="119634" y="8713216"/>
                </a:lnTo>
              </a:path>
              <a:path w="6953250" h="10085070">
                <a:moveTo>
                  <a:pt x="140970" y="8867140"/>
                </a:moveTo>
                <a:lnTo>
                  <a:pt x="140970" y="8823198"/>
                </a:lnTo>
                <a:lnTo>
                  <a:pt x="22402" y="8823198"/>
                </a:lnTo>
                <a:lnTo>
                  <a:pt x="22402" y="8768080"/>
                </a:lnTo>
                <a:lnTo>
                  <a:pt x="140970" y="8768080"/>
                </a:lnTo>
                <a:lnTo>
                  <a:pt x="140970" y="8713216"/>
                </a:lnTo>
              </a:path>
              <a:path w="6953250" h="10085070">
                <a:moveTo>
                  <a:pt x="119634" y="9021064"/>
                </a:moveTo>
                <a:lnTo>
                  <a:pt x="119634" y="8999092"/>
                </a:lnTo>
                <a:lnTo>
                  <a:pt x="761" y="8999092"/>
                </a:lnTo>
                <a:lnTo>
                  <a:pt x="761" y="8900033"/>
                </a:lnTo>
                <a:lnTo>
                  <a:pt x="119634" y="8900033"/>
                </a:lnTo>
                <a:lnTo>
                  <a:pt x="119634" y="8878062"/>
                </a:lnTo>
                <a:lnTo>
                  <a:pt x="119634" y="8867140"/>
                </a:lnTo>
              </a:path>
              <a:path w="6953250" h="10085070">
                <a:moveTo>
                  <a:pt x="140970" y="9021064"/>
                </a:moveTo>
                <a:lnTo>
                  <a:pt x="140970" y="8977121"/>
                </a:lnTo>
                <a:lnTo>
                  <a:pt x="22402" y="8977121"/>
                </a:lnTo>
                <a:lnTo>
                  <a:pt x="22402" y="8922004"/>
                </a:lnTo>
                <a:lnTo>
                  <a:pt x="140970" y="8922004"/>
                </a:lnTo>
                <a:lnTo>
                  <a:pt x="140970" y="8867140"/>
                </a:lnTo>
              </a:path>
              <a:path w="6953250" h="10085070">
                <a:moveTo>
                  <a:pt x="119634" y="9174937"/>
                </a:moveTo>
                <a:lnTo>
                  <a:pt x="119634" y="9152991"/>
                </a:lnTo>
                <a:lnTo>
                  <a:pt x="761" y="9152991"/>
                </a:lnTo>
                <a:lnTo>
                  <a:pt x="761" y="9053957"/>
                </a:lnTo>
                <a:lnTo>
                  <a:pt x="119634" y="9053957"/>
                </a:lnTo>
                <a:lnTo>
                  <a:pt x="119634" y="9031986"/>
                </a:lnTo>
                <a:lnTo>
                  <a:pt x="119634" y="9021064"/>
                </a:lnTo>
              </a:path>
              <a:path w="6953250" h="10085070">
                <a:moveTo>
                  <a:pt x="140970" y="9174937"/>
                </a:moveTo>
                <a:lnTo>
                  <a:pt x="140970" y="9131046"/>
                </a:lnTo>
                <a:lnTo>
                  <a:pt x="22402" y="9131046"/>
                </a:lnTo>
                <a:lnTo>
                  <a:pt x="22402" y="9076182"/>
                </a:lnTo>
                <a:lnTo>
                  <a:pt x="140970" y="9076182"/>
                </a:lnTo>
                <a:lnTo>
                  <a:pt x="140970" y="9021064"/>
                </a:lnTo>
              </a:path>
              <a:path w="6953250" h="10085070">
                <a:moveTo>
                  <a:pt x="119634" y="9328861"/>
                </a:moveTo>
                <a:lnTo>
                  <a:pt x="119634" y="9306915"/>
                </a:lnTo>
                <a:lnTo>
                  <a:pt x="761" y="9306915"/>
                </a:lnTo>
                <a:lnTo>
                  <a:pt x="761" y="9207855"/>
                </a:lnTo>
                <a:lnTo>
                  <a:pt x="119634" y="9207855"/>
                </a:lnTo>
                <a:lnTo>
                  <a:pt x="119634" y="9185910"/>
                </a:lnTo>
                <a:lnTo>
                  <a:pt x="119634" y="9174937"/>
                </a:lnTo>
              </a:path>
              <a:path w="6953250" h="10085070">
                <a:moveTo>
                  <a:pt x="140970" y="9328861"/>
                </a:moveTo>
                <a:lnTo>
                  <a:pt x="140970" y="9284969"/>
                </a:lnTo>
                <a:lnTo>
                  <a:pt x="22402" y="9284969"/>
                </a:lnTo>
                <a:lnTo>
                  <a:pt x="22402" y="9230106"/>
                </a:lnTo>
                <a:lnTo>
                  <a:pt x="140970" y="9230106"/>
                </a:lnTo>
                <a:lnTo>
                  <a:pt x="140970" y="9174937"/>
                </a:lnTo>
              </a:path>
              <a:path w="6953250" h="10085070">
                <a:moveTo>
                  <a:pt x="119634" y="9482785"/>
                </a:moveTo>
                <a:lnTo>
                  <a:pt x="119634" y="9460839"/>
                </a:lnTo>
                <a:lnTo>
                  <a:pt x="761" y="9460839"/>
                </a:lnTo>
                <a:lnTo>
                  <a:pt x="761" y="9362084"/>
                </a:lnTo>
                <a:lnTo>
                  <a:pt x="119634" y="9362084"/>
                </a:lnTo>
                <a:lnTo>
                  <a:pt x="119634" y="9339834"/>
                </a:lnTo>
                <a:lnTo>
                  <a:pt x="119634" y="9328861"/>
                </a:lnTo>
              </a:path>
              <a:path w="6953250" h="10085070">
                <a:moveTo>
                  <a:pt x="140970" y="9482785"/>
                </a:moveTo>
                <a:lnTo>
                  <a:pt x="140970" y="9438893"/>
                </a:lnTo>
                <a:lnTo>
                  <a:pt x="22402" y="9438893"/>
                </a:lnTo>
                <a:lnTo>
                  <a:pt x="22402" y="9384030"/>
                </a:lnTo>
                <a:lnTo>
                  <a:pt x="140970" y="9384030"/>
                </a:lnTo>
                <a:lnTo>
                  <a:pt x="140970" y="9328861"/>
                </a:lnTo>
              </a:path>
              <a:path w="6953250" h="10085070">
                <a:moveTo>
                  <a:pt x="119634" y="9636709"/>
                </a:moveTo>
                <a:lnTo>
                  <a:pt x="119634" y="9614763"/>
                </a:lnTo>
                <a:lnTo>
                  <a:pt x="761" y="9614763"/>
                </a:lnTo>
                <a:lnTo>
                  <a:pt x="761" y="9516008"/>
                </a:lnTo>
                <a:lnTo>
                  <a:pt x="119634" y="9516008"/>
                </a:lnTo>
                <a:lnTo>
                  <a:pt x="119634" y="9493758"/>
                </a:lnTo>
                <a:lnTo>
                  <a:pt x="119634" y="9482785"/>
                </a:lnTo>
              </a:path>
              <a:path w="6953250" h="10085070">
                <a:moveTo>
                  <a:pt x="140970" y="9636709"/>
                </a:moveTo>
                <a:lnTo>
                  <a:pt x="140970" y="9592817"/>
                </a:lnTo>
                <a:lnTo>
                  <a:pt x="22402" y="9592817"/>
                </a:lnTo>
                <a:lnTo>
                  <a:pt x="22402" y="9537954"/>
                </a:lnTo>
                <a:lnTo>
                  <a:pt x="140970" y="9537954"/>
                </a:lnTo>
                <a:lnTo>
                  <a:pt x="140970" y="9482785"/>
                </a:lnTo>
              </a:path>
              <a:path w="6953250" h="10085070">
                <a:moveTo>
                  <a:pt x="119634" y="9790633"/>
                </a:moveTo>
                <a:lnTo>
                  <a:pt x="119634" y="9768687"/>
                </a:lnTo>
                <a:lnTo>
                  <a:pt x="761" y="9768687"/>
                </a:lnTo>
                <a:lnTo>
                  <a:pt x="761" y="9669932"/>
                </a:lnTo>
                <a:lnTo>
                  <a:pt x="119634" y="9669932"/>
                </a:lnTo>
                <a:lnTo>
                  <a:pt x="119634" y="9647682"/>
                </a:lnTo>
                <a:lnTo>
                  <a:pt x="119634" y="9636709"/>
                </a:lnTo>
              </a:path>
              <a:path w="6953250" h="10085070">
                <a:moveTo>
                  <a:pt x="140970" y="9790633"/>
                </a:moveTo>
                <a:lnTo>
                  <a:pt x="140970" y="9746741"/>
                </a:lnTo>
                <a:lnTo>
                  <a:pt x="22402" y="9746741"/>
                </a:lnTo>
                <a:lnTo>
                  <a:pt x="22402" y="9691878"/>
                </a:lnTo>
                <a:lnTo>
                  <a:pt x="140970" y="9691878"/>
                </a:lnTo>
                <a:lnTo>
                  <a:pt x="140970" y="9636709"/>
                </a:lnTo>
              </a:path>
              <a:path w="6953250" h="10085070">
                <a:moveTo>
                  <a:pt x="119634" y="9944862"/>
                </a:moveTo>
                <a:lnTo>
                  <a:pt x="119634" y="9922611"/>
                </a:lnTo>
                <a:lnTo>
                  <a:pt x="761" y="9922611"/>
                </a:lnTo>
                <a:lnTo>
                  <a:pt x="761" y="9823856"/>
                </a:lnTo>
                <a:lnTo>
                  <a:pt x="119634" y="9823856"/>
                </a:lnTo>
                <a:lnTo>
                  <a:pt x="119634" y="9801910"/>
                </a:lnTo>
                <a:lnTo>
                  <a:pt x="119634" y="9790633"/>
                </a:lnTo>
              </a:path>
              <a:path w="6953250" h="10085070">
                <a:moveTo>
                  <a:pt x="140970" y="9944862"/>
                </a:moveTo>
                <a:lnTo>
                  <a:pt x="140970" y="9900666"/>
                </a:lnTo>
                <a:lnTo>
                  <a:pt x="22402" y="9900666"/>
                </a:lnTo>
                <a:lnTo>
                  <a:pt x="22402" y="9845802"/>
                </a:lnTo>
                <a:lnTo>
                  <a:pt x="140970" y="9845802"/>
                </a:lnTo>
                <a:lnTo>
                  <a:pt x="140970" y="9790633"/>
                </a:lnTo>
              </a:path>
            </a:pathLst>
          </a:custGeom>
          <a:ln w="31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25"/>
              <a:t>[</a:t>
            </a:r>
            <a:fld id="{81D60167-4931-47E6-BA6A-407CBD079E47}" type="slidenum">
              <a:rPr spc="-25"/>
              <a:pPr marL="12700">
                <a:lnSpc>
                  <a:spcPts val="1150"/>
                </a:lnSpc>
              </a:pPr>
              <a:t>7</a:t>
            </a:fld>
            <a:r>
              <a:rPr spc="-25"/>
              <a:t>]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89761"/>
            <a:ext cx="32683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>
                <a:latin typeface="Arial"/>
                <a:cs typeface="Arial"/>
              </a:rPr>
              <a:t>Με</a:t>
            </a:r>
            <a:r>
              <a:rPr sz="1600" spc="3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τα</a:t>
            </a:r>
            <a:r>
              <a:rPr sz="1600" spc="3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λαμπρά</a:t>
            </a:r>
            <a:r>
              <a:rPr sz="1600" spc="3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του</a:t>
            </a:r>
            <a:r>
              <a:rPr sz="1600" spc="3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κηρύγματα</a:t>
            </a:r>
            <a:r>
              <a:rPr sz="1600" spc="335">
                <a:latin typeface="Arial"/>
                <a:cs typeface="Arial"/>
              </a:rPr>
              <a:t> </a:t>
            </a:r>
            <a:r>
              <a:rPr sz="1600" spc="-25">
                <a:latin typeface="Arial"/>
                <a:cs typeface="Arial"/>
              </a:rPr>
              <a:t>και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0377" y="889761"/>
            <a:ext cx="1889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>
                <a:latin typeface="Arial"/>
                <a:cs typeface="Arial"/>
              </a:rPr>
              <a:t>κυρίως</a:t>
            </a:r>
            <a:r>
              <a:rPr sz="1600" spc="3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με</a:t>
            </a:r>
            <a:r>
              <a:rPr sz="1600" spc="37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</a:t>
            </a:r>
            <a:r>
              <a:rPr sz="1600" spc="35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έξοχο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1122934"/>
            <a:ext cx="5298440" cy="56445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7620" algn="just">
              <a:lnSpc>
                <a:spcPct val="95900"/>
              </a:lnSpc>
              <a:spcBef>
                <a:spcPts val="175"/>
              </a:spcBef>
            </a:pPr>
            <a:r>
              <a:rPr sz="1600">
                <a:latin typeface="Arial"/>
                <a:cs typeface="Arial"/>
              </a:rPr>
              <a:t>παράδειγμά</a:t>
            </a:r>
            <a:r>
              <a:rPr sz="1600" spc="434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του</a:t>
            </a:r>
            <a:r>
              <a:rPr sz="1600" spc="434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μαγνήτιζε</a:t>
            </a:r>
            <a:r>
              <a:rPr sz="1600" spc="434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τις</a:t>
            </a:r>
            <a:r>
              <a:rPr sz="1600" spc="43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ψυχές</a:t>
            </a:r>
            <a:r>
              <a:rPr sz="1600" spc="43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των</a:t>
            </a:r>
            <a:r>
              <a:rPr sz="1600" spc="4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πιστών.</a:t>
            </a:r>
            <a:r>
              <a:rPr sz="1600" spc="434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Είχε </a:t>
            </a:r>
            <a:r>
              <a:rPr sz="1600">
                <a:latin typeface="Arial"/>
                <a:cs typeface="Arial"/>
              </a:rPr>
              <a:t>κατορθώσει</a:t>
            </a:r>
            <a:r>
              <a:rPr sz="1600" spc="185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να</a:t>
            </a:r>
            <a:r>
              <a:rPr sz="1600" spc="185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τρέφει</a:t>
            </a:r>
            <a:r>
              <a:rPr sz="1600" spc="195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καθημερινά</a:t>
            </a:r>
            <a:r>
              <a:rPr sz="1600" spc="190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πάνω</a:t>
            </a:r>
            <a:r>
              <a:rPr sz="1600" spc="185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από</a:t>
            </a:r>
            <a:r>
              <a:rPr sz="1600" spc="190">
                <a:latin typeface="Arial"/>
                <a:cs typeface="Arial"/>
              </a:rPr>
              <a:t>  </a:t>
            </a:r>
            <a:r>
              <a:rPr sz="1600" spc="-10">
                <a:latin typeface="Arial"/>
                <a:cs typeface="Arial"/>
              </a:rPr>
              <a:t>3.000 φτωχούς.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ts val="1800"/>
              </a:lnSpc>
            </a:pPr>
            <a:r>
              <a:rPr sz="1600">
                <a:latin typeface="Arial"/>
                <a:cs typeface="Arial"/>
              </a:rPr>
              <a:t>Η</a:t>
            </a:r>
            <a:r>
              <a:rPr sz="1600" spc="17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φήμη</a:t>
            </a:r>
            <a:r>
              <a:rPr sz="1600" spc="18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και</a:t>
            </a:r>
            <a:r>
              <a:rPr sz="1600" spc="18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</a:t>
            </a:r>
            <a:r>
              <a:rPr sz="1600" spc="18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καλό</a:t>
            </a:r>
            <a:r>
              <a:rPr sz="1600" spc="17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όνομά</a:t>
            </a:r>
            <a:r>
              <a:rPr sz="1600" spc="17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του</a:t>
            </a:r>
            <a:r>
              <a:rPr sz="1600" spc="17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έγιναν</a:t>
            </a:r>
            <a:r>
              <a:rPr sz="1600" spc="17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γνωστά</a:t>
            </a:r>
            <a:r>
              <a:rPr sz="1600" spc="17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σε</a:t>
            </a:r>
            <a:r>
              <a:rPr sz="1600" spc="17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όλη</a:t>
            </a:r>
            <a:r>
              <a:rPr sz="1600" spc="175">
                <a:latin typeface="Arial"/>
                <a:cs typeface="Arial"/>
              </a:rPr>
              <a:t> </a:t>
            </a:r>
            <a:r>
              <a:rPr sz="1600" spc="-25">
                <a:latin typeface="Arial"/>
                <a:cs typeface="Arial"/>
              </a:rPr>
              <a:t>τη</a:t>
            </a:r>
            <a:endParaRPr sz="1600">
              <a:latin typeface="Arial"/>
              <a:cs typeface="Arial"/>
            </a:endParaRPr>
          </a:p>
          <a:p>
            <a:pPr marL="12700" marR="7620" algn="just">
              <a:lnSpc>
                <a:spcPts val="1839"/>
              </a:lnSpc>
              <a:spcBef>
                <a:spcPts val="90"/>
              </a:spcBef>
            </a:pPr>
            <a:r>
              <a:rPr sz="1600">
                <a:latin typeface="Arial"/>
                <a:cs typeface="Arial"/>
              </a:rPr>
              <a:t>Βυζαντινή</a:t>
            </a:r>
            <a:r>
              <a:rPr sz="1600" spc="60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Αυτοκρατορία</a:t>
            </a:r>
            <a:r>
              <a:rPr sz="1600" spc="60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και</a:t>
            </a:r>
            <a:r>
              <a:rPr sz="1600" spc="60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ο</a:t>
            </a:r>
            <a:r>
              <a:rPr sz="1600" spc="58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βασιλιάς</a:t>
            </a:r>
            <a:r>
              <a:rPr sz="1600" spc="60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Αρκάδιος</a:t>
            </a:r>
            <a:r>
              <a:rPr sz="1600" spc="595">
                <a:latin typeface="Arial"/>
                <a:cs typeface="Arial"/>
              </a:rPr>
              <a:t> </a:t>
            </a:r>
            <a:r>
              <a:rPr sz="1600" spc="-25">
                <a:latin typeface="Arial"/>
                <a:cs typeface="Arial"/>
              </a:rPr>
              <a:t>τον </a:t>
            </a:r>
            <a:r>
              <a:rPr sz="1600">
                <a:latin typeface="Arial"/>
                <a:cs typeface="Arial"/>
              </a:rPr>
              <a:t>πήρε</a:t>
            </a:r>
            <a:r>
              <a:rPr sz="1600" spc="425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στην</a:t>
            </a:r>
            <a:r>
              <a:rPr sz="1600" spc="434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Κωνσταντινούπολη.</a:t>
            </a:r>
            <a:r>
              <a:rPr sz="1600" spc="430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Εκεί</a:t>
            </a:r>
            <a:r>
              <a:rPr sz="1600" spc="430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τον</a:t>
            </a:r>
            <a:r>
              <a:rPr sz="1600" spc="430">
                <a:latin typeface="Arial"/>
                <a:cs typeface="Arial"/>
              </a:rPr>
              <a:t>  </a:t>
            </a:r>
            <a:r>
              <a:rPr sz="1600" spc="-10">
                <a:latin typeface="Arial"/>
                <a:cs typeface="Arial"/>
              </a:rPr>
              <a:t>εξέλεξαν Αρχιεπίσκοπο.</a:t>
            </a:r>
            <a:endParaRPr sz="1600">
              <a:latin typeface="Arial"/>
              <a:cs typeface="Arial"/>
            </a:endParaRPr>
          </a:p>
          <a:p>
            <a:pPr marL="12700" marR="5715" algn="just">
              <a:lnSpc>
                <a:spcPts val="1839"/>
              </a:lnSpc>
            </a:pPr>
            <a:r>
              <a:rPr sz="1600">
                <a:latin typeface="Arial"/>
                <a:cs typeface="Arial"/>
              </a:rPr>
              <a:t>Στα</a:t>
            </a:r>
            <a:r>
              <a:rPr sz="1600" spc="1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φλογερά</a:t>
            </a:r>
            <a:r>
              <a:rPr sz="1600" spc="1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του</a:t>
            </a:r>
            <a:r>
              <a:rPr sz="1600" spc="1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κηρύγματα</a:t>
            </a:r>
            <a:r>
              <a:rPr sz="1600" spc="9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καλούσε</a:t>
            </a:r>
            <a:r>
              <a:rPr sz="1600" spc="1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σε</a:t>
            </a:r>
            <a:r>
              <a:rPr sz="1600" spc="10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ηθική</a:t>
            </a:r>
            <a:r>
              <a:rPr sz="1600" spc="11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εξυγίανση </a:t>
            </a:r>
            <a:r>
              <a:rPr sz="1600">
                <a:latin typeface="Arial"/>
                <a:cs typeface="Arial"/>
              </a:rPr>
              <a:t>της</a:t>
            </a:r>
            <a:r>
              <a:rPr sz="1600" spc="28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κοινωνίας</a:t>
            </a:r>
            <a:r>
              <a:rPr sz="1600" spc="28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και</a:t>
            </a:r>
            <a:r>
              <a:rPr sz="1600" spc="29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ασκούσε</a:t>
            </a:r>
            <a:r>
              <a:rPr sz="1600" spc="29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αυστηρή</a:t>
            </a:r>
            <a:r>
              <a:rPr sz="1600" spc="28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κριτική</a:t>
            </a:r>
            <a:r>
              <a:rPr sz="1600" spc="28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στον</a:t>
            </a:r>
            <a:r>
              <a:rPr sz="1600" spc="29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κλήρο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ts val="1750"/>
              </a:lnSpc>
            </a:pPr>
            <a:r>
              <a:rPr sz="1600">
                <a:latin typeface="Arial"/>
                <a:cs typeface="Arial"/>
              </a:rPr>
              <a:t>και</a:t>
            </a:r>
            <a:r>
              <a:rPr sz="1600" spc="1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στους</a:t>
            </a:r>
            <a:r>
              <a:rPr sz="1600" spc="1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κυβερνώντες</a:t>
            </a:r>
            <a:r>
              <a:rPr sz="1600" spc="1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προκαλώντας</a:t>
            </a:r>
            <a:r>
              <a:rPr sz="1600" spc="1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τις</a:t>
            </a:r>
            <a:r>
              <a:rPr sz="1600" spc="1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αντιδράσεις</a:t>
            </a:r>
            <a:r>
              <a:rPr sz="1600" spc="145">
                <a:latin typeface="Arial"/>
                <a:cs typeface="Arial"/>
              </a:rPr>
              <a:t> </a:t>
            </a:r>
            <a:r>
              <a:rPr sz="1600" spc="-25">
                <a:latin typeface="Arial"/>
                <a:cs typeface="Arial"/>
              </a:rPr>
              <a:t>της</a:t>
            </a:r>
            <a:endParaRPr sz="1600">
              <a:latin typeface="Arial"/>
              <a:cs typeface="Arial"/>
            </a:endParaRPr>
          </a:p>
          <a:p>
            <a:pPr marL="12700" marR="6350" algn="just">
              <a:lnSpc>
                <a:spcPts val="1839"/>
              </a:lnSpc>
              <a:spcBef>
                <a:spcPts val="90"/>
              </a:spcBef>
            </a:pPr>
            <a:r>
              <a:rPr sz="1600">
                <a:latin typeface="Arial"/>
                <a:cs typeface="Arial"/>
              </a:rPr>
              <a:t>αυτοκράτειρας</a:t>
            </a:r>
            <a:r>
              <a:rPr sz="1600" spc="10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Ευδοξίας</a:t>
            </a:r>
            <a:r>
              <a:rPr sz="1600" spc="10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και</a:t>
            </a:r>
            <a:r>
              <a:rPr sz="1600" spc="1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των</a:t>
            </a:r>
            <a:r>
              <a:rPr sz="1600" spc="10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εκκλησιαστικών</a:t>
            </a:r>
            <a:r>
              <a:rPr sz="1600" spc="10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κύκλων. </a:t>
            </a:r>
            <a:r>
              <a:rPr sz="1600">
                <a:latin typeface="Arial"/>
                <a:cs typeface="Arial"/>
              </a:rPr>
              <a:t>Εκθρονίστηκε</a:t>
            </a:r>
            <a:r>
              <a:rPr sz="1600" spc="18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και</a:t>
            </a:r>
            <a:r>
              <a:rPr sz="1600" spc="19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καταδικάστηκε</a:t>
            </a:r>
            <a:r>
              <a:rPr sz="1600" spc="18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σε</a:t>
            </a:r>
            <a:r>
              <a:rPr sz="1600" spc="19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εξορία.</a:t>
            </a:r>
            <a:r>
              <a:rPr sz="1600" spc="19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Αλλά</a:t>
            </a:r>
            <a:r>
              <a:rPr sz="1600" spc="19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ο</a:t>
            </a:r>
            <a:r>
              <a:rPr sz="1600" spc="185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λαός </a:t>
            </a:r>
            <a:r>
              <a:rPr sz="1600">
                <a:latin typeface="Arial"/>
                <a:cs typeface="Arial"/>
              </a:rPr>
              <a:t>πέτυχε</a:t>
            </a:r>
            <a:r>
              <a:rPr sz="1600" spc="-6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την</a:t>
            </a:r>
            <a:r>
              <a:rPr sz="1600" spc="-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ματαίωσή</a:t>
            </a:r>
            <a:r>
              <a:rPr sz="1600" spc="-55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της.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ts val="1745"/>
              </a:lnSpc>
            </a:pPr>
            <a:r>
              <a:rPr sz="1600">
                <a:latin typeface="Arial"/>
                <a:cs typeface="Arial"/>
              </a:rPr>
              <a:t>Σύντομα</a:t>
            </a:r>
            <a:r>
              <a:rPr sz="1600" spc="40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όμως</a:t>
            </a:r>
            <a:r>
              <a:rPr sz="1600" spc="40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ακολούθησε</a:t>
            </a:r>
            <a:r>
              <a:rPr sz="1600" spc="40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άλλη</a:t>
            </a:r>
            <a:r>
              <a:rPr sz="1600" spc="409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μόνιμη</a:t>
            </a:r>
            <a:r>
              <a:rPr sz="1600" spc="40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και</a:t>
            </a:r>
            <a:r>
              <a:rPr sz="1600" spc="40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μαρτυρική</a:t>
            </a:r>
            <a:endParaRPr sz="1600">
              <a:latin typeface="Arial"/>
              <a:cs typeface="Arial"/>
            </a:endParaRPr>
          </a:p>
          <a:p>
            <a:pPr marL="12700" marR="6985">
              <a:lnSpc>
                <a:spcPct val="95800"/>
              </a:lnSpc>
              <a:spcBef>
                <a:spcPts val="45"/>
              </a:spcBef>
              <a:tabLst>
                <a:tab pos="813435" algn="l"/>
                <a:tab pos="1332865" algn="l"/>
                <a:tab pos="1706880" algn="l"/>
                <a:tab pos="2740660" algn="l"/>
                <a:tab pos="3153410" algn="l"/>
                <a:tab pos="3526154" algn="l"/>
                <a:tab pos="4559935" algn="l"/>
                <a:tab pos="5057775" algn="l"/>
              </a:tabLst>
            </a:pPr>
            <a:r>
              <a:rPr sz="1600">
                <a:latin typeface="Arial"/>
                <a:cs typeface="Arial"/>
              </a:rPr>
              <a:t>στην</a:t>
            </a:r>
            <a:r>
              <a:rPr sz="1600" spc="-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Αρμενία</a:t>
            </a:r>
            <a:r>
              <a:rPr sz="1600" spc="-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και</a:t>
            </a:r>
            <a:r>
              <a:rPr sz="1600" spc="-5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αργότερα</a:t>
            </a:r>
            <a:r>
              <a:rPr sz="1600" spc="-5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στην</a:t>
            </a:r>
            <a:r>
              <a:rPr sz="1600" spc="-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Πιτυούντα</a:t>
            </a:r>
            <a:r>
              <a:rPr sz="1600" spc="-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του</a:t>
            </a:r>
            <a:r>
              <a:rPr sz="1600" spc="-5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Πόντου. </a:t>
            </a:r>
            <a:r>
              <a:rPr sz="1600">
                <a:latin typeface="Arial"/>
                <a:cs typeface="Arial"/>
              </a:rPr>
              <a:t>Στο</a:t>
            </a:r>
            <a:r>
              <a:rPr sz="1600" spc="40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δρόμο</a:t>
            </a:r>
            <a:r>
              <a:rPr sz="1600" spc="40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κι</a:t>
            </a:r>
            <a:r>
              <a:rPr sz="1600" spc="409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ενώ</a:t>
            </a:r>
            <a:r>
              <a:rPr sz="1600" spc="409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βρισκόταν</a:t>
            </a:r>
            <a:r>
              <a:rPr sz="1600" spc="409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στα</a:t>
            </a:r>
            <a:r>
              <a:rPr sz="1600" spc="409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Κόμανα</a:t>
            </a:r>
            <a:r>
              <a:rPr sz="1600" spc="409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του</a:t>
            </a:r>
            <a:r>
              <a:rPr sz="1600" spc="409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Πόντου, πέθανε</a:t>
            </a:r>
            <a:r>
              <a:rPr sz="1600">
                <a:latin typeface="Arial"/>
                <a:cs typeface="Arial"/>
              </a:rPr>
              <a:t>	</a:t>
            </a:r>
            <a:r>
              <a:rPr sz="1600" spc="-25">
                <a:latin typeface="Arial"/>
                <a:cs typeface="Arial"/>
              </a:rPr>
              <a:t>από</a:t>
            </a:r>
            <a:r>
              <a:rPr sz="1600">
                <a:latin typeface="Arial"/>
                <a:cs typeface="Arial"/>
              </a:rPr>
              <a:t>	</a:t>
            </a:r>
            <a:r>
              <a:rPr sz="1600" spc="-25">
                <a:latin typeface="Arial"/>
                <a:cs typeface="Arial"/>
              </a:rPr>
              <a:t>τις</a:t>
            </a:r>
            <a:r>
              <a:rPr sz="1600">
                <a:latin typeface="Arial"/>
                <a:cs typeface="Arial"/>
              </a:rPr>
              <a:t>	</a:t>
            </a:r>
            <a:r>
              <a:rPr sz="1600" spc="-10">
                <a:latin typeface="Arial"/>
                <a:cs typeface="Arial"/>
              </a:rPr>
              <a:t>κακουχίες</a:t>
            </a:r>
            <a:r>
              <a:rPr sz="1600">
                <a:latin typeface="Arial"/>
                <a:cs typeface="Arial"/>
              </a:rPr>
              <a:t>	</a:t>
            </a:r>
            <a:r>
              <a:rPr sz="1600" spc="-25">
                <a:latin typeface="Arial"/>
                <a:cs typeface="Arial"/>
              </a:rPr>
              <a:t>και</a:t>
            </a:r>
            <a:r>
              <a:rPr sz="1600">
                <a:latin typeface="Arial"/>
                <a:cs typeface="Arial"/>
              </a:rPr>
              <a:t>	</a:t>
            </a:r>
            <a:r>
              <a:rPr sz="1600" spc="-25">
                <a:latin typeface="Arial"/>
                <a:cs typeface="Arial"/>
              </a:rPr>
              <a:t>τις</a:t>
            </a:r>
            <a:r>
              <a:rPr sz="1600">
                <a:latin typeface="Arial"/>
                <a:cs typeface="Arial"/>
              </a:rPr>
              <a:t>	</a:t>
            </a:r>
            <a:r>
              <a:rPr sz="1600" spc="-10">
                <a:latin typeface="Arial"/>
                <a:cs typeface="Arial"/>
              </a:rPr>
              <a:t>στερήσεις</a:t>
            </a:r>
            <a:r>
              <a:rPr sz="1600">
                <a:latin typeface="Arial"/>
                <a:cs typeface="Arial"/>
              </a:rPr>
              <a:t>	</a:t>
            </a:r>
            <a:r>
              <a:rPr sz="1600" spc="-20">
                <a:latin typeface="Arial"/>
                <a:cs typeface="Arial"/>
              </a:rPr>
              <a:t>στις</a:t>
            </a:r>
            <a:r>
              <a:rPr sz="1600">
                <a:latin typeface="Arial"/>
                <a:cs typeface="Arial"/>
              </a:rPr>
              <a:t>	</a:t>
            </a:r>
            <a:r>
              <a:rPr sz="1600" spc="-25">
                <a:latin typeface="Arial"/>
                <a:cs typeface="Arial"/>
              </a:rPr>
              <a:t>14 </a:t>
            </a:r>
            <a:r>
              <a:rPr sz="1600">
                <a:latin typeface="Arial"/>
                <a:cs typeface="Arial"/>
              </a:rPr>
              <a:t>Σεπτεμβρίου</a:t>
            </a:r>
            <a:r>
              <a:rPr sz="1600" spc="-6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του</a:t>
            </a:r>
            <a:r>
              <a:rPr sz="1600" spc="-65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407.</a:t>
            </a:r>
            <a:endParaRPr sz="1600">
              <a:latin typeface="Arial"/>
              <a:cs typeface="Arial"/>
            </a:endParaRPr>
          </a:p>
          <a:p>
            <a:pPr marL="12700" marR="5715" algn="just">
              <a:lnSpc>
                <a:spcPts val="1839"/>
              </a:lnSpc>
              <a:spcBef>
                <a:spcPts val="45"/>
              </a:spcBef>
            </a:pPr>
            <a:r>
              <a:rPr sz="1600">
                <a:latin typeface="Arial"/>
                <a:cs typeface="Arial"/>
              </a:rPr>
              <a:t>Παρά</a:t>
            </a:r>
            <a:r>
              <a:rPr sz="1600" spc="440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ταύτα</a:t>
            </a:r>
            <a:r>
              <a:rPr sz="1600" spc="445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όμως,</a:t>
            </a:r>
            <a:r>
              <a:rPr sz="1600" spc="445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αναγνωρίστηκαν</a:t>
            </a:r>
            <a:r>
              <a:rPr sz="1600" spc="445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οι</a:t>
            </a:r>
            <a:r>
              <a:rPr sz="1600" spc="440">
                <a:latin typeface="Arial"/>
                <a:cs typeface="Arial"/>
              </a:rPr>
              <a:t>  </a:t>
            </a:r>
            <a:r>
              <a:rPr sz="1600" spc="-10">
                <a:latin typeface="Arial"/>
                <a:cs typeface="Arial"/>
              </a:rPr>
              <a:t>πολύτιμες </a:t>
            </a:r>
            <a:r>
              <a:rPr sz="1600">
                <a:latin typeface="Arial"/>
                <a:cs typeface="Arial"/>
              </a:rPr>
              <a:t>υπηρεσίες</a:t>
            </a:r>
            <a:r>
              <a:rPr sz="1600" spc="-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του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και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αποκαταστάθηκε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η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μνήμη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του.</a:t>
            </a:r>
            <a:endParaRPr sz="1600">
              <a:latin typeface="Arial"/>
              <a:cs typeface="Arial"/>
            </a:endParaRPr>
          </a:p>
          <a:p>
            <a:pPr marL="12700" marR="7620" algn="just">
              <a:lnSpc>
                <a:spcPts val="1839"/>
              </a:lnSpc>
              <a:spcBef>
                <a:spcPts val="5"/>
              </a:spcBef>
            </a:pPr>
            <a:r>
              <a:rPr sz="1600">
                <a:latin typeface="Arial"/>
                <a:cs typeface="Arial"/>
              </a:rPr>
              <a:t>Ύστερα</a:t>
            </a:r>
            <a:r>
              <a:rPr sz="1600" spc="7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από</a:t>
            </a:r>
            <a:r>
              <a:rPr sz="1600" spc="7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30</a:t>
            </a:r>
            <a:r>
              <a:rPr sz="1600" spc="8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χρόνια</a:t>
            </a:r>
            <a:r>
              <a:rPr sz="1600" spc="8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</a:t>
            </a:r>
            <a:r>
              <a:rPr sz="1600" spc="6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λείψανό</a:t>
            </a:r>
            <a:r>
              <a:rPr sz="1600" spc="7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του</a:t>
            </a:r>
            <a:r>
              <a:rPr sz="1600" spc="7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μεταφέρθηκε</a:t>
            </a:r>
            <a:r>
              <a:rPr sz="1600" spc="75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στην </a:t>
            </a:r>
            <a:r>
              <a:rPr sz="1600">
                <a:latin typeface="Arial"/>
                <a:cs typeface="Arial"/>
              </a:rPr>
              <a:t>Κωνσταντινούπολη</a:t>
            </a:r>
            <a:r>
              <a:rPr sz="1600" spc="315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και</a:t>
            </a:r>
            <a:r>
              <a:rPr sz="1600" spc="310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τοποθετήθηκε</a:t>
            </a:r>
            <a:r>
              <a:rPr sz="1600" spc="315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στο</a:t>
            </a:r>
            <a:r>
              <a:rPr sz="1600" spc="315">
                <a:latin typeface="Arial"/>
                <a:cs typeface="Arial"/>
              </a:rPr>
              <a:t>  </a:t>
            </a:r>
            <a:r>
              <a:rPr sz="1600">
                <a:latin typeface="Arial"/>
                <a:cs typeface="Arial"/>
              </a:rPr>
              <a:t>ναό</a:t>
            </a:r>
            <a:r>
              <a:rPr sz="1600" spc="315">
                <a:latin typeface="Arial"/>
                <a:cs typeface="Arial"/>
              </a:rPr>
              <a:t>  </a:t>
            </a:r>
            <a:r>
              <a:rPr sz="1600" spc="-25">
                <a:latin typeface="Arial"/>
                <a:cs typeface="Arial"/>
              </a:rPr>
              <a:t>των </a:t>
            </a:r>
            <a:r>
              <a:rPr sz="1600">
                <a:latin typeface="Arial"/>
                <a:cs typeface="Arial"/>
              </a:rPr>
              <a:t>Αγίων</a:t>
            </a:r>
            <a:r>
              <a:rPr sz="1600" spc="40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Αποστόλων.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ts val="1789"/>
              </a:lnSpc>
            </a:pPr>
            <a:r>
              <a:rPr sz="1600">
                <a:latin typeface="Arial"/>
                <a:cs typeface="Arial"/>
              </a:rPr>
              <a:t>Ο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Ιωάννης ο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Χρυσόστομος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διακρίθηκε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για τη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ρητορική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25">
                <a:latin typeface="Arial"/>
                <a:cs typeface="Arial"/>
              </a:rPr>
              <a:t>του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6965060"/>
            <a:ext cx="4803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64615" algn="l"/>
                <a:tab pos="2095500" algn="l"/>
                <a:tab pos="2693670" algn="l"/>
                <a:tab pos="4013835" algn="l"/>
                <a:tab pos="4367530" algn="l"/>
              </a:tabLst>
            </a:pPr>
            <a:r>
              <a:rPr sz="1600" spc="-10">
                <a:latin typeface="Arial"/>
                <a:cs typeface="Arial"/>
              </a:rPr>
              <a:t>συγκινούσαν</a:t>
            </a:r>
            <a:r>
              <a:rPr sz="1600">
                <a:latin typeface="Arial"/>
                <a:cs typeface="Arial"/>
              </a:rPr>
              <a:t>	</a:t>
            </a:r>
            <a:r>
              <a:rPr sz="1600" spc="-20">
                <a:latin typeface="Arial"/>
                <a:cs typeface="Arial"/>
              </a:rPr>
              <a:t>όλους</a:t>
            </a:r>
            <a:r>
              <a:rPr sz="1600">
                <a:latin typeface="Arial"/>
                <a:cs typeface="Arial"/>
              </a:rPr>
              <a:t>	</a:t>
            </a:r>
            <a:r>
              <a:rPr sz="1600" spc="-20">
                <a:latin typeface="Arial"/>
                <a:cs typeface="Arial"/>
              </a:rPr>
              <a:t>τους</a:t>
            </a:r>
            <a:r>
              <a:rPr sz="1600">
                <a:latin typeface="Arial"/>
                <a:cs typeface="Arial"/>
              </a:rPr>
              <a:t>	</a:t>
            </a:r>
            <a:r>
              <a:rPr sz="1600" spc="-10">
                <a:latin typeface="Arial"/>
                <a:cs typeface="Arial"/>
              </a:rPr>
              <a:t>ανθρώπους.</a:t>
            </a:r>
            <a:r>
              <a:rPr sz="1600">
                <a:latin typeface="Arial"/>
                <a:cs typeface="Arial"/>
              </a:rPr>
              <a:t>	</a:t>
            </a:r>
            <a:r>
              <a:rPr sz="1600" spc="-25">
                <a:latin typeface="Arial"/>
                <a:cs typeface="Arial"/>
              </a:rPr>
              <a:t>Γι</a:t>
            </a:r>
            <a:r>
              <a:rPr sz="1600">
                <a:latin typeface="Arial"/>
                <a:cs typeface="Arial"/>
              </a:rPr>
              <a:t>	</a:t>
            </a:r>
            <a:r>
              <a:rPr sz="1600" spc="-20">
                <a:latin typeface="Arial"/>
                <a:cs typeface="Arial"/>
              </a:rPr>
              <a:t>αυτό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6731888"/>
            <a:ext cx="5300345" cy="5022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890" algn="r">
              <a:lnSpc>
                <a:spcPts val="1880"/>
              </a:lnSpc>
              <a:spcBef>
                <a:spcPts val="95"/>
              </a:spcBef>
              <a:tabLst>
                <a:tab pos="710565" algn="l"/>
                <a:tab pos="1114425" algn="l"/>
                <a:tab pos="1811655" algn="l"/>
                <a:tab pos="2087245" algn="l"/>
                <a:tab pos="3246120" algn="l"/>
                <a:tab pos="3672840" algn="l"/>
                <a:tab pos="4027170" algn="l"/>
                <a:tab pos="4966335" algn="l"/>
              </a:tabLst>
            </a:pPr>
            <a:r>
              <a:rPr sz="1600" spc="-10">
                <a:latin typeface="Arial"/>
                <a:cs typeface="Arial"/>
              </a:rPr>
              <a:t>τέχνη.</a:t>
            </a:r>
            <a:r>
              <a:rPr sz="1600">
                <a:latin typeface="Arial"/>
                <a:cs typeface="Arial"/>
              </a:rPr>
              <a:t>	</a:t>
            </a:r>
            <a:r>
              <a:rPr sz="1600" spc="-25">
                <a:latin typeface="Arial"/>
                <a:cs typeface="Arial"/>
              </a:rPr>
              <a:t>Τα</a:t>
            </a:r>
            <a:r>
              <a:rPr sz="1600">
                <a:latin typeface="Arial"/>
                <a:cs typeface="Arial"/>
              </a:rPr>
              <a:t>	</a:t>
            </a:r>
            <a:r>
              <a:rPr sz="1600" spc="-10">
                <a:latin typeface="Arial"/>
                <a:cs typeface="Arial"/>
              </a:rPr>
              <a:t>λόγια,</a:t>
            </a:r>
            <a:r>
              <a:rPr sz="1600">
                <a:latin typeface="Arial"/>
                <a:cs typeface="Arial"/>
              </a:rPr>
              <a:t>	</a:t>
            </a:r>
            <a:r>
              <a:rPr sz="1600" spc="-50">
                <a:latin typeface="Arial"/>
                <a:cs typeface="Arial"/>
              </a:rPr>
              <a:t>η</a:t>
            </a:r>
            <a:r>
              <a:rPr sz="1600">
                <a:latin typeface="Arial"/>
                <a:cs typeface="Arial"/>
              </a:rPr>
              <a:t>	</a:t>
            </a:r>
            <a:r>
              <a:rPr sz="1600" spc="-10">
                <a:latin typeface="Arial"/>
                <a:cs typeface="Arial"/>
              </a:rPr>
              <a:t>διδασκαλία</a:t>
            </a:r>
            <a:r>
              <a:rPr sz="1600">
                <a:latin typeface="Arial"/>
                <a:cs typeface="Arial"/>
              </a:rPr>
              <a:t>	</a:t>
            </a:r>
            <a:r>
              <a:rPr sz="1600" spc="-25">
                <a:latin typeface="Arial"/>
                <a:cs typeface="Arial"/>
              </a:rPr>
              <a:t>και</a:t>
            </a:r>
            <a:r>
              <a:rPr sz="1600">
                <a:latin typeface="Arial"/>
                <a:cs typeface="Arial"/>
              </a:rPr>
              <a:t>	</a:t>
            </a:r>
            <a:r>
              <a:rPr sz="1600" spc="-25">
                <a:latin typeface="Arial"/>
                <a:cs typeface="Arial"/>
              </a:rPr>
              <a:t>το</a:t>
            </a:r>
            <a:r>
              <a:rPr sz="1600">
                <a:latin typeface="Arial"/>
                <a:cs typeface="Arial"/>
              </a:rPr>
              <a:t>	</a:t>
            </a:r>
            <a:r>
              <a:rPr sz="1600" spc="-10">
                <a:latin typeface="Arial"/>
                <a:cs typeface="Arial"/>
              </a:rPr>
              <a:t>κήρυγμά</a:t>
            </a:r>
            <a:r>
              <a:rPr sz="1600">
                <a:latin typeface="Arial"/>
                <a:cs typeface="Arial"/>
              </a:rPr>
              <a:t>	</a:t>
            </a:r>
            <a:r>
              <a:rPr sz="1600" spc="-25">
                <a:latin typeface="Arial"/>
                <a:cs typeface="Arial"/>
              </a:rPr>
              <a:t>του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880"/>
              </a:lnSpc>
            </a:pPr>
            <a:r>
              <a:rPr sz="1600" spc="-25">
                <a:latin typeface="Arial"/>
                <a:cs typeface="Arial"/>
              </a:rPr>
              <a:t>τον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7199756"/>
            <a:ext cx="5300345" cy="19043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1880"/>
              </a:lnSpc>
              <a:spcBef>
                <a:spcPts val="95"/>
              </a:spcBef>
            </a:pPr>
            <a:r>
              <a:rPr sz="1600">
                <a:latin typeface="Arial"/>
                <a:cs typeface="Arial"/>
              </a:rPr>
              <a:t>ονόμασαν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«Χρυσόστομο»,</a:t>
            </a:r>
            <a:r>
              <a:rPr sz="1600" spc="-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δηλαδή</a:t>
            </a:r>
            <a:r>
              <a:rPr sz="1600" spc="-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χρυσό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στόμα.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95900"/>
              </a:lnSpc>
              <a:spcBef>
                <a:spcPts val="35"/>
              </a:spcBef>
            </a:pPr>
            <a:r>
              <a:rPr sz="1600">
                <a:latin typeface="Arial"/>
                <a:cs typeface="Arial"/>
              </a:rPr>
              <a:t>Ακόμα</a:t>
            </a:r>
            <a:r>
              <a:rPr sz="1600" spc="8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και</a:t>
            </a:r>
            <a:r>
              <a:rPr sz="1600" spc="8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σήμερα,</a:t>
            </a:r>
            <a:r>
              <a:rPr sz="1600" spc="8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«των</a:t>
            </a:r>
            <a:r>
              <a:rPr sz="1600" spc="9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αρετών</a:t>
            </a:r>
            <a:r>
              <a:rPr sz="1600" spc="7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</a:t>
            </a:r>
            <a:r>
              <a:rPr sz="1600" spc="8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θησαύρισμα»,</a:t>
            </a:r>
            <a:r>
              <a:rPr sz="1600" spc="8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καθώς </a:t>
            </a:r>
            <a:r>
              <a:rPr sz="1600">
                <a:latin typeface="Arial"/>
                <a:cs typeface="Arial"/>
              </a:rPr>
              <a:t>τον</a:t>
            </a:r>
            <a:r>
              <a:rPr sz="1600" spc="2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ονόμασαν,</a:t>
            </a:r>
            <a:r>
              <a:rPr sz="1600" spc="2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εξακολουθεί</a:t>
            </a:r>
            <a:r>
              <a:rPr sz="1600" spc="2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να</a:t>
            </a:r>
            <a:r>
              <a:rPr sz="1600" spc="2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μας</a:t>
            </a:r>
            <a:r>
              <a:rPr sz="1600" spc="2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φωτίζει</a:t>
            </a:r>
            <a:r>
              <a:rPr sz="1600" spc="25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με</a:t>
            </a:r>
            <a:r>
              <a:rPr sz="1600" spc="2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τα</a:t>
            </a:r>
            <a:r>
              <a:rPr sz="1600" spc="24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πολλά </a:t>
            </a:r>
            <a:r>
              <a:rPr sz="1600">
                <a:latin typeface="Arial"/>
                <a:cs typeface="Arial"/>
              </a:rPr>
              <a:t>του</a:t>
            </a:r>
            <a:r>
              <a:rPr sz="1600" spc="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συγγράμματα.</a:t>
            </a:r>
            <a:r>
              <a:rPr sz="1600" spc="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Ανάμεσα</a:t>
            </a:r>
            <a:r>
              <a:rPr sz="1600" spc="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σ’</a:t>
            </a:r>
            <a:r>
              <a:rPr sz="1600" spc="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αυτά</a:t>
            </a:r>
            <a:r>
              <a:rPr sz="1600" spc="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ιδιαίτερη θέση </a:t>
            </a:r>
            <a:r>
              <a:rPr sz="1600" spc="-10">
                <a:latin typeface="Arial"/>
                <a:cs typeface="Arial"/>
              </a:rPr>
              <a:t>κατέχει </a:t>
            </a:r>
            <a:r>
              <a:rPr sz="1600">
                <a:latin typeface="Arial"/>
                <a:cs typeface="Arial"/>
              </a:rPr>
              <a:t>η</a:t>
            </a:r>
            <a:r>
              <a:rPr sz="1600" spc="-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Θεία</a:t>
            </a:r>
            <a:r>
              <a:rPr sz="1600" spc="-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Λειτουργία</a:t>
            </a:r>
            <a:r>
              <a:rPr sz="1600" spc="-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που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φέρει</a:t>
            </a:r>
            <a:r>
              <a:rPr sz="1600" spc="-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τ’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όνομά</a:t>
            </a:r>
            <a:r>
              <a:rPr sz="1600" spc="-45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του.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ts val="1800"/>
              </a:lnSpc>
            </a:pPr>
            <a:r>
              <a:rPr sz="1600">
                <a:latin typeface="Arial"/>
                <a:cs typeface="Arial"/>
              </a:rPr>
              <a:t>Η</a:t>
            </a:r>
            <a:r>
              <a:rPr sz="1600" spc="1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Εκκλησία</a:t>
            </a:r>
            <a:r>
              <a:rPr sz="1600" spc="13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μας</a:t>
            </a:r>
            <a:r>
              <a:rPr sz="1600" spc="114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τιμάει</a:t>
            </a:r>
            <a:r>
              <a:rPr sz="1600" spc="13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την</a:t>
            </a:r>
            <a:r>
              <a:rPr sz="1600" spc="12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μνήμη</a:t>
            </a:r>
            <a:r>
              <a:rPr sz="1600" spc="114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του</a:t>
            </a:r>
            <a:r>
              <a:rPr sz="1600" spc="13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στις</a:t>
            </a:r>
            <a:r>
              <a:rPr sz="1600" spc="1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13</a:t>
            </a:r>
            <a:r>
              <a:rPr sz="1600" spc="13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Νοεμβρίου,</a:t>
            </a:r>
            <a:endParaRPr sz="1600">
              <a:latin typeface="Arial"/>
              <a:cs typeface="Arial"/>
            </a:endParaRPr>
          </a:p>
          <a:p>
            <a:pPr marL="12700" marR="8890" algn="just">
              <a:lnSpc>
                <a:spcPts val="1839"/>
              </a:lnSpc>
              <a:spcBef>
                <a:spcPts val="95"/>
              </a:spcBef>
            </a:pPr>
            <a:r>
              <a:rPr sz="1600">
                <a:latin typeface="Arial"/>
                <a:cs typeface="Arial"/>
              </a:rPr>
              <a:t>στις</a:t>
            </a:r>
            <a:r>
              <a:rPr sz="1600" spc="36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27</a:t>
            </a:r>
            <a:r>
              <a:rPr sz="1600" spc="36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Ιανουαρίου</a:t>
            </a:r>
            <a:r>
              <a:rPr sz="1600" spc="37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(Ανακομιδή)</a:t>
            </a:r>
            <a:r>
              <a:rPr sz="1600" spc="3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και</a:t>
            </a:r>
            <a:r>
              <a:rPr sz="1600" spc="36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στις</a:t>
            </a:r>
            <a:r>
              <a:rPr sz="1600" spc="36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30</a:t>
            </a:r>
            <a:r>
              <a:rPr sz="1600" spc="36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Ιανουαρίου </a:t>
            </a:r>
            <a:r>
              <a:rPr sz="1600">
                <a:latin typeface="Arial"/>
                <a:cs typeface="Arial"/>
              </a:rPr>
              <a:t>μαζί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με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τους</a:t>
            </a:r>
            <a:r>
              <a:rPr sz="1600" spc="-45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άλλους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>
                <a:latin typeface="Arial"/>
                <a:cs typeface="Arial"/>
              </a:rPr>
              <a:t>δύο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Ιεράρχες.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1339" y="9294062"/>
            <a:ext cx="2766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>
                <a:solidFill>
                  <a:srgbClr val="006FC0"/>
                </a:solidFill>
                <a:latin typeface="Arial"/>
                <a:cs typeface="Arial"/>
              </a:rPr>
              <a:t>Πιτσά</a:t>
            </a:r>
            <a:r>
              <a:rPr sz="2800" b="1" spc="-10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10">
                <a:solidFill>
                  <a:srgbClr val="006FC0"/>
                </a:solidFill>
                <a:latin typeface="Arial"/>
                <a:cs typeface="Arial"/>
              </a:rPr>
              <a:t>Νικολέττα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304799"/>
            <a:ext cx="6953250" cy="10085070"/>
          </a:xfrm>
          <a:custGeom>
            <a:avLst/>
            <a:gdLst/>
            <a:ahLst/>
            <a:cxnLst/>
            <a:rect l="l" t="t" r="r" b="b"/>
            <a:pathLst>
              <a:path w="6953250" h="10085070">
                <a:moveTo>
                  <a:pt x="0" y="10082784"/>
                </a:moveTo>
                <a:lnTo>
                  <a:pt x="138988" y="10082784"/>
                </a:lnTo>
                <a:lnTo>
                  <a:pt x="138988" y="9944100"/>
                </a:lnTo>
                <a:lnTo>
                  <a:pt x="0" y="9944100"/>
                </a:lnTo>
                <a:lnTo>
                  <a:pt x="0" y="10082784"/>
                </a:lnTo>
                <a:close/>
              </a:path>
              <a:path w="6953250" h="10085070">
                <a:moveTo>
                  <a:pt x="21640" y="10061143"/>
                </a:moveTo>
                <a:lnTo>
                  <a:pt x="117348" y="10061143"/>
                </a:lnTo>
                <a:lnTo>
                  <a:pt x="117348" y="9965436"/>
                </a:lnTo>
                <a:lnTo>
                  <a:pt x="21640" y="9965436"/>
                </a:lnTo>
                <a:lnTo>
                  <a:pt x="21640" y="10061143"/>
                </a:lnTo>
                <a:close/>
              </a:path>
              <a:path w="6953250" h="10085070">
                <a:moveTo>
                  <a:pt x="140970" y="9966198"/>
                </a:moveTo>
                <a:lnTo>
                  <a:pt x="162915" y="9966198"/>
                </a:lnTo>
                <a:lnTo>
                  <a:pt x="162915" y="10085069"/>
                </a:lnTo>
                <a:lnTo>
                  <a:pt x="261975" y="10085069"/>
                </a:lnTo>
                <a:lnTo>
                  <a:pt x="261975" y="9966198"/>
                </a:lnTo>
                <a:lnTo>
                  <a:pt x="283921" y="9966198"/>
                </a:lnTo>
                <a:lnTo>
                  <a:pt x="294894" y="9966198"/>
                </a:lnTo>
              </a:path>
              <a:path w="6953250" h="10085070">
                <a:moveTo>
                  <a:pt x="140970" y="9944862"/>
                </a:moveTo>
                <a:lnTo>
                  <a:pt x="185165" y="9944862"/>
                </a:lnTo>
                <a:lnTo>
                  <a:pt x="185165" y="10063429"/>
                </a:lnTo>
                <a:lnTo>
                  <a:pt x="240029" y="10063429"/>
                </a:lnTo>
                <a:lnTo>
                  <a:pt x="240029" y="9944862"/>
                </a:lnTo>
                <a:lnTo>
                  <a:pt x="294894" y="9944862"/>
                </a:lnTo>
              </a:path>
              <a:path w="6953250" h="10085070">
                <a:moveTo>
                  <a:pt x="294894" y="9966198"/>
                </a:moveTo>
                <a:lnTo>
                  <a:pt x="317144" y="9966198"/>
                </a:lnTo>
                <a:lnTo>
                  <a:pt x="317144" y="10085069"/>
                </a:lnTo>
                <a:lnTo>
                  <a:pt x="415899" y="10085069"/>
                </a:lnTo>
                <a:lnTo>
                  <a:pt x="415899" y="9966198"/>
                </a:lnTo>
                <a:lnTo>
                  <a:pt x="437845" y="9966198"/>
                </a:lnTo>
                <a:lnTo>
                  <a:pt x="449122" y="9966198"/>
                </a:lnTo>
              </a:path>
              <a:path w="6953250" h="10085070">
                <a:moveTo>
                  <a:pt x="294894" y="9944862"/>
                </a:moveTo>
                <a:lnTo>
                  <a:pt x="339090" y="9944862"/>
                </a:lnTo>
                <a:lnTo>
                  <a:pt x="339090" y="10063429"/>
                </a:lnTo>
                <a:lnTo>
                  <a:pt x="393954" y="10063429"/>
                </a:lnTo>
                <a:lnTo>
                  <a:pt x="393954" y="9944862"/>
                </a:lnTo>
                <a:lnTo>
                  <a:pt x="449122" y="9944862"/>
                </a:lnTo>
              </a:path>
              <a:path w="6953250" h="10085070">
                <a:moveTo>
                  <a:pt x="449122" y="9966198"/>
                </a:moveTo>
                <a:lnTo>
                  <a:pt x="471068" y="9966198"/>
                </a:lnTo>
                <a:lnTo>
                  <a:pt x="471068" y="10085069"/>
                </a:lnTo>
                <a:lnTo>
                  <a:pt x="569823" y="10085069"/>
                </a:lnTo>
                <a:lnTo>
                  <a:pt x="569823" y="9966198"/>
                </a:lnTo>
                <a:lnTo>
                  <a:pt x="592074" y="9966198"/>
                </a:lnTo>
                <a:lnTo>
                  <a:pt x="603046" y="9966198"/>
                </a:lnTo>
              </a:path>
              <a:path w="6953250" h="10085070">
                <a:moveTo>
                  <a:pt x="449122" y="9944862"/>
                </a:moveTo>
                <a:lnTo>
                  <a:pt x="493014" y="9944862"/>
                </a:lnTo>
                <a:lnTo>
                  <a:pt x="493014" y="10063429"/>
                </a:lnTo>
                <a:lnTo>
                  <a:pt x="547878" y="10063429"/>
                </a:lnTo>
                <a:lnTo>
                  <a:pt x="547878" y="9944862"/>
                </a:lnTo>
                <a:lnTo>
                  <a:pt x="603046" y="9944862"/>
                </a:lnTo>
              </a:path>
              <a:path w="6953250" h="10085070">
                <a:moveTo>
                  <a:pt x="603046" y="9966198"/>
                </a:moveTo>
                <a:lnTo>
                  <a:pt x="624992" y="9966198"/>
                </a:lnTo>
                <a:lnTo>
                  <a:pt x="624992" y="10085069"/>
                </a:lnTo>
                <a:lnTo>
                  <a:pt x="723747" y="10085069"/>
                </a:lnTo>
                <a:lnTo>
                  <a:pt x="723747" y="9966198"/>
                </a:lnTo>
                <a:lnTo>
                  <a:pt x="745997" y="9966198"/>
                </a:lnTo>
                <a:lnTo>
                  <a:pt x="756970" y="9966198"/>
                </a:lnTo>
              </a:path>
              <a:path w="6953250" h="10085070">
                <a:moveTo>
                  <a:pt x="603046" y="9944862"/>
                </a:moveTo>
                <a:lnTo>
                  <a:pt x="646938" y="9944862"/>
                </a:lnTo>
                <a:lnTo>
                  <a:pt x="646938" y="10063429"/>
                </a:lnTo>
                <a:lnTo>
                  <a:pt x="701802" y="10063429"/>
                </a:lnTo>
                <a:lnTo>
                  <a:pt x="701802" y="9944862"/>
                </a:lnTo>
                <a:lnTo>
                  <a:pt x="756970" y="9944862"/>
                </a:lnTo>
              </a:path>
              <a:path w="6953250" h="10085070">
                <a:moveTo>
                  <a:pt x="756970" y="9966198"/>
                </a:moveTo>
                <a:lnTo>
                  <a:pt x="778916" y="9966198"/>
                </a:lnTo>
                <a:lnTo>
                  <a:pt x="778916" y="10085069"/>
                </a:lnTo>
                <a:lnTo>
                  <a:pt x="877976" y="10085069"/>
                </a:lnTo>
                <a:lnTo>
                  <a:pt x="877976" y="9966198"/>
                </a:lnTo>
                <a:lnTo>
                  <a:pt x="899922" y="9966198"/>
                </a:lnTo>
                <a:lnTo>
                  <a:pt x="910894" y="9966198"/>
                </a:lnTo>
              </a:path>
              <a:path w="6953250" h="10085070">
                <a:moveTo>
                  <a:pt x="756970" y="9944862"/>
                </a:moveTo>
                <a:lnTo>
                  <a:pt x="800862" y="9944862"/>
                </a:lnTo>
                <a:lnTo>
                  <a:pt x="800862" y="10063429"/>
                </a:lnTo>
                <a:lnTo>
                  <a:pt x="855726" y="10063429"/>
                </a:lnTo>
                <a:lnTo>
                  <a:pt x="855726" y="9944862"/>
                </a:lnTo>
                <a:lnTo>
                  <a:pt x="910894" y="9944862"/>
                </a:lnTo>
              </a:path>
              <a:path w="6953250" h="10085070">
                <a:moveTo>
                  <a:pt x="910894" y="9966198"/>
                </a:moveTo>
                <a:lnTo>
                  <a:pt x="932840" y="9966198"/>
                </a:lnTo>
                <a:lnTo>
                  <a:pt x="932840" y="10085069"/>
                </a:lnTo>
                <a:lnTo>
                  <a:pt x="1031875" y="10085069"/>
                </a:lnTo>
                <a:lnTo>
                  <a:pt x="1031875" y="9966198"/>
                </a:lnTo>
                <a:lnTo>
                  <a:pt x="1053846" y="9966198"/>
                </a:lnTo>
                <a:lnTo>
                  <a:pt x="1064768" y="9966198"/>
                </a:lnTo>
              </a:path>
              <a:path w="6953250" h="10085070">
                <a:moveTo>
                  <a:pt x="910894" y="9944862"/>
                </a:moveTo>
                <a:lnTo>
                  <a:pt x="954786" y="9944862"/>
                </a:lnTo>
                <a:lnTo>
                  <a:pt x="954786" y="10063429"/>
                </a:lnTo>
                <a:lnTo>
                  <a:pt x="1009650" y="10063429"/>
                </a:lnTo>
                <a:lnTo>
                  <a:pt x="1009650" y="9944862"/>
                </a:lnTo>
                <a:lnTo>
                  <a:pt x="1064768" y="9944862"/>
                </a:lnTo>
              </a:path>
              <a:path w="6953250" h="10085070">
                <a:moveTo>
                  <a:pt x="1064768" y="9966198"/>
                </a:moveTo>
                <a:lnTo>
                  <a:pt x="1086739" y="9966198"/>
                </a:lnTo>
                <a:lnTo>
                  <a:pt x="1086739" y="10085069"/>
                </a:lnTo>
                <a:lnTo>
                  <a:pt x="1185799" y="10085069"/>
                </a:lnTo>
                <a:lnTo>
                  <a:pt x="1185799" y="9966198"/>
                </a:lnTo>
                <a:lnTo>
                  <a:pt x="1207770" y="9966198"/>
                </a:lnTo>
                <a:lnTo>
                  <a:pt x="1218692" y="9966198"/>
                </a:lnTo>
              </a:path>
              <a:path w="6953250" h="10085070">
                <a:moveTo>
                  <a:pt x="1064768" y="9944862"/>
                </a:moveTo>
                <a:lnTo>
                  <a:pt x="1108710" y="9944862"/>
                </a:lnTo>
                <a:lnTo>
                  <a:pt x="1108710" y="10063429"/>
                </a:lnTo>
                <a:lnTo>
                  <a:pt x="1163828" y="10063429"/>
                </a:lnTo>
                <a:lnTo>
                  <a:pt x="1163828" y="9944862"/>
                </a:lnTo>
                <a:lnTo>
                  <a:pt x="1218692" y="9944862"/>
                </a:lnTo>
              </a:path>
              <a:path w="6953250" h="10085070">
                <a:moveTo>
                  <a:pt x="1218692" y="9966198"/>
                </a:moveTo>
                <a:lnTo>
                  <a:pt x="1240663" y="9966198"/>
                </a:lnTo>
                <a:lnTo>
                  <a:pt x="1240663" y="10085069"/>
                </a:lnTo>
                <a:lnTo>
                  <a:pt x="1339723" y="10085069"/>
                </a:lnTo>
                <a:lnTo>
                  <a:pt x="1339723" y="9966198"/>
                </a:lnTo>
                <a:lnTo>
                  <a:pt x="1361694" y="9966198"/>
                </a:lnTo>
                <a:lnTo>
                  <a:pt x="1372616" y="9966198"/>
                </a:lnTo>
              </a:path>
              <a:path w="6953250" h="10085070">
                <a:moveTo>
                  <a:pt x="1218692" y="9944862"/>
                </a:moveTo>
                <a:lnTo>
                  <a:pt x="1262634" y="9944862"/>
                </a:lnTo>
                <a:lnTo>
                  <a:pt x="1262634" y="10063429"/>
                </a:lnTo>
                <a:lnTo>
                  <a:pt x="1317752" y="10063429"/>
                </a:lnTo>
                <a:lnTo>
                  <a:pt x="1317752" y="9944862"/>
                </a:lnTo>
                <a:lnTo>
                  <a:pt x="1372616" y="9944862"/>
                </a:lnTo>
              </a:path>
              <a:path w="6953250" h="10085070">
                <a:moveTo>
                  <a:pt x="1372616" y="9966198"/>
                </a:moveTo>
                <a:lnTo>
                  <a:pt x="1394587" y="9966198"/>
                </a:lnTo>
                <a:lnTo>
                  <a:pt x="1394587" y="10085069"/>
                </a:lnTo>
                <a:lnTo>
                  <a:pt x="1493647" y="10085069"/>
                </a:lnTo>
                <a:lnTo>
                  <a:pt x="1493647" y="9966198"/>
                </a:lnTo>
                <a:lnTo>
                  <a:pt x="1515618" y="9966198"/>
                </a:lnTo>
                <a:lnTo>
                  <a:pt x="1526539" y="9966198"/>
                </a:lnTo>
              </a:path>
              <a:path w="6953250" h="10085070">
                <a:moveTo>
                  <a:pt x="1372616" y="9944862"/>
                </a:moveTo>
                <a:lnTo>
                  <a:pt x="1416558" y="9944862"/>
                </a:lnTo>
                <a:lnTo>
                  <a:pt x="1416558" y="10063429"/>
                </a:lnTo>
                <a:lnTo>
                  <a:pt x="1471676" y="10063429"/>
                </a:lnTo>
                <a:lnTo>
                  <a:pt x="1471676" y="9944862"/>
                </a:lnTo>
                <a:lnTo>
                  <a:pt x="1526539" y="9944862"/>
                </a:lnTo>
              </a:path>
              <a:path w="6953250" h="10085070">
                <a:moveTo>
                  <a:pt x="1526539" y="9966198"/>
                </a:moveTo>
                <a:lnTo>
                  <a:pt x="1548892" y="9966198"/>
                </a:lnTo>
                <a:lnTo>
                  <a:pt x="1548892" y="10085069"/>
                </a:lnTo>
                <a:lnTo>
                  <a:pt x="1648841" y="10085069"/>
                </a:lnTo>
                <a:lnTo>
                  <a:pt x="1648841" y="9966198"/>
                </a:lnTo>
                <a:lnTo>
                  <a:pt x="1671066" y="9966198"/>
                </a:lnTo>
                <a:lnTo>
                  <a:pt x="1681988" y="9966198"/>
                </a:lnTo>
              </a:path>
              <a:path w="6953250" h="10085070">
                <a:moveTo>
                  <a:pt x="1526539" y="9944862"/>
                </a:moveTo>
                <a:lnTo>
                  <a:pt x="1571117" y="9944862"/>
                </a:lnTo>
                <a:lnTo>
                  <a:pt x="1571117" y="10063429"/>
                </a:lnTo>
                <a:lnTo>
                  <a:pt x="1626616" y="10063429"/>
                </a:lnTo>
                <a:lnTo>
                  <a:pt x="1626616" y="9944862"/>
                </a:lnTo>
                <a:lnTo>
                  <a:pt x="1681988" y="9944862"/>
                </a:lnTo>
              </a:path>
              <a:path w="6953250" h="10085070">
                <a:moveTo>
                  <a:pt x="1681988" y="9966198"/>
                </a:moveTo>
                <a:lnTo>
                  <a:pt x="1704339" y="9966198"/>
                </a:lnTo>
                <a:lnTo>
                  <a:pt x="1704339" y="10085069"/>
                </a:lnTo>
                <a:lnTo>
                  <a:pt x="1804289" y="10085069"/>
                </a:lnTo>
                <a:lnTo>
                  <a:pt x="1804289" y="9966198"/>
                </a:lnTo>
                <a:lnTo>
                  <a:pt x="1826514" y="9966198"/>
                </a:lnTo>
                <a:lnTo>
                  <a:pt x="1837436" y="9966198"/>
                </a:lnTo>
              </a:path>
              <a:path w="6953250" h="10085070">
                <a:moveTo>
                  <a:pt x="1681988" y="9944862"/>
                </a:moveTo>
                <a:lnTo>
                  <a:pt x="1726564" y="9944862"/>
                </a:lnTo>
                <a:lnTo>
                  <a:pt x="1726564" y="10063429"/>
                </a:lnTo>
                <a:lnTo>
                  <a:pt x="1782064" y="10063429"/>
                </a:lnTo>
                <a:lnTo>
                  <a:pt x="1782064" y="9944862"/>
                </a:lnTo>
                <a:lnTo>
                  <a:pt x="1837436" y="9944862"/>
                </a:lnTo>
              </a:path>
              <a:path w="6953250" h="10085070">
                <a:moveTo>
                  <a:pt x="1837436" y="9966198"/>
                </a:moveTo>
                <a:lnTo>
                  <a:pt x="1859788" y="9966198"/>
                </a:lnTo>
                <a:lnTo>
                  <a:pt x="1859788" y="10085069"/>
                </a:lnTo>
                <a:lnTo>
                  <a:pt x="1959737" y="10085069"/>
                </a:lnTo>
                <a:lnTo>
                  <a:pt x="1959737" y="9966198"/>
                </a:lnTo>
                <a:lnTo>
                  <a:pt x="1981962" y="9966198"/>
                </a:lnTo>
                <a:lnTo>
                  <a:pt x="1992883" y="9966198"/>
                </a:lnTo>
              </a:path>
              <a:path w="6953250" h="10085070">
                <a:moveTo>
                  <a:pt x="1837436" y="9944862"/>
                </a:moveTo>
                <a:lnTo>
                  <a:pt x="1882013" y="9944862"/>
                </a:lnTo>
                <a:lnTo>
                  <a:pt x="1882013" y="10063429"/>
                </a:lnTo>
                <a:lnTo>
                  <a:pt x="1937512" y="10063429"/>
                </a:lnTo>
                <a:lnTo>
                  <a:pt x="1937512" y="9944862"/>
                </a:lnTo>
                <a:lnTo>
                  <a:pt x="1992883" y="9944862"/>
                </a:lnTo>
              </a:path>
              <a:path w="6953250" h="10085070">
                <a:moveTo>
                  <a:pt x="1992883" y="9966198"/>
                </a:moveTo>
                <a:lnTo>
                  <a:pt x="2015236" y="9966198"/>
                </a:lnTo>
                <a:lnTo>
                  <a:pt x="2015236" y="10085069"/>
                </a:lnTo>
                <a:lnTo>
                  <a:pt x="2115185" y="10085069"/>
                </a:lnTo>
                <a:lnTo>
                  <a:pt x="2115185" y="9966198"/>
                </a:lnTo>
                <a:lnTo>
                  <a:pt x="2137410" y="9966198"/>
                </a:lnTo>
                <a:lnTo>
                  <a:pt x="2148713" y="9966198"/>
                </a:lnTo>
              </a:path>
              <a:path w="6953250" h="10085070">
                <a:moveTo>
                  <a:pt x="1992883" y="9944862"/>
                </a:moveTo>
                <a:lnTo>
                  <a:pt x="2037461" y="9944862"/>
                </a:lnTo>
                <a:lnTo>
                  <a:pt x="2037461" y="10063429"/>
                </a:lnTo>
                <a:lnTo>
                  <a:pt x="2092960" y="10063429"/>
                </a:lnTo>
                <a:lnTo>
                  <a:pt x="2092960" y="9944862"/>
                </a:lnTo>
                <a:lnTo>
                  <a:pt x="2148713" y="9944862"/>
                </a:lnTo>
              </a:path>
              <a:path w="6953250" h="10085070">
                <a:moveTo>
                  <a:pt x="2148713" y="9966198"/>
                </a:moveTo>
                <a:lnTo>
                  <a:pt x="2170684" y="9966198"/>
                </a:lnTo>
                <a:lnTo>
                  <a:pt x="2170684" y="10085069"/>
                </a:lnTo>
                <a:lnTo>
                  <a:pt x="2270633" y="10085069"/>
                </a:lnTo>
                <a:lnTo>
                  <a:pt x="2270633" y="9966198"/>
                </a:lnTo>
                <a:lnTo>
                  <a:pt x="2292858" y="9966198"/>
                </a:lnTo>
                <a:lnTo>
                  <a:pt x="2304161" y="9966198"/>
                </a:lnTo>
              </a:path>
              <a:path w="6953250" h="10085070">
                <a:moveTo>
                  <a:pt x="2148713" y="9944862"/>
                </a:moveTo>
                <a:lnTo>
                  <a:pt x="2192909" y="9944862"/>
                </a:lnTo>
                <a:lnTo>
                  <a:pt x="2192909" y="10063429"/>
                </a:lnTo>
                <a:lnTo>
                  <a:pt x="2248662" y="10063429"/>
                </a:lnTo>
                <a:lnTo>
                  <a:pt x="2248662" y="9944862"/>
                </a:lnTo>
                <a:lnTo>
                  <a:pt x="2304161" y="9944862"/>
                </a:lnTo>
              </a:path>
              <a:path w="6953250" h="10085070">
                <a:moveTo>
                  <a:pt x="2304161" y="9966198"/>
                </a:moveTo>
                <a:lnTo>
                  <a:pt x="2326386" y="9966198"/>
                </a:lnTo>
                <a:lnTo>
                  <a:pt x="2326386" y="10085069"/>
                </a:lnTo>
                <a:lnTo>
                  <a:pt x="2426081" y="10085069"/>
                </a:lnTo>
                <a:lnTo>
                  <a:pt x="2426081" y="9966198"/>
                </a:lnTo>
                <a:lnTo>
                  <a:pt x="2448306" y="9966198"/>
                </a:lnTo>
                <a:lnTo>
                  <a:pt x="2459609" y="9966198"/>
                </a:lnTo>
              </a:path>
              <a:path w="6953250" h="10085070">
                <a:moveTo>
                  <a:pt x="2304161" y="9944862"/>
                </a:moveTo>
                <a:lnTo>
                  <a:pt x="2348357" y="9944862"/>
                </a:lnTo>
                <a:lnTo>
                  <a:pt x="2348357" y="10063429"/>
                </a:lnTo>
                <a:lnTo>
                  <a:pt x="2404110" y="10063429"/>
                </a:lnTo>
                <a:lnTo>
                  <a:pt x="2404110" y="9944862"/>
                </a:lnTo>
                <a:lnTo>
                  <a:pt x="2459609" y="9944862"/>
                </a:lnTo>
              </a:path>
              <a:path w="6953250" h="10085070">
                <a:moveTo>
                  <a:pt x="2459609" y="9966198"/>
                </a:moveTo>
                <a:lnTo>
                  <a:pt x="2481834" y="9966198"/>
                </a:lnTo>
                <a:lnTo>
                  <a:pt x="2481834" y="10085069"/>
                </a:lnTo>
                <a:lnTo>
                  <a:pt x="2581783" y="10085069"/>
                </a:lnTo>
                <a:lnTo>
                  <a:pt x="2581783" y="9966198"/>
                </a:lnTo>
                <a:lnTo>
                  <a:pt x="2603754" y="9966198"/>
                </a:lnTo>
                <a:lnTo>
                  <a:pt x="2615057" y="9966198"/>
                </a:lnTo>
              </a:path>
              <a:path w="6953250" h="10085070">
                <a:moveTo>
                  <a:pt x="2459609" y="9944862"/>
                </a:moveTo>
                <a:lnTo>
                  <a:pt x="2504059" y="9944862"/>
                </a:lnTo>
                <a:lnTo>
                  <a:pt x="2504059" y="10063429"/>
                </a:lnTo>
                <a:lnTo>
                  <a:pt x="2559558" y="10063429"/>
                </a:lnTo>
                <a:lnTo>
                  <a:pt x="2559558" y="9944862"/>
                </a:lnTo>
                <a:lnTo>
                  <a:pt x="2615057" y="9944862"/>
                </a:lnTo>
              </a:path>
              <a:path w="6953250" h="10085070">
                <a:moveTo>
                  <a:pt x="2615057" y="9966198"/>
                </a:moveTo>
                <a:lnTo>
                  <a:pt x="2637282" y="9966198"/>
                </a:lnTo>
                <a:lnTo>
                  <a:pt x="2637282" y="10085069"/>
                </a:lnTo>
                <a:lnTo>
                  <a:pt x="2737231" y="10085069"/>
                </a:lnTo>
                <a:lnTo>
                  <a:pt x="2737231" y="9966198"/>
                </a:lnTo>
                <a:lnTo>
                  <a:pt x="2759456" y="9966198"/>
                </a:lnTo>
                <a:lnTo>
                  <a:pt x="2770505" y="9966198"/>
                </a:lnTo>
              </a:path>
              <a:path w="6953250" h="10085070">
                <a:moveTo>
                  <a:pt x="2615057" y="9944862"/>
                </a:moveTo>
                <a:lnTo>
                  <a:pt x="2659507" y="9944862"/>
                </a:lnTo>
                <a:lnTo>
                  <a:pt x="2659507" y="10063429"/>
                </a:lnTo>
                <a:lnTo>
                  <a:pt x="2715006" y="10063429"/>
                </a:lnTo>
                <a:lnTo>
                  <a:pt x="2715006" y="9944862"/>
                </a:lnTo>
                <a:lnTo>
                  <a:pt x="2770505" y="9944862"/>
                </a:lnTo>
              </a:path>
              <a:path w="6953250" h="10085070">
                <a:moveTo>
                  <a:pt x="2770505" y="9966198"/>
                </a:moveTo>
                <a:lnTo>
                  <a:pt x="2792730" y="9966198"/>
                </a:lnTo>
                <a:lnTo>
                  <a:pt x="2792730" y="10085069"/>
                </a:lnTo>
                <a:lnTo>
                  <a:pt x="2892679" y="10085069"/>
                </a:lnTo>
                <a:lnTo>
                  <a:pt x="2892679" y="9966198"/>
                </a:lnTo>
                <a:lnTo>
                  <a:pt x="2914904" y="9966198"/>
                </a:lnTo>
                <a:lnTo>
                  <a:pt x="2925953" y="9966198"/>
                </a:lnTo>
              </a:path>
              <a:path w="6953250" h="10085070">
                <a:moveTo>
                  <a:pt x="2770505" y="9944862"/>
                </a:moveTo>
                <a:lnTo>
                  <a:pt x="2814955" y="9944862"/>
                </a:lnTo>
                <a:lnTo>
                  <a:pt x="2814955" y="10063429"/>
                </a:lnTo>
                <a:lnTo>
                  <a:pt x="2870454" y="10063429"/>
                </a:lnTo>
                <a:lnTo>
                  <a:pt x="2870454" y="9944862"/>
                </a:lnTo>
                <a:lnTo>
                  <a:pt x="2925953" y="9944862"/>
                </a:lnTo>
              </a:path>
              <a:path w="6953250" h="10085070">
                <a:moveTo>
                  <a:pt x="2925953" y="9966198"/>
                </a:moveTo>
                <a:lnTo>
                  <a:pt x="2948178" y="9966198"/>
                </a:lnTo>
                <a:lnTo>
                  <a:pt x="2948178" y="10085069"/>
                </a:lnTo>
                <a:lnTo>
                  <a:pt x="3048127" y="10085069"/>
                </a:lnTo>
                <a:lnTo>
                  <a:pt x="3048127" y="9966198"/>
                </a:lnTo>
                <a:lnTo>
                  <a:pt x="3070352" y="9966198"/>
                </a:lnTo>
                <a:lnTo>
                  <a:pt x="3081401" y="9966198"/>
                </a:lnTo>
              </a:path>
              <a:path w="6953250" h="10085070">
                <a:moveTo>
                  <a:pt x="2925953" y="9944862"/>
                </a:moveTo>
                <a:lnTo>
                  <a:pt x="2970403" y="9944862"/>
                </a:lnTo>
                <a:lnTo>
                  <a:pt x="2970403" y="10063429"/>
                </a:lnTo>
                <a:lnTo>
                  <a:pt x="3025902" y="10063429"/>
                </a:lnTo>
                <a:lnTo>
                  <a:pt x="3025902" y="9944862"/>
                </a:lnTo>
                <a:lnTo>
                  <a:pt x="3081401" y="9944862"/>
                </a:lnTo>
              </a:path>
              <a:path w="6953250" h="10085070">
                <a:moveTo>
                  <a:pt x="3081401" y="9966198"/>
                </a:moveTo>
                <a:lnTo>
                  <a:pt x="3103626" y="9966198"/>
                </a:lnTo>
                <a:lnTo>
                  <a:pt x="3103626" y="10085069"/>
                </a:lnTo>
                <a:lnTo>
                  <a:pt x="3203575" y="10085069"/>
                </a:lnTo>
                <a:lnTo>
                  <a:pt x="3203575" y="9966198"/>
                </a:lnTo>
                <a:lnTo>
                  <a:pt x="3225800" y="9966198"/>
                </a:lnTo>
                <a:lnTo>
                  <a:pt x="3236849" y="9966198"/>
                </a:lnTo>
              </a:path>
              <a:path w="6953250" h="10085070">
                <a:moveTo>
                  <a:pt x="3081401" y="9944862"/>
                </a:moveTo>
                <a:lnTo>
                  <a:pt x="3125851" y="9944862"/>
                </a:lnTo>
                <a:lnTo>
                  <a:pt x="3125851" y="10063429"/>
                </a:lnTo>
                <a:lnTo>
                  <a:pt x="3181350" y="10063429"/>
                </a:lnTo>
                <a:lnTo>
                  <a:pt x="3181350" y="9944862"/>
                </a:lnTo>
                <a:lnTo>
                  <a:pt x="3236849" y="9944862"/>
                </a:lnTo>
              </a:path>
              <a:path w="6953250" h="10085070">
                <a:moveTo>
                  <a:pt x="3236849" y="9966198"/>
                </a:moveTo>
                <a:lnTo>
                  <a:pt x="3259074" y="9966198"/>
                </a:lnTo>
                <a:lnTo>
                  <a:pt x="3259074" y="10085069"/>
                </a:lnTo>
                <a:lnTo>
                  <a:pt x="3359023" y="10085069"/>
                </a:lnTo>
                <a:lnTo>
                  <a:pt x="3359023" y="9966198"/>
                </a:lnTo>
                <a:lnTo>
                  <a:pt x="3381248" y="9966198"/>
                </a:lnTo>
                <a:lnTo>
                  <a:pt x="3392297" y="9966198"/>
                </a:lnTo>
              </a:path>
              <a:path w="6953250" h="10085070">
                <a:moveTo>
                  <a:pt x="3236849" y="9944862"/>
                </a:moveTo>
                <a:lnTo>
                  <a:pt x="3281299" y="9944862"/>
                </a:lnTo>
                <a:lnTo>
                  <a:pt x="3281299" y="10063429"/>
                </a:lnTo>
                <a:lnTo>
                  <a:pt x="3336798" y="10063429"/>
                </a:lnTo>
                <a:lnTo>
                  <a:pt x="3336798" y="9944862"/>
                </a:lnTo>
                <a:lnTo>
                  <a:pt x="3392297" y="9944862"/>
                </a:lnTo>
              </a:path>
              <a:path w="6953250" h="10085070">
                <a:moveTo>
                  <a:pt x="3392297" y="9966198"/>
                </a:moveTo>
                <a:lnTo>
                  <a:pt x="3414522" y="9966198"/>
                </a:lnTo>
                <a:lnTo>
                  <a:pt x="3414522" y="10085069"/>
                </a:lnTo>
                <a:lnTo>
                  <a:pt x="3514471" y="10085069"/>
                </a:lnTo>
                <a:lnTo>
                  <a:pt x="3514471" y="9966198"/>
                </a:lnTo>
                <a:lnTo>
                  <a:pt x="3536696" y="9966198"/>
                </a:lnTo>
                <a:lnTo>
                  <a:pt x="3547745" y="9966198"/>
                </a:lnTo>
              </a:path>
              <a:path w="6953250" h="10085070">
                <a:moveTo>
                  <a:pt x="3392297" y="9944862"/>
                </a:moveTo>
                <a:lnTo>
                  <a:pt x="3436747" y="9944862"/>
                </a:lnTo>
                <a:lnTo>
                  <a:pt x="3436747" y="10063429"/>
                </a:lnTo>
                <a:lnTo>
                  <a:pt x="3492246" y="10063429"/>
                </a:lnTo>
                <a:lnTo>
                  <a:pt x="3492246" y="9944862"/>
                </a:lnTo>
                <a:lnTo>
                  <a:pt x="3547745" y="9944862"/>
                </a:lnTo>
              </a:path>
              <a:path w="6953250" h="10085070">
                <a:moveTo>
                  <a:pt x="3547745" y="9966198"/>
                </a:moveTo>
                <a:lnTo>
                  <a:pt x="3569970" y="9966198"/>
                </a:lnTo>
                <a:lnTo>
                  <a:pt x="3569970" y="10085069"/>
                </a:lnTo>
                <a:lnTo>
                  <a:pt x="3669919" y="10085069"/>
                </a:lnTo>
                <a:lnTo>
                  <a:pt x="3669919" y="9966198"/>
                </a:lnTo>
                <a:lnTo>
                  <a:pt x="3692144" y="9966198"/>
                </a:lnTo>
                <a:lnTo>
                  <a:pt x="3703447" y="9966198"/>
                </a:lnTo>
              </a:path>
              <a:path w="6953250" h="10085070">
                <a:moveTo>
                  <a:pt x="3547745" y="9944862"/>
                </a:moveTo>
                <a:lnTo>
                  <a:pt x="3592195" y="9944862"/>
                </a:lnTo>
                <a:lnTo>
                  <a:pt x="3592195" y="10063429"/>
                </a:lnTo>
                <a:lnTo>
                  <a:pt x="3647694" y="10063429"/>
                </a:lnTo>
                <a:lnTo>
                  <a:pt x="3647694" y="9944862"/>
                </a:lnTo>
                <a:lnTo>
                  <a:pt x="3703447" y="9944862"/>
                </a:lnTo>
              </a:path>
              <a:path w="6953250" h="10085070">
                <a:moveTo>
                  <a:pt x="3703447" y="9966198"/>
                </a:moveTo>
                <a:lnTo>
                  <a:pt x="3725417" y="9966198"/>
                </a:lnTo>
                <a:lnTo>
                  <a:pt x="3725417" y="10085069"/>
                </a:lnTo>
                <a:lnTo>
                  <a:pt x="3825366" y="10085069"/>
                </a:lnTo>
                <a:lnTo>
                  <a:pt x="3825366" y="9966198"/>
                </a:lnTo>
                <a:lnTo>
                  <a:pt x="3847591" y="9966198"/>
                </a:lnTo>
                <a:lnTo>
                  <a:pt x="3858895" y="9966198"/>
                </a:lnTo>
              </a:path>
              <a:path w="6953250" h="10085070">
                <a:moveTo>
                  <a:pt x="3703447" y="9944862"/>
                </a:moveTo>
                <a:lnTo>
                  <a:pt x="3747642" y="9944862"/>
                </a:lnTo>
                <a:lnTo>
                  <a:pt x="3747642" y="10063429"/>
                </a:lnTo>
                <a:lnTo>
                  <a:pt x="3803141" y="10063429"/>
                </a:lnTo>
                <a:lnTo>
                  <a:pt x="3803141" y="9944862"/>
                </a:lnTo>
                <a:lnTo>
                  <a:pt x="3858895" y="9944862"/>
                </a:lnTo>
              </a:path>
              <a:path w="6953250" h="10085070">
                <a:moveTo>
                  <a:pt x="3858895" y="9966198"/>
                </a:moveTo>
                <a:lnTo>
                  <a:pt x="3881120" y="9966198"/>
                </a:lnTo>
                <a:lnTo>
                  <a:pt x="3881120" y="10085069"/>
                </a:lnTo>
                <a:lnTo>
                  <a:pt x="3980815" y="10085069"/>
                </a:lnTo>
                <a:lnTo>
                  <a:pt x="3980815" y="9966198"/>
                </a:lnTo>
                <a:lnTo>
                  <a:pt x="4003040" y="9966198"/>
                </a:lnTo>
                <a:lnTo>
                  <a:pt x="4014342" y="9966198"/>
                </a:lnTo>
              </a:path>
              <a:path w="6953250" h="10085070">
                <a:moveTo>
                  <a:pt x="3858895" y="9944862"/>
                </a:moveTo>
                <a:lnTo>
                  <a:pt x="3903091" y="9944862"/>
                </a:lnTo>
                <a:lnTo>
                  <a:pt x="3903091" y="10063429"/>
                </a:lnTo>
                <a:lnTo>
                  <a:pt x="3958844" y="10063429"/>
                </a:lnTo>
                <a:lnTo>
                  <a:pt x="3958844" y="9944862"/>
                </a:lnTo>
                <a:lnTo>
                  <a:pt x="4014342" y="9944862"/>
                </a:lnTo>
              </a:path>
              <a:path w="6953250" h="10085070">
                <a:moveTo>
                  <a:pt x="4014342" y="9966198"/>
                </a:moveTo>
                <a:lnTo>
                  <a:pt x="4036567" y="9966198"/>
                </a:lnTo>
                <a:lnTo>
                  <a:pt x="4036567" y="10085069"/>
                </a:lnTo>
                <a:lnTo>
                  <a:pt x="4136644" y="10085069"/>
                </a:lnTo>
                <a:lnTo>
                  <a:pt x="4136644" y="9966198"/>
                </a:lnTo>
                <a:lnTo>
                  <a:pt x="4158488" y="9966198"/>
                </a:lnTo>
                <a:lnTo>
                  <a:pt x="4169791" y="9966198"/>
                </a:lnTo>
              </a:path>
              <a:path w="6953250" h="10085070">
                <a:moveTo>
                  <a:pt x="4014342" y="9944862"/>
                </a:moveTo>
                <a:lnTo>
                  <a:pt x="4058539" y="9944862"/>
                </a:lnTo>
                <a:lnTo>
                  <a:pt x="4058539" y="10063429"/>
                </a:lnTo>
                <a:lnTo>
                  <a:pt x="4114291" y="10063429"/>
                </a:lnTo>
                <a:lnTo>
                  <a:pt x="4114291" y="9944862"/>
                </a:lnTo>
                <a:lnTo>
                  <a:pt x="4169791" y="9944862"/>
                </a:lnTo>
              </a:path>
              <a:path w="6953250" h="10085070">
                <a:moveTo>
                  <a:pt x="4169791" y="9966198"/>
                </a:moveTo>
                <a:lnTo>
                  <a:pt x="4192016" y="9966198"/>
                </a:lnTo>
                <a:lnTo>
                  <a:pt x="4192016" y="10085069"/>
                </a:lnTo>
                <a:lnTo>
                  <a:pt x="4292092" y="10085069"/>
                </a:lnTo>
                <a:lnTo>
                  <a:pt x="4292092" y="9966198"/>
                </a:lnTo>
                <a:lnTo>
                  <a:pt x="4314317" y="9966198"/>
                </a:lnTo>
                <a:lnTo>
                  <a:pt x="4325239" y="9966198"/>
                </a:lnTo>
              </a:path>
              <a:path w="6953250" h="10085070">
                <a:moveTo>
                  <a:pt x="4169791" y="9944862"/>
                </a:moveTo>
                <a:lnTo>
                  <a:pt x="4214368" y="9944862"/>
                </a:lnTo>
                <a:lnTo>
                  <a:pt x="4214368" y="10063429"/>
                </a:lnTo>
                <a:lnTo>
                  <a:pt x="4269740" y="10063429"/>
                </a:lnTo>
                <a:lnTo>
                  <a:pt x="4269740" y="9944862"/>
                </a:lnTo>
                <a:lnTo>
                  <a:pt x="4325239" y="9944862"/>
                </a:lnTo>
              </a:path>
              <a:path w="6953250" h="10085070">
                <a:moveTo>
                  <a:pt x="4325239" y="9966198"/>
                </a:moveTo>
                <a:lnTo>
                  <a:pt x="4347464" y="9966198"/>
                </a:lnTo>
                <a:lnTo>
                  <a:pt x="4347464" y="10085069"/>
                </a:lnTo>
                <a:lnTo>
                  <a:pt x="4447540" y="10085069"/>
                </a:lnTo>
                <a:lnTo>
                  <a:pt x="4447540" y="9966198"/>
                </a:lnTo>
                <a:lnTo>
                  <a:pt x="4469765" y="9966198"/>
                </a:lnTo>
                <a:lnTo>
                  <a:pt x="4480687" y="9966198"/>
                </a:lnTo>
              </a:path>
              <a:path w="6953250" h="10085070">
                <a:moveTo>
                  <a:pt x="4325239" y="9944862"/>
                </a:moveTo>
                <a:lnTo>
                  <a:pt x="4369816" y="9944862"/>
                </a:lnTo>
                <a:lnTo>
                  <a:pt x="4369816" y="10063429"/>
                </a:lnTo>
                <a:lnTo>
                  <a:pt x="4425188" y="10063429"/>
                </a:lnTo>
                <a:lnTo>
                  <a:pt x="4425188" y="9944862"/>
                </a:lnTo>
                <a:lnTo>
                  <a:pt x="4480687" y="9944862"/>
                </a:lnTo>
              </a:path>
              <a:path w="6953250" h="10085070">
                <a:moveTo>
                  <a:pt x="4480687" y="9966198"/>
                </a:moveTo>
                <a:lnTo>
                  <a:pt x="4502912" y="9966198"/>
                </a:lnTo>
                <a:lnTo>
                  <a:pt x="4502912" y="10085069"/>
                </a:lnTo>
                <a:lnTo>
                  <a:pt x="4602988" y="10085069"/>
                </a:lnTo>
                <a:lnTo>
                  <a:pt x="4602988" y="9966198"/>
                </a:lnTo>
                <a:lnTo>
                  <a:pt x="4625213" y="9966198"/>
                </a:lnTo>
                <a:lnTo>
                  <a:pt x="4636135" y="9966198"/>
                </a:lnTo>
              </a:path>
              <a:path w="6953250" h="10085070">
                <a:moveTo>
                  <a:pt x="4480687" y="9944862"/>
                </a:moveTo>
                <a:lnTo>
                  <a:pt x="4525264" y="9944862"/>
                </a:lnTo>
                <a:lnTo>
                  <a:pt x="4525264" y="10063429"/>
                </a:lnTo>
                <a:lnTo>
                  <a:pt x="4580636" y="10063429"/>
                </a:lnTo>
                <a:lnTo>
                  <a:pt x="4580636" y="9944862"/>
                </a:lnTo>
                <a:lnTo>
                  <a:pt x="4636135" y="9944862"/>
                </a:lnTo>
              </a:path>
              <a:path w="6953250" h="10085070">
                <a:moveTo>
                  <a:pt x="4636135" y="9966198"/>
                </a:moveTo>
                <a:lnTo>
                  <a:pt x="4658360" y="9966198"/>
                </a:lnTo>
                <a:lnTo>
                  <a:pt x="4658360" y="10085069"/>
                </a:lnTo>
                <a:lnTo>
                  <a:pt x="4758436" y="10085069"/>
                </a:lnTo>
                <a:lnTo>
                  <a:pt x="4758436" y="9966198"/>
                </a:lnTo>
                <a:lnTo>
                  <a:pt x="4780661" y="9966198"/>
                </a:lnTo>
                <a:lnTo>
                  <a:pt x="4791583" y="9966198"/>
                </a:lnTo>
              </a:path>
              <a:path w="6953250" h="10085070">
                <a:moveTo>
                  <a:pt x="4636135" y="9944862"/>
                </a:moveTo>
                <a:lnTo>
                  <a:pt x="4680712" y="9944862"/>
                </a:lnTo>
                <a:lnTo>
                  <a:pt x="4680712" y="10063429"/>
                </a:lnTo>
                <a:lnTo>
                  <a:pt x="4736084" y="10063429"/>
                </a:lnTo>
                <a:lnTo>
                  <a:pt x="4736084" y="9944862"/>
                </a:lnTo>
                <a:lnTo>
                  <a:pt x="4791583" y="9944862"/>
                </a:lnTo>
              </a:path>
              <a:path w="6953250" h="10085070">
                <a:moveTo>
                  <a:pt x="4791583" y="9966198"/>
                </a:moveTo>
                <a:lnTo>
                  <a:pt x="4813808" y="9966198"/>
                </a:lnTo>
                <a:lnTo>
                  <a:pt x="4813808" y="10085069"/>
                </a:lnTo>
                <a:lnTo>
                  <a:pt x="4913884" y="10085069"/>
                </a:lnTo>
                <a:lnTo>
                  <a:pt x="4913884" y="9966198"/>
                </a:lnTo>
                <a:lnTo>
                  <a:pt x="4936109" y="9966198"/>
                </a:lnTo>
                <a:lnTo>
                  <a:pt x="4947031" y="9966198"/>
                </a:lnTo>
              </a:path>
              <a:path w="6953250" h="10085070">
                <a:moveTo>
                  <a:pt x="4791583" y="9944862"/>
                </a:moveTo>
                <a:lnTo>
                  <a:pt x="4836160" y="9944862"/>
                </a:lnTo>
                <a:lnTo>
                  <a:pt x="4836160" y="10063429"/>
                </a:lnTo>
                <a:lnTo>
                  <a:pt x="4891532" y="10063429"/>
                </a:lnTo>
                <a:lnTo>
                  <a:pt x="4891532" y="9944862"/>
                </a:lnTo>
                <a:lnTo>
                  <a:pt x="4947031" y="9944862"/>
                </a:lnTo>
              </a:path>
              <a:path w="6953250" h="10085070">
                <a:moveTo>
                  <a:pt x="4947031" y="9966198"/>
                </a:moveTo>
                <a:lnTo>
                  <a:pt x="4969256" y="9966198"/>
                </a:lnTo>
                <a:lnTo>
                  <a:pt x="4969256" y="10085069"/>
                </a:lnTo>
                <a:lnTo>
                  <a:pt x="5069332" y="10085069"/>
                </a:lnTo>
                <a:lnTo>
                  <a:pt x="5069332" y="9966198"/>
                </a:lnTo>
                <a:lnTo>
                  <a:pt x="5091557" y="9966198"/>
                </a:lnTo>
                <a:lnTo>
                  <a:pt x="5102479" y="9966198"/>
                </a:lnTo>
              </a:path>
              <a:path w="6953250" h="10085070">
                <a:moveTo>
                  <a:pt x="4947031" y="9944862"/>
                </a:moveTo>
                <a:lnTo>
                  <a:pt x="4991608" y="9944862"/>
                </a:lnTo>
                <a:lnTo>
                  <a:pt x="4991608" y="10063429"/>
                </a:lnTo>
                <a:lnTo>
                  <a:pt x="5046980" y="10063429"/>
                </a:lnTo>
                <a:lnTo>
                  <a:pt x="5046980" y="9944862"/>
                </a:lnTo>
                <a:lnTo>
                  <a:pt x="5102479" y="9944862"/>
                </a:lnTo>
              </a:path>
              <a:path w="6953250" h="10085070">
                <a:moveTo>
                  <a:pt x="5102479" y="9966198"/>
                </a:moveTo>
                <a:lnTo>
                  <a:pt x="5124704" y="9966198"/>
                </a:lnTo>
                <a:lnTo>
                  <a:pt x="5124704" y="10085069"/>
                </a:lnTo>
                <a:lnTo>
                  <a:pt x="5224780" y="10085069"/>
                </a:lnTo>
                <a:lnTo>
                  <a:pt x="5224780" y="9966198"/>
                </a:lnTo>
                <a:lnTo>
                  <a:pt x="5247005" y="9966198"/>
                </a:lnTo>
                <a:lnTo>
                  <a:pt x="5258308" y="9966198"/>
                </a:lnTo>
              </a:path>
              <a:path w="6953250" h="10085070">
                <a:moveTo>
                  <a:pt x="5102479" y="9944862"/>
                </a:moveTo>
                <a:lnTo>
                  <a:pt x="5147056" y="9944862"/>
                </a:lnTo>
                <a:lnTo>
                  <a:pt x="5147056" y="10063429"/>
                </a:lnTo>
                <a:lnTo>
                  <a:pt x="5202428" y="10063429"/>
                </a:lnTo>
                <a:lnTo>
                  <a:pt x="5202428" y="9944862"/>
                </a:lnTo>
                <a:lnTo>
                  <a:pt x="5258308" y="9944862"/>
                </a:lnTo>
              </a:path>
              <a:path w="6953250" h="10085070">
                <a:moveTo>
                  <a:pt x="5258308" y="9966198"/>
                </a:moveTo>
                <a:lnTo>
                  <a:pt x="5280152" y="9966198"/>
                </a:lnTo>
                <a:lnTo>
                  <a:pt x="5280152" y="10085069"/>
                </a:lnTo>
                <a:lnTo>
                  <a:pt x="5380228" y="10085069"/>
                </a:lnTo>
                <a:lnTo>
                  <a:pt x="5380228" y="9966198"/>
                </a:lnTo>
                <a:lnTo>
                  <a:pt x="5402453" y="9966198"/>
                </a:lnTo>
                <a:lnTo>
                  <a:pt x="5413756" y="9966198"/>
                </a:lnTo>
              </a:path>
              <a:path w="6953250" h="10085070">
                <a:moveTo>
                  <a:pt x="5258308" y="9944862"/>
                </a:moveTo>
                <a:lnTo>
                  <a:pt x="5302504" y="9944862"/>
                </a:lnTo>
                <a:lnTo>
                  <a:pt x="5302504" y="10063429"/>
                </a:lnTo>
                <a:lnTo>
                  <a:pt x="5357876" y="10063429"/>
                </a:lnTo>
                <a:lnTo>
                  <a:pt x="5357876" y="9944862"/>
                </a:lnTo>
                <a:lnTo>
                  <a:pt x="5413756" y="9944862"/>
                </a:lnTo>
              </a:path>
              <a:path w="6953250" h="10085070">
                <a:moveTo>
                  <a:pt x="5413756" y="9966198"/>
                </a:moveTo>
                <a:lnTo>
                  <a:pt x="5435600" y="9966198"/>
                </a:lnTo>
                <a:lnTo>
                  <a:pt x="5435600" y="10085069"/>
                </a:lnTo>
                <a:lnTo>
                  <a:pt x="5535676" y="10085069"/>
                </a:lnTo>
                <a:lnTo>
                  <a:pt x="5535676" y="9966198"/>
                </a:lnTo>
                <a:lnTo>
                  <a:pt x="5557901" y="9966198"/>
                </a:lnTo>
                <a:lnTo>
                  <a:pt x="5569204" y="9966198"/>
                </a:lnTo>
              </a:path>
              <a:path w="6953250" h="10085070">
                <a:moveTo>
                  <a:pt x="5413756" y="9944862"/>
                </a:moveTo>
                <a:lnTo>
                  <a:pt x="5457952" y="9944862"/>
                </a:lnTo>
                <a:lnTo>
                  <a:pt x="5457952" y="10063429"/>
                </a:lnTo>
                <a:lnTo>
                  <a:pt x="5513705" y="10063429"/>
                </a:lnTo>
                <a:lnTo>
                  <a:pt x="5513705" y="9944862"/>
                </a:lnTo>
                <a:lnTo>
                  <a:pt x="5569204" y="9944862"/>
                </a:lnTo>
              </a:path>
              <a:path w="6953250" h="10085070">
                <a:moveTo>
                  <a:pt x="5569204" y="9966198"/>
                </a:moveTo>
                <a:lnTo>
                  <a:pt x="5591429" y="9966198"/>
                </a:lnTo>
                <a:lnTo>
                  <a:pt x="5591429" y="10085069"/>
                </a:lnTo>
                <a:lnTo>
                  <a:pt x="5691378" y="10085069"/>
                </a:lnTo>
                <a:lnTo>
                  <a:pt x="5691378" y="9966198"/>
                </a:lnTo>
                <a:lnTo>
                  <a:pt x="5713349" y="9966198"/>
                </a:lnTo>
                <a:lnTo>
                  <a:pt x="5724652" y="9966198"/>
                </a:lnTo>
              </a:path>
              <a:path w="6953250" h="10085070">
                <a:moveTo>
                  <a:pt x="5569204" y="9944862"/>
                </a:moveTo>
                <a:lnTo>
                  <a:pt x="5613400" y="9944862"/>
                </a:lnTo>
                <a:lnTo>
                  <a:pt x="5613400" y="10063429"/>
                </a:lnTo>
                <a:lnTo>
                  <a:pt x="5669153" y="10063429"/>
                </a:lnTo>
                <a:lnTo>
                  <a:pt x="5669153" y="9944862"/>
                </a:lnTo>
                <a:lnTo>
                  <a:pt x="5724652" y="9944862"/>
                </a:lnTo>
              </a:path>
              <a:path w="6953250" h="10085070">
                <a:moveTo>
                  <a:pt x="5724652" y="9966198"/>
                </a:moveTo>
                <a:lnTo>
                  <a:pt x="5746877" y="9966198"/>
                </a:lnTo>
                <a:lnTo>
                  <a:pt x="5746877" y="10085069"/>
                </a:lnTo>
                <a:lnTo>
                  <a:pt x="5846826" y="10085069"/>
                </a:lnTo>
                <a:lnTo>
                  <a:pt x="5846826" y="9966198"/>
                </a:lnTo>
                <a:lnTo>
                  <a:pt x="5868797" y="9966198"/>
                </a:lnTo>
                <a:lnTo>
                  <a:pt x="5880100" y="9966198"/>
                </a:lnTo>
              </a:path>
              <a:path w="6953250" h="10085070">
                <a:moveTo>
                  <a:pt x="5724652" y="9944862"/>
                </a:moveTo>
                <a:lnTo>
                  <a:pt x="5769102" y="9944862"/>
                </a:lnTo>
                <a:lnTo>
                  <a:pt x="5769102" y="10063429"/>
                </a:lnTo>
                <a:lnTo>
                  <a:pt x="5824601" y="10063429"/>
                </a:lnTo>
                <a:lnTo>
                  <a:pt x="5824601" y="9944862"/>
                </a:lnTo>
                <a:lnTo>
                  <a:pt x="5880100" y="9944862"/>
                </a:lnTo>
              </a:path>
              <a:path w="6953250" h="10085070">
                <a:moveTo>
                  <a:pt x="5880100" y="9966198"/>
                </a:moveTo>
                <a:lnTo>
                  <a:pt x="5902325" y="9966198"/>
                </a:lnTo>
                <a:lnTo>
                  <a:pt x="5902325" y="10085069"/>
                </a:lnTo>
                <a:lnTo>
                  <a:pt x="6002274" y="10085069"/>
                </a:lnTo>
                <a:lnTo>
                  <a:pt x="6002274" y="9966198"/>
                </a:lnTo>
                <a:lnTo>
                  <a:pt x="6024499" y="9966198"/>
                </a:lnTo>
                <a:lnTo>
                  <a:pt x="6035548" y="9966198"/>
                </a:lnTo>
              </a:path>
              <a:path w="6953250" h="10085070">
                <a:moveTo>
                  <a:pt x="5880100" y="9944862"/>
                </a:moveTo>
                <a:lnTo>
                  <a:pt x="5924550" y="9944862"/>
                </a:lnTo>
                <a:lnTo>
                  <a:pt x="5924550" y="10063429"/>
                </a:lnTo>
                <a:lnTo>
                  <a:pt x="5980049" y="10063429"/>
                </a:lnTo>
                <a:lnTo>
                  <a:pt x="5980049" y="9944862"/>
                </a:lnTo>
                <a:lnTo>
                  <a:pt x="6035548" y="9944862"/>
                </a:lnTo>
              </a:path>
              <a:path w="6953250" h="10085070">
                <a:moveTo>
                  <a:pt x="6035548" y="9966198"/>
                </a:moveTo>
                <a:lnTo>
                  <a:pt x="6057773" y="9966198"/>
                </a:lnTo>
                <a:lnTo>
                  <a:pt x="6057773" y="10085069"/>
                </a:lnTo>
                <a:lnTo>
                  <a:pt x="6157722" y="10085069"/>
                </a:lnTo>
                <a:lnTo>
                  <a:pt x="6157722" y="9966198"/>
                </a:lnTo>
                <a:lnTo>
                  <a:pt x="6179947" y="9966198"/>
                </a:lnTo>
                <a:lnTo>
                  <a:pt x="6190996" y="9966198"/>
                </a:lnTo>
              </a:path>
              <a:path w="6953250" h="10085070">
                <a:moveTo>
                  <a:pt x="6035548" y="9944862"/>
                </a:moveTo>
                <a:lnTo>
                  <a:pt x="6079998" y="9944862"/>
                </a:lnTo>
                <a:lnTo>
                  <a:pt x="6079998" y="10063429"/>
                </a:lnTo>
                <a:lnTo>
                  <a:pt x="6135497" y="10063429"/>
                </a:lnTo>
                <a:lnTo>
                  <a:pt x="6135497" y="9944862"/>
                </a:lnTo>
                <a:lnTo>
                  <a:pt x="6190996" y="9944862"/>
                </a:lnTo>
              </a:path>
              <a:path w="6953250" h="10085070">
                <a:moveTo>
                  <a:pt x="6190996" y="9966198"/>
                </a:moveTo>
                <a:lnTo>
                  <a:pt x="6213221" y="9966198"/>
                </a:lnTo>
                <a:lnTo>
                  <a:pt x="6213221" y="10085069"/>
                </a:lnTo>
                <a:lnTo>
                  <a:pt x="6313170" y="10085069"/>
                </a:lnTo>
                <a:lnTo>
                  <a:pt x="6313170" y="9966198"/>
                </a:lnTo>
                <a:lnTo>
                  <a:pt x="6335395" y="9966198"/>
                </a:lnTo>
                <a:lnTo>
                  <a:pt x="6346444" y="9966198"/>
                </a:lnTo>
              </a:path>
              <a:path w="6953250" h="10085070">
                <a:moveTo>
                  <a:pt x="6190996" y="9944862"/>
                </a:moveTo>
                <a:lnTo>
                  <a:pt x="6235446" y="9944862"/>
                </a:lnTo>
                <a:lnTo>
                  <a:pt x="6235446" y="10063429"/>
                </a:lnTo>
                <a:lnTo>
                  <a:pt x="6290945" y="10063429"/>
                </a:lnTo>
                <a:lnTo>
                  <a:pt x="6290945" y="9944862"/>
                </a:lnTo>
                <a:lnTo>
                  <a:pt x="6346444" y="9944862"/>
                </a:lnTo>
              </a:path>
              <a:path w="6953250" h="10085070">
                <a:moveTo>
                  <a:pt x="6346444" y="9966198"/>
                </a:moveTo>
                <a:lnTo>
                  <a:pt x="6368669" y="9966198"/>
                </a:lnTo>
                <a:lnTo>
                  <a:pt x="6368669" y="10085069"/>
                </a:lnTo>
                <a:lnTo>
                  <a:pt x="6468618" y="10085069"/>
                </a:lnTo>
                <a:lnTo>
                  <a:pt x="6468618" y="9966198"/>
                </a:lnTo>
                <a:lnTo>
                  <a:pt x="6490843" y="9966198"/>
                </a:lnTo>
                <a:lnTo>
                  <a:pt x="6501892" y="9966198"/>
                </a:lnTo>
              </a:path>
              <a:path w="6953250" h="10085070">
                <a:moveTo>
                  <a:pt x="6346444" y="9944862"/>
                </a:moveTo>
                <a:lnTo>
                  <a:pt x="6390894" y="9944862"/>
                </a:lnTo>
                <a:lnTo>
                  <a:pt x="6390894" y="10063429"/>
                </a:lnTo>
                <a:lnTo>
                  <a:pt x="6446393" y="10063429"/>
                </a:lnTo>
                <a:lnTo>
                  <a:pt x="6446393" y="9944862"/>
                </a:lnTo>
                <a:lnTo>
                  <a:pt x="6501892" y="9944862"/>
                </a:lnTo>
              </a:path>
              <a:path w="6953250" h="10085070">
                <a:moveTo>
                  <a:pt x="6501892" y="9966198"/>
                </a:moveTo>
                <a:lnTo>
                  <a:pt x="6524117" y="9966198"/>
                </a:lnTo>
                <a:lnTo>
                  <a:pt x="6524117" y="10085069"/>
                </a:lnTo>
                <a:lnTo>
                  <a:pt x="6624066" y="10085069"/>
                </a:lnTo>
                <a:lnTo>
                  <a:pt x="6624066" y="9966198"/>
                </a:lnTo>
                <a:lnTo>
                  <a:pt x="6646291" y="9966198"/>
                </a:lnTo>
                <a:lnTo>
                  <a:pt x="6657340" y="9966198"/>
                </a:lnTo>
              </a:path>
              <a:path w="6953250" h="10085070">
                <a:moveTo>
                  <a:pt x="6501892" y="9944862"/>
                </a:moveTo>
                <a:lnTo>
                  <a:pt x="6546342" y="9944862"/>
                </a:lnTo>
                <a:lnTo>
                  <a:pt x="6546342" y="10063429"/>
                </a:lnTo>
                <a:lnTo>
                  <a:pt x="6601841" y="10063429"/>
                </a:lnTo>
                <a:lnTo>
                  <a:pt x="6601841" y="9944862"/>
                </a:lnTo>
                <a:lnTo>
                  <a:pt x="6657340" y="9944862"/>
                </a:lnTo>
              </a:path>
              <a:path w="6953250" h="10085070">
                <a:moveTo>
                  <a:pt x="6657340" y="9966198"/>
                </a:moveTo>
                <a:lnTo>
                  <a:pt x="6679565" y="9966198"/>
                </a:lnTo>
                <a:lnTo>
                  <a:pt x="6679565" y="10085069"/>
                </a:lnTo>
                <a:lnTo>
                  <a:pt x="6779514" y="10085069"/>
                </a:lnTo>
                <a:lnTo>
                  <a:pt x="6779514" y="9966198"/>
                </a:lnTo>
                <a:lnTo>
                  <a:pt x="6801739" y="9966198"/>
                </a:lnTo>
                <a:lnTo>
                  <a:pt x="6813042" y="9966198"/>
                </a:lnTo>
              </a:path>
              <a:path w="6953250" h="10085070">
                <a:moveTo>
                  <a:pt x="6657340" y="9944862"/>
                </a:moveTo>
                <a:lnTo>
                  <a:pt x="6701790" y="9944862"/>
                </a:lnTo>
                <a:lnTo>
                  <a:pt x="6701790" y="10063429"/>
                </a:lnTo>
                <a:lnTo>
                  <a:pt x="6757289" y="10063429"/>
                </a:lnTo>
                <a:lnTo>
                  <a:pt x="6757289" y="9944862"/>
                </a:lnTo>
                <a:lnTo>
                  <a:pt x="6813042" y="9944862"/>
                </a:lnTo>
              </a:path>
              <a:path w="6953250" h="10085070">
                <a:moveTo>
                  <a:pt x="6812026" y="10082784"/>
                </a:moveTo>
                <a:lnTo>
                  <a:pt x="6951014" y="10082784"/>
                </a:lnTo>
                <a:lnTo>
                  <a:pt x="6951014" y="9944100"/>
                </a:lnTo>
                <a:lnTo>
                  <a:pt x="6812026" y="9944100"/>
                </a:lnTo>
                <a:lnTo>
                  <a:pt x="6812026" y="10082784"/>
                </a:lnTo>
                <a:close/>
              </a:path>
              <a:path w="6953250" h="10085070">
                <a:moveTo>
                  <a:pt x="6833616" y="10061143"/>
                </a:moveTo>
                <a:lnTo>
                  <a:pt x="6929323" y="10061143"/>
                </a:lnTo>
                <a:lnTo>
                  <a:pt x="6929323" y="9965436"/>
                </a:lnTo>
                <a:lnTo>
                  <a:pt x="6833616" y="9965436"/>
                </a:lnTo>
                <a:lnTo>
                  <a:pt x="6833616" y="10061143"/>
                </a:lnTo>
                <a:close/>
              </a:path>
              <a:path w="6953250" h="10085070">
                <a:moveTo>
                  <a:pt x="0" y="138683"/>
                </a:moveTo>
                <a:lnTo>
                  <a:pt x="138988" y="138683"/>
                </a:lnTo>
                <a:lnTo>
                  <a:pt x="138988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  <a:path w="6953250" h="10085070">
                <a:moveTo>
                  <a:pt x="21640" y="117348"/>
                </a:moveTo>
                <a:lnTo>
                  <a:pt x="117348" y="117348"/>
                </a:lnTo>
                <a:lnTo>
                  <a:pt x="117348" y="21640"/>
                </a:lnTo>
                <a:lnTo>
                  <a:pt x="21640" y="21640"/>
                </a:lnTo>
                <a:lnTo>
                  <a:pt x="21640" y="117348"/>
                </a:lnTo>
                <a:close/>
              </a:path>
              <a:path w="6953250" h="10085070">
                <a:moveTo>
                  <a:pt x="140970" y="119379"/>
                </a:moveTo>
                <a:lnTo>
                  <a:pt x="162915" y="119379"/>
                </a:lnTo>
                <a:lnTo>
                  <a:pt x="162915" y="761"/>
                </a:lnTo>
                <a:lnTo>
                  <a:pt x="261975" y="761"/>
                </a:lnTo>
                <a:lnTo>
                  <a:pt x="261975" y="119379"/>
                </a:lnTo>
                <a:lnTo>
                  <a:pt x="283921" y="119379"/>
                </a:lnTo>
                <a:lnTo>
                  <a:pt x="294894" y="119379"/>
                </a:lnTo>
              </a:path>
              <a:path w="6953250" h="10085070">
                <a:moveTo>
                  <a:pt x="140970" y="140969"/>
                </a:moveTo>
                <a:lnTo>
                  <a:pt x="185165" y="140969"/>
                </a:lnTo>
                <a:lnTo>
                  <a:pt x="185165" y="22351"/>
                </a:lnTo>
                <a:lnTo>
                  <a:pt x="240029" y="22351"/>
                </a:lnTo>
                <a:lnTo>
                  <a:pt x="240029" y="140969"/>
                </a:lnTo>
                <a:lnTo>
                  <a:pt x="294894" y="140969"/>
                </a:lnTo>
              </a:path>
              <a:path w="6953250" h="10085070">
                <a:moveTo>
                  <a:pt x="294894" y="119379"/>
                </a:moveTo>
                <a:lnTo>
                  <a:pt x="317144" y="119379"/>
                </a:lnTo>
                <a:lnTo>
                  <a:pt x="317144" y="761"/>
                </a:lnTo>
                <a:lnTo>
                  <a:pt x="415899" y="761"/>
                </a:lnTo>
                <a:lnTo>
                  <a:pt x="415899" y="119379"/>
                </a:lnTo>
                <a:lnTo>
                  <a:pt x="437845" y="119379"/>
                </a:lnTo>
                <a:lnTo>
                  <a:pt x="449122" y="119379"/>
                </a:lnTo>
              </a:path>
              <a:path w="6953250" h="10085070">
                <a:moveTo>
                  <a:pt x="294894" y="140969"/>
                </a:moveTo>
                <a:lnTo>
                  <a:pt x="339090" y="140969"/>
                </a:lnTo>
                <a:lnTo>
                  <a:pt x="339090" y="22351"/>
                </a:lnTo>
                <a:lnTo>
                  <a:pt x="393954" y="22351"/>
                </a:lnTo>
                <a:lnTo>
                  <a:pt x="393954" y="140969"/>
                </a:lnTo>
                <a:lnTo>
                  <a:pt x="449122" y="140969"/>
                </a:lnTo>
              </a:path>
              <a:path w="6953250" h="10085070">
                <a:moveTo>
                  <a:pt x="449122" y="119379"/>
                </a:moveTo>
                <a:lnTo>
                  <a:pt x="471068" y="119379"/>
                </a:lnTo>
                <a:lnTo>
                  <a:pt x="471068" y="761"/>
                </a:lnTo>
                <a:lnTo>
                  <a:pt x="569823" y="761"/>
                </a:lnTo>
                <a:lnTo>
                  <a:pt x="569823" y="119379"/>
                </a:lnTo>
                <a:lnTo>
                  <a:pt x="592074" y="119379"/>
                </a:lnTo>
                <a:lnTo>
                  <a:pt x="603046" y="119379"/>
                </a:lnTo>
              </a:path>
              <a:path w="6953250" h="10085070">
                <a:moveTo>
                  <a:pt x="449122" y="140969"/>
                </a:moveTo>
                <a:lnTo>
                  <a:pt x="493014" y="140969"/>
                </a:lnTo>
                <a:lnTo>
                  <a:pt x="493014" y="22351"/>
                </a:lnTo>
                <a:lnTo>
                  <a:pt x="547878" y="22351"/>
                </a:lnTo>
                <a:lnTo>
                  <a:pt x="547878" y="140969"/>
                </a:lnTo>
                <a:lnTo>
                  <a:pt x="603046" y="140969"/>
                </a:lnTo>
              </a:path>
              <a:path w="6953250" h="10085070">
                <a:moveTo>
                  <a:pt x="603046" y="119379"/>
                </a:moveTo>
                <a:lnTo>
                  <a:pt x="624992" y="119379"/>
                </a:lnTo>
                <a:lnTo>
                  <a:pt x="624992" y="761"/>
                </a:lnTo>
                <a:lnTo>
                  <a:pt x="723747" y="761"/>
                </a:lnTo>
                <a:lnTo>
                  <a:pt x="723747" y="119379"/>
                </a:lnTo>
                <a:lnTo>
                  <a:pt x="745997" y="119379"/>
                </a:lnTo>
                <a:lnTo>
                  <a:pt x="756970" y="119379"/>
                </a:lnTo>
              </a:path>
              <a:path w="6953250" h="10085070">
                <a:moveTo>
                  <a:pt x="603046" y="140969"/>
                </a:moveTo>
                <a:lnTo>
                  <a:pt x="646938" y="140969"/>
                </a:lnTo>
                <a:lnTo>
                  <a:pt x="646938" y="22351"/>
                </a:lnTo>
                <a:lnTo>
                  <a:pt x="701802" y="22351"/>
                </a:lnTo>
                <a:lnTo>
                  <a:pt x="701802" y="140969"/>
                </a:lnTo>
                <a:lnTo>
                  <a:pt x="756970" y="140969"/>
                </a:lnTo>
              </a:path>
              <a:path w="6953250" h="10085070">
                <a:moveTo>
                  <a:pt x="756970" y="119379"/>
                </a:moveTo>
                <a:lnTo>
                  <a:pt x="778916" y="119379"/>
                </a:lnTo>
                <a:lnTo>
                  <a:pt x="778916" y="761"/>
                </a:lnTo>
                <a:lnTo>
                  <a:pt x="877976" y="761"/>
                </a:lnTo>
                <a:lnTo>
                  <a:pt x="877976" y="119379"/>
                </a:lnTo>
                <a:lnTo>
                  <a:pt x="899922" y="119379"/>
                </a:lnTo>
                <a:lnTo>
                  <a:pt x="910894" y="119379"/>
                </a:lnTo>
              </a:path>
              <a:path w="6953250" h="10085070">
                <a:moveTo>
                  <a:pt x="756970" y="140969"/>
                </a:moveTo>
                <a:lnTo>
                  <a:pt x="800862" y="140969"/>
                </a:lnTo>
                <a:lnTo>
                  <a:pt x="800862" y="22351"/>
                </a:lnTo>
                <a:lnTo>
                  <a:pt x="855726" y="22351"/>
                </a:lnTo>
                <a:lnTo>
                  <a:pt x="855726" y="140969"/>
                </a:lnTo>
                <a:lnTo>
                  <a:pt x="910894" y="140969"/>
                </a:lnTo>
              </a:path>
              <a:path w="6953250" h="10085070">
                <a:moveTo>
                  <a:pt x="910894" y="119379"/>
                </a:moveTo>
                <a:lnTo>
                  <a:pt x="932840" y="119379"/>
                </a:lnTo>
                <a:lnTo>
                  <a:pt x="932840" y="761"/>
                </a:lnTo>
                <a:lnTo>
                  <a:pt x="1031875" y="761"/>
                </a:lnTo>
                <a:lnTo>
                  <a:pt x="1031875" y="119379"/>
                </a:lnTo>
                <a:lnTo>
                  <a:pt x="1053846" y="119379"/>
                </a:lnTo>
                <a:lnTo>
                  <a:pt x="1064768" y="119379"/>
                </a:lnTo>
              </a:path>
              <a:path w="6953250" h="10085070">
                <a:moveTo>
                  <a:pt x="910894" y="140969"/>
                </a:moveTo>
                <a:lnTo>
                  <a:pt x="954786" y="140969"/>
                </a:lnTo>
                <a:lnTo>
                  <a:pt x="954786" y="22351"/>
                </a:lnTo>
                <a:lnTo>
                  <a:pt x="1009650" y="22351"/>
                </a:lnTo>
                <a:lnTo>
                  <a:pt x="1009650" y="140969"/>
                </a:lnTo>
                <a:lnTo>
                  <a:pt x="1064768" y="140969"/>
                </a:lnTo>
              </a:path>
              <a:path w="6953250" h="10085070">
                <a:moveTo>
                  <a:pt x="1064768" y="119379"/>
                </a:moveTo>
                <a:lnTo>
                  <a:pt x="1086739" y="119379"/>
                </a:lnTo>
                <a:lnTo>
                  <a:pt x="1086739" y="761"/>
                </a:lnTo>
                <a:lnTo>
                  <a:pt x="1185799" y="761"/>
                </a:lnTo>
                <a:lnTo>
                  <a:pt x="1185799" y="119379"/>
                </a:lnTo>
                <a:lnTo>
                  <a:pt x="1207770" y="119379"/>
                </a:lnTo>
                <a:lnTo>
                  <a:pt x="1218692" y="119379"/>
                </a:lnTo>
              </a:path>
              <a:path w="6953250" h="10085070">
                <a:moveTo>
                  <a:pt x="1064768" y="140969"/>
                </a:moveTo>
                <a:lnTo>
                  <a:pt x="1108710" y="140969"/>
                </a:lnTo>
                <a:lnTo>
                  <a:pt x="1108710" y="22351"/>
                </a:lnTo>
                <a:lnTo>
                  <a:pt x="1163828" y="22351"/>
                </a:lnTo>
                <a:lnTo>
                  <a:pt x="1163828" y="140969"/>
                </a:lnTo>
                <a:lnTo>
                  <a:pt x="1218692" y="140969"/>
                </a:lnTo>
              </a:path>
              <a:path w="6953250" h="10085070">
                <a:moveTo>
                  <a:pt x="1218692" y="119379"/>
                </a:moveTo>
                <a:lnTo>
                  <a:pt x="1240663" y="119379"/>
                </a:lnTo>
                <a:lnTo>
                  <a:pt x="1240663" y="761"/>
                </a:lnTo>
                <a:lnTo>
                  <a:pt x="1339723" y="761"/>
                </a:lnTo>
                <a:lnTo>
                  <a:pt x="1339723" y="119379"/>
                </a:lnTo>
                <a:lnTo>
                  <a:pt x="1361694" y="119379"/>
                </a:lnTo>
                <a:lnTo>
                  <a:pt x="1372616" y="119379"/>
                </a:lnTo>
              </a:path>
              <a:path w="6953250" h="10085070">
                <a:moveTo>
                  <a:pt x="1218692" y="140969"/>
                </a:moveTo>
                <a:lnTo>
                  <a:pt x="1262634" y="140969"/>
                </a:lnTo>
                <a:lnTo>
                  <a:pt x="1262634" y="22351"/>
                </a:lnTo>
                <a:lnTo>
                  <a:pt x="1317752" y="22351"/>
                </a:lnTo>
                <a:lnTo>
                  <a:pt x="1317752" y="140969"/>
                </a:lnTo>
                <a:lnTo>
                  <a:pt x="1372616" y="140969"/>
                </a:lnTo>
              </a:path>
              <a:path w="6953250" h="10085070">
                <a:moveTo>
                  <a:pt x="1372616" y="119379"/>
                </a:moveTo>
                <a:lnTo>
                  <a:pt x="1394587" y="119379"/>
                </a:lnTo>
                <a:lnTo>
                  <a:pt x="1394587" y="761"/>
                </a:lnTo>
                <a:lnTo>
                  <a:pt x="1493647" y="761"/>
                </a:lnTo>
                <a:lnTo>
                  <a:pt x="1493647" y="119379"/>
                </a:lnTo>
                <a:lnTo>
                  <a:pt x="1515618" y="119379"/>
                </a:lnTo>
                <a:lnTo>
                  <a:pt x="1526539" y="119379"/>
                </a:lnTo>
              </a:path>
              <a:path w="6953250" h="10085070">
                <a:moveTo>
                  <a:pt x="1372616" y="140969"/>
                </a:moveTo>
                <a:lnTo>
                  <a:pt x="1416558" y="140969"/>
                </a:lnTo>
                <a:lnTo>
                  <a:pt x="1416558" y="22351"/>
                </a:lnTo>
                <a:lnTo>
                  <a:pt x="1471676" y="22351"/>
                </a:lnTo>
                <a:lnTo>
                  <a:pt x="1471676" y="140969"/>
                </a:lnTo>
                <a:lnTo>
                  <a:pt x="1526539" y="140969"/>
                </a:lnTo>
              </a:path>
              <a:path w="6953250" h="10085070">
                <a:moveTo>
                  <a:pt x="1526539" y="119379"/>
                </a:moveTo>
                <a:lnTo>
                  <a:pt x="1548892" y="119379"/>
                </a:lnTo>
                <a:lnTo>
                  <a:pt x="1548892" y="761"/>
                </a:lnTo>
                <a:lnTo>
                  <a:pt x="1648841" y="761"/>
                </a:lnTo>
                <a:lnTo>
                  <a:pt x="1648841" y="119379"/>
                </a:lnTo>
                <a:lnTo>
                  <a:pt x="1671066" y="119379"/>
                </a:lnTo>
                <a:lnTo>
                  <a:pt x="1681988" y="119379"/>
                </a:lnTo>
              </a:path>
              <a:path w="6953250" h="10085070">
                <a:moveTo>
                  <a:pt x="1526539" y="140969"/>
                </a:moveTo>
                <a:lnTo>
                  <a:pt x="1571117" y="140969"/>
                </a:lnTo>
                <a:lnTo>
                  <a:pt x="1571117" y="22351"/>
                </a:lnTo>
                <a:lnTo>
                  <a:pt x="1626616" y="22351"/>
                </a:lnTo>
                <a:lnTo>
                  <a:pt x="1626616" y="140969"/>
                </a:lnTo>
                <a:lnTo>
                  <a:pt x="1681988" y="140969"/>
                </a:lnTo>
              </a:path>
              <a:path w="6953250" h="10085070">
                <a:moveTo>
                  <a:pt x="1681988" y="119379"/>
                </a:moveTo>
                <a:lnTo>
                  <a:pt x="1704339" y="119379"/>
                </a:lnTo>
                <a:lnTo>
                  <a:pt x="1704339" y="761"/>
                </a:lnTo>
                <a:lnTo>
                  <a:pt x="1804289" y="761"/>
                </a:lnTo>
                <a:lnTo>
                  <a:pt x="1804289" y="119379"/>
                </a:lnTo>
                <a:lnTo>
                  <a:pt x="1826514" y="119379"/>
                </a:lnTo>
                <a:lnTo>
                  <a:pt x="1837436" y="119379"/>
                </a:lnTo>
              </a:path>
              <a:path w="6953250" h="10085070">
                <a:moveTo>
                  <a:pt x="1681988" y="140969"/>
                </a:moveTo>
                <a:lnTo>
                  <a:pt x="1726564" y="140969"/>
                </a:lnTo>
                <a:lnTo>
                  <a:pt x="1726564" y="22351"/>
                </a:lnTo>
                <a:lnTo>
                  <a:pt x="1782064" y="22351"/>
                </a:lnTo>
                <a:lnTo>
                  <a:pt x="1782064" y="140969"/>
                </a:lnTo>
                <a:lnTo>
                  <a:pt x="1837436" y="140969"/>
                </a:lnTo>
              </a:path>
              <a:path w="6953250" h="10085070">
                <a:moveTo>
                  <a:pt x="1837436" y="119379"/>
                </a:moveTo>
                <a:lnTo>
                  <a:pt x="1859788" y="119379"/>
                </a:lnTo>
                <a:lnTo>
                  <a:pt x="1859788" y="761"/>
                </a:lnTo>
                <a:lnTo>
                  <a:pt x="1959737" y="761"/>
                </a:lnTo>
                <a:lnTo>
                  <a:pt x="1959737" y="119379"/>
                </a:lnTo>
                <a:lnTo>
                  <a:pt x="1981962" y="119379"/>
                </a:lnTo>
                <a:lnTo>
                  <a:pt x="1992883" y="119379"/>
                </a:lnTo>
              </a:path>
              <a:path w="6953250" h="10085070">
                <a:moveTo>
                  <a:pt x="1837436" y="140969"/>
                </a:moveTo>
                <a:lnTo>
                  <a:pt x="1882013" y="140969"/>
                </a:lnTo>
                <a:lnTo>
                  <a:pt x="1882013" y="22351"/>
                </a:lnTo>
                <a:lnTo>
                  <a:pt x="1937512" y="22351"/>
                </a:lnTo>
                <a:lnTo>
                  <a:pt x="1937512" y="140969"/>
                </a:lnTo>
                <a:lnTo>
                  <a:pt x="1992883" y="140969"/>
                </a:lnTo>
              </a:path>
              <a:path w="6953250" h="10085070">
                <a:moveTo>
                  <a:pt x="1992883" y="119379"/>
                </a:moveTo>
                <a:lnTo>
                  <a:pt x="2015236" y="119379"/>
                </a:lnTo>
                <a:lnTo>
                  <a:pt x="2015236" y="761"/>
                </a:lnTo>
                <a:lnTo>
                  <a:pt x="2115185" y="761"/>
                </a:lnTo>
                <a:lnTo>
                  <a:pt x="2115185" y="119379"/>
                </a:lnTo>
                <a:lnTo>
                  <a:pt x="2137410" y="119379"/>
                </a:lnTo>
                <a:lnTo>
                  <a:pt x="2148713" y="119379"/>
                </a:lnTo>
              </a:path>
              <a:path w="6953250" h="10085070">
                <a:moveTo>
                  <a:pt x="1992883" y="140969"/>
                </a:moveTo>
                <a:lnTo>
                  <a:pt x="2037461" y="140969"/>
                </a:lnTo>
                <a:lnTo>
                  <a:pt x="2037461" y="22351"/>
                </a:lnTo>
                <a:lnTo>
                  <a:pt x="2092960" y="22351"/>
                </a:lnTo>
                <a:lnTo>
                  <a:pt x="2092960" y="140969"/>
                </a:lnTo>
                <a:lnTo>
                  <a:pt x="2148713" y="140969"/>
                </a:lnTo>
              </a:path>
              <a:path w="6953250" h="10085070">
                <a:moveTo>
                  <a:pt x="2148713" y="119379"/>
                </a:moveTo>
                <a:lnTo>
                  <a:pt x="2170684" y="119379"/>
                </a:lnTo>
                <a:lnTo>
                  <a:pt x="2170684" y="761"/>
                </a:lnTo>
                <a:lnTo>
                  <a:pt x="2270633" y="761"/>
                </a:lnTo>
                <a:lnTo>
                  <a:pt x="2270633" y="119379"/>
                </a:lnTo>
                <a:lnTo>
                  <a:pt x="2292858" y="119379"/>
                </a:lnTo>
                <a:lnTo>
                  <a:pt x="2304161" y="119379"/>
                </a:lnTo>
              </a:path>
              <a:path w="6953250" h="10085070">
                <a:moveTo>
                  <a:pt x="2148713" y="140969"/>
                </a:moveTo>
                <a:lnTo>
                  <a:pt x="2192909" y="140969"/>
                </a:lnTo>
                <a:lnTo>
                  <a:pt x="2192909" y="22351"/>
                </a:lnTo>
                <a:lnTo>
                  <a:pt x="2248662" y="22351"/>
                </a:lnTo>
                <a:lnTo>
                  <a:pt x="2248662" y="140969"/>
                </a:lnTo>
                <a:lnTo>
                  <a:pt x="2304161" y="140969"/>
                </a:lnTo>
              </a:path>
              <a:path w="6953250" h="10085070">
                <a:moveTo>
                  <a:pt x="2304161" y="119379"/>
                </a:moveTo>
                <a:lnTo>
                  <a:pt x="2326386" y="119379"/>
                </a:lnTo>
                <a:lnTo>
                  <a:pt x="2326386" y="761"/>
                </a:lnTo>
                <a:lnTo>
                  <a:pt x="2426081" y="761"/>
                </a:lnTo>
                <a:lnTo>
                  <a:pt x="2426081" y="119379"/>
                </a:lnTo>
                <a:lnTo>
                  <a:pt x="2448306" y="119379"/>
                </a:lnTo>
                <a:lnTo>
                  <a:pt x="2459609" y="119379"/>
                </a:lnTo>
              </a:path>
              <a:path w="6953250" h="10085070">
                <a:moveTo>
                  <a:pt x="2304161" y="140969"/>
                </a:moveTo>
                <a:lnTo>
                  <a:pt x="2348357" y="140969"/>
                </a:lnTo>
                <a:lnTo>
                  <a:pt x="2348357" y="22351"/>
                </a:lnTo>
                <a:lnTo>
                  <a:pt x="2404110" y="22351"/>
                </a:lnTo>
                <a:lnTo>
                  <a:pt x="2404110" y="140969"/>
                </a:lnTo>
                <a:lnTo>
                  <a:pt x="2459609" y="140969"/>
                </a:lnTo>
              </a:path>
              <a:path w="6953250" h="10085070">
                <a:moveTo>
                  <a:pt x="2459609" y="119379"/>
                </a:moveTo>
                <a:lnTo>
                  <a:pt x="2481834" y="119379"/>
                </a:lnTo>
                <a:lnTo>
                  <a:pt x="2481834" y="761"/>
                </a:lnTo>
                <a:lnTo>
                  <a:pt x="2581783" y="761"/>
                </a:lnTo>
                <a:lnTo>
                  <a:pt x="2581783" y="119379"/>
                </a:lnTo>
                <a:lnTo>
                  <a:pt x="2603754" y="119379"/>
                </a:lnTo>
                <a:lnTo>
                  <a:pt x="2615057" y="119379"/>
                </a:lnTo>
              </a:path>
              <a:path w="6953250" h="10085070">
                <a:moveTo>
                  <a:pt x="2459609" y="140969"/>
                </a:moveTo>
                <a:lnTo>
                  <a:pt x="2504059" y="140969"/>
                </a:lnTo>
                <a:lnTo>
                  <a:pt x="2504059" y="22351"/>
                </a:lnTo>
                <a:lnTo>
                  <a:pt x="2559558" y="22351"/>
                </a:lnTo>
                <a:lnTo>
                  <a:pt x="2559558" y="140969"/>
                </a:lnTo>
                <a:lnTo>
                  <a:pt x="2615057" y="140969"/>
                </a:lnTo>
              </a:path>
              <a:path w="6953250" h="10085070">
                <a:moveTo>
                  <a:pt x="2615057" y="119379"/>
                </a:moveTo>
                <a:lnTo>
                  <a:pt x="2637282" y="119379"/>
                </a:lnTo>
                <a:lnTo>
                  <a:pt x="2637282" y="761"/>
                </a:lnTo>
                <a:lnTo>
                  <a:pt x="2737231" y="761"/>
                </a:lnTo>
                <a:lnTo>
                  <a:pt x="2737231" y="119379"/>
                </a:lnTo>
                <a:lnTo>
                  <a:pt x="2759456" y="119379"/>
                </a:lnTo>
                <a:lnTo>
                  <a:pt x="2770505" y="119379"/>
                </a:lnTo>
              </a:path>
              <a:path w="6953250" h="10085070">
                <a:moveTo>
                  <a:pt x="2615057" y="140969"/>
                </a:moveTo>
                <a:lnTo>
                  <a:pt x="2659507" y="140969"/>
                </a:lnTo>
                <a:lnTo>
                  <a:pt x="2659507" y="22351"/>
                </a:lnTo>
                <a:lnTo>
                  <a:pt x="2715006" y="22351"/>
                </a:lnTo>
                <a:lnTo>
                  <a:pt x="2715006" y="140969"/>
                </a:lnTo>
                <a:lnTo>
                  <a:pt x="2770505" y="140969"/>
                </a:lnTo>
              </a:path>
              <a:path w="6953250" h="10085070">
                <a:moveTo>
                  <a:pt x="2770505" y="119379"/>
                </a:moveTo>
                <a:lnTo>
                  <a:pt x="2792730" y="119379"/>
                </a:lnTo>
                <a:lnTo>
                  <a:pt x="2792730" y="761"/>
                </a:lnTo>
                <a:lnTo>
                  <a:pt x="2892679" y="761"/>
                </a:lnTo>
                <a:lnTo>
                  <a:pt x="2892679" y="119379"/>
                </a:lnTo>
                <a:lnTo>
                  <a:pt x="2914904" y="119379"/>
                </a:lnTo>
                <a:lnTo>
                  <a:pt x="2925953" y="119379"/>
                </a:lnTo>
              </a:path>
              <a:path w="6953250" h="10085070">
                <a:moveTo>
                  <a:pt x="2770505" y="140969"/>
                </a:moveTo>
                <a:lnTo>
                  <a:pt x="2814955" y="140969"/>
                </a:lnTo>
                <a:lnTo>
                  <a:pt x="2814955" y="22351"/>
                </a:lnTo>
                <a:lnTo>
                  <a:pt x="2870454" y="22351"/>
                </a:lnTo>
                <a:lnTo>
                  <a:pt x="2870454" y="140969"/>
                </a:lnTo>
                <a:lnTo>
                  <a:pt x="2925953" y="140969"/>
                </a:lnTo>
              </a:path>
              <a:path w="6953250" h="10085070">
                <a:moveTo>
                  <a:pt x="2925953" y="119379"/>
                </a:moveTo>
                <a:lnTo>
                  <a:pt x="2948178" y="119379"/>
                </a:lnTo>
                <a:lnTo>
                  <a:pt x="2948178" y="761"/>
                </a:lnTo>
                <a:lnTo>
                  <a:pt x="3048127" y="761"/>
                </a:lnTo>
                <a:lnTo>
                  <a:pt x="3048127" y="119379"/>
                </a:lnTo>
                <a:lnTo>
                  <a:pt x="3070352" y="119379"/>
                </a:lnTo>
                <a:lnTo>
                  <a:pt x="3081401" y="119379"/>
                </a:lnTo>
              </a:path>
              <a:path w="6953250" h="10085070">
                <a:moveTo>
                  <a:pt x="2925953" y="140969"/>
                </a:moveTo>
                <a:lnTo>
                  <a:pt x="2970403" y="140969"/>
                </a:lnTo>
                <a:lnTo>
                  <a:pt x="2970403" y="22351"/>
                </a:lnTo>
                <a:lnTo>
                  <a:pt x="3025902" y="22351"/>
                </a:lnTo>
                <a:lnTo>
                  <a:pt x="3025902" y="140969"/>
                </a:lnTo>
                <a:lnTo>
                  <a:pt x="3081401" y="140969"/>
                </a:lnTo>
              </a:path>
              <a:path w="6953250" h="10085070">
                <a:moveTo>
                  <a:pt x="3081401" y="119379"/>
                </a:moveTo>
                <a:lnTo>
                  <a:pt x="3103626" y="119379"/>
                </a:lnTo>
                <a:lnTo>
                  <a:pt x="3103626" y="761"/>
                </a:lnTo>
                <a:lnTo>
                  <a:pt x="3203575" y="761"/>
                </a:lnTo>
                <a:lnTo>
                  <a:pt x="3203575" y="119379"/>
                </a:lnTo>
                <a:lnTo>
                  <a:pt x="3225800" y="119379"/>
                </a:lnTo>
                <a:lnTo>
                  <a:pt x="3236849" y="119379"/>
                </a:lnTo>
              </a:path>
              <a:path w="6953250" h="10085070">
                <a:moveTo>
                  <a:pt x="3081401" y="140969"/>
                </a:moveTo>
                <a:lnTo>
                  <a:pt x="3125851" y="140969"/>
                </a:lnTo>
                <a:lnTo>
                  <a:pt x="3125851" y="22351"/>
                </a:lnTo>
                <a:lnTo>
                  <a:pt x="3181350" y="22351"/>
                </a:lnTo>
                <a:lnTo>
                  <a:pt x="3181350" y="140969"/>
                </a:lnTo>
                <a:lnTo>
                  <a:pt x="3236849" y="140969"/>
                </a:lnTo>
              </a:path>
              <a:path w="6953250" h="10085070">
                <a:moveTo>
                  <a:pt x="3236849" y="119379"/>
                </a:moveTo>
                <a:lnTo>
                  <a:pt x="3259074" y="119379"/>
                </a:lnTo>
                <a:lnTo>
                  <a:pt x="3259074" y="761"/>
                </a:lnTo>
                <a:lnTo>
                  <a:pt x="3359023" y="761"/>
                </a:lnTo>
                <a:lnTo>
                  <a:pt x="3359023" y="119379"/>
                </a:lnTo>
                <a:lnTo>
                  <a:pt x="3381248" y="119379"/>
                </a:lnTo>
                <a:lnTo>
                  <a:pt x="3392297" y="119379"/>
                </a:lnTo>
              </a:path>
              <a:path w="6953250" h="10085070">
                <a:moveTo>
                  <a:pt x="3236849" y="140969"/>
                </a:moveTo>
                <a:lnTo>
                  <a:pt x="3281299" y="140969"/>
                </a:lnTo>
                <a:lnTo>
                  <a:pt x="3281299" y="22351"/>
                </a:lnTo>
                <a:lnTo>
                  <a:pt x="3336798" y="22351"/>
                </a:lnTo>
                <a:lnTo>
                  <a:pt x="3336798" y="140969"/>
                </a:lnTo>
                <a:lnTo>
                  <a:pt x="3392297" y="140969"/>
                </a:lnTo>
              </a:path>
              <a:path w="6953250" h="10085070">
                <a:moveTo>
                  <a:pt x="3392297" y="119379"/>
                </a:moveTo>
                <a:lnTo>
                  <a:pt x="3414522" y="119379"/>
                </a:lnTo>
                <a:lnTo>
                  <a:pt x="3414522" y="761"/>
                </a:lnTo>
                <a:lnTo>
                  <a:pt x="3514471" y="761"/>
                </a:lnTo>
                <a:lnTo>
                  <a:pt x="3514471" y="119379"/>
                </a:lnTo>
                <a:lnTo>
                  <a:pt x="3536696" y="119379"/>
                </a:lnTo>
                <a:lnTo>
                  <a:pt x="3547745" y="119379"/>
                </a:lnTo>
              </a:path>
              <a:path w="6953250" h="10085070">
                <a:moveTo>
                  <a:pt x="3392297" y="140969"/>
                </a:moveTo>
                <a:lnTo>
                  <a:pt x="3436747" y="140969"/>
                </a:lnTo>
                <a:lnTo>
                  <a:pt x="3436747" y="22351"/>
                </a:lnTo>
                <a:lnTo>
                  <a:pt x="3492246" y="22351"/>
                </a:lnTo>
                <a:lnTo>
                  <a:pt x="3492246" y="140969"/>
                </a:lnTo>
                <a:lnTo>
                  <a:pt x="3547745" y="140969"/>
                </a:lnTo>
              </a:path>
              <a:path w="6953250" h="10085070">
                <a:moveTo>
                  <a:pt x="3547745" y="119379"/>
                </a:moveTo>
                <a:lnTo>
                  <a:pt x="3569970" y="119379"/>
                </a:lnTo>
                <a:lnTo>
                  <a:pt x="3569970" y="761"/>
                </a:lnTo>
                <a:lnTo>
                  <a:pt x="3669919" y="761"/>
                </a:lnTo>
                <a:lnTo>
                  <a:pt x="3669919" y="119379"/>
                </a:lnTo>
                <a:lnTo>
                  <a:pt x="3692144" y="119379"/>
                </a:lnTo>
                <a:lnTo>
                  <a:pt x="3703447" y="119379"/>
                </a:lnTo>
              </a:path>
              <a:path w="6953250" h="10085070">
                <a:moveTo>
                  <a:pt x="3547745" y="140969"/>
                </a:moveTo>
                <a:lnTo>
                  <a:pt x="3592195" y="140969"/>
                </a:lnTo>
                <a:lnTo>
                  <a:pt x="3592195" y="22351"/>
                </a:lnTo>
                <a:lnTo>
                  <a:pt x="3647694" y="22351"/>
                </a:lnTo>
                <a:lnTo>
                  <a:pt x="3647694" y="140969"/>
                </a:lnTo>
                <a:lnTo>
                  <a:pt x="3703447" y="140969"/>
                </a:lnTo>
              </a:path>
              <a:path w="6953250" h="10085070">
                <a:moveTo>
                  <a:pt x="3703447" y="119379"/>
                </a:moveTo>
                <a:lnTo>
                  <a:pt x="3725417" y="119379"/>
                </a:lnTo>
                <a:lnTo>
                  <a:pt x="3725417" y="761"/>
                </a:lnTo>
                <a:lnTo>
                  <a:pt x="3825366" y="761"/>
                </a:lnTo>
                <a:lnTo>
                  <a:pt x="3825366" y="119379"/>
                </a:lnTo>
                <a:lnTo>
                  <a:pt x="3847591" y="119379"/>
                </a:lnTo>
                <a:lnTo>
                  <a:pt x="3858895" y="119379"/>
                </a:lnTo>
              </a:path>
              <a:path w="6953250" h="10085070">
                <a:moveTo>
                  <a:pt x="3703447" y="140969"/>
                </a:moveTo>
                <a:lnTo>
                  <a:pt x="3747642" y="140969"/>
                </a:lnTo>
                <a:lnTo>
                  <a:pt x="3747642" y="22351"/>
                </a:lnTo>
                <a:lnTo>
                  <a:pt x="3803141" y="22351"/>
                </a:lnTo>
                <a:lnTo>
                  <a:pt x="3803141" y="140969"/>
                </a:lnTo>
                <a:lnTo>
                  <a:pt x="3858895" y="140969"/>
                </a:lnTo>
              </a:path>
              <a:path w="6953250" h="10085070">
                <a:moveTo>
                  <a:pt x="3858895" y="119379"/>
                </a:moveTo>
                <a:lnTo>
                  <a:pt x="3881120" y="119379"/>
                </a:lnTo>
                <a:lnTo>
                  <a:pt x="3881120" y="761"/>
                </a:lnTo>
                <a:lnTo>
                  <a:pt x="3980815" y="761"/>
                </a:lnTo>
                <a:lnTo>
                  <a:pt x="3980815" y="119379"/>
                </a:lnTo>
                <a:lnTo>
                  <a:pt x="4003040" y="119379"/>
                </a:lnTo>
                <a:lnTo>
                  <a:pt x="4014342" y="119379"/>
                </a:lnTo>
              </a:path>
              <a:path w="6953250" h="10085070">
                <a:moveTo>
                  <a:pt x="3858895" y="140969"/>
                </a:moveTo>
                <a:lnTo>
                  <a:pt x="3903091" y="140969"/>
                </a:lnTo>
                <a:lnTo>
                  <a:pt x="3903091" y="22351"/>
                </a:lnTo>
                <a:lnTo>
                  <a:pt x="3958844" y="22351"/>
                </a:lnTo>
                <a:lnTo>
                  <a:pt x="3958844" y="140969"/>
                </a:lnTo>
                <a:lnTo>
                  <a:pt x="4014342" y="140969"/>
                </a:lnTo>
              </a:path>
              <a:path w="6953250" h="10085070">
                <a:moveTo>
                  <a:pt x="4014342" y="119379"/>
                </a:moveTo>
                <a:lnTo>
                  <a:pt x="4036567" y="119379"/>
                </a:lnTo>
                <a:lnTo>
                  <a:pt x="4036567" y="761"/>
                </a:lnTo>
                <a:lnTo>
                  <a:pt x="4136644" y="761"/>
                </a:lnTo>
                <a:lnTo>
                  <a:pt x="4136644" y="119379"/>
                </a:lnTo>
                <a:lnTo>
                  <a:pt x="4158488" y="119379"/>
                </a:lnTo>
                <a:lnTo>
                  <a:pt x="4169791" y="119379"/>
                </a:lnTo>
              </a:path>
              <a:path w="6953250" h="10085070">
                <a:moveTo>
                  <a:pt x="4014342" y="140969"/>
                </a:moveTo>
                <a:lnTo>
                  <a:pt x="4058539" y="140969"/>
                </a:lnTo>
                <a:lnTo>
                  <a:pt x="4058539" y="22351"/>
                </a:lnTo>
                <a:lnTo>
                  <a:pt x="4114291" y="22351"/>
                </a:lnTo>
                <a:lnTo>
                  <a:pt x="4114291" y="140969"/>
                </a:lnTo>
                <a:lnTo>
                  <a:pt x="4169791" y="140969"/>
                </a:lnTo>
              </a:path>
              <a:path w="6953250" h="10085070">
                <a:moveTo>
                  <a:pt x="4169791" y="119379"/>
                </a:moveTo>
                <a:lnTo>
                  <a:pt x="4192016" y="119379"/>
                </a:lnTo>
                <a:lnTo>
                  <a:pt x="4192016" y="761"/>
                </a:lnTo>
                <a:lnTo>
                  <a:pt x="4292092" y="761"/>
                </a:lnTo>
                <a:lnTo>
                  <a:pt x="4292092" y="119379"/>
                </a:lnTo>
                <a:lnTo>
                  <a:pt x="4314317" y="119379"/>
                </a:lnTo>
                <a:lnTo>
                  <a:pt x="4325239" y="119379"/>
                </a:lnTo>
              </a:path>
              <a:path w="6953250" h="10085070">
                <a:moveTo>
                  <a:pt x="4169791" y="140969"/>
                </a:moveTo>
                <a:lnTo>
                  <a:pt x="4214368" y="140969"/>
                </a:lnTo>
                <a:lnTo>
                  <a:pt x="4214368" y="22351"/>
                </a:lnTo>
                <a:lnTo>
                  <a:pt x="4269740" y="22351"/>
                </a:lnTo>
                <a:lnTo>
                  <a:pt x="4269740" y="140969"/>
                </a:lnTo>
                <a:lnTo>
                  <a:pt x="4325239" y="140969"/>
                </a:lnTo>
              </a:path>
              <a:path w="6953250" h="10085070">
                <a:moveTo>
                  <a:pt x="4325239" y="119379"/>
                </a:moveTo>
                <a:lnTo>
                  <a:pt x="4347464" y="119379"/>
                </a:lnTo>
                <a:lnTo>
                  <a:pt x="4347464" y="761"/>
                </a:lnTo>
                <a:lnTo>
                  <a:pt x="4447540" y="761"/>
                </a:lnTo>
                <a:lnTo>
                  <a:pt x="4447540" y="119379"/>
                </a:lnTo>
                <a:lnTo>
                  <a:pt x="4469765" y="119379"/>
                </a:lnTo>
                <a:lnTo>
                  <a:pt x="4480687" y="119379"/>
                </a:lnTo>
              </a:path>
              <a:path w="6953250" h="10085070">
                <a:moveTo>
                  <a:pt x="4325239" y="140969"/>
                </a:moveTo>
                <a:lnTo>
                  <a:pt x="4369816" y="140969"/>
                </a:lnTo>
                <a:lnTo>
                  <a:pt x="4369816" y="22351"/>
                </a:lnTo>
                <a:lnTo>
                  <a:pt x="4425188" y="22351"/>
                </a:lnTo>
                <a:lnTo>
                  <a:pt x="4425188" y="140969"/>
                </a:lnTo>
                <a:lnTo>
                  <a:pt x="4480687" y="140969"/>
                </a:lnTo>
              </a:path>
              <a:path w="6953250" h="10085070">
                <a:moveTo>
                  <a:pt x="4480687" y="119379"/>
                </a:moveTo>
                <a:lnTo>
                  <a:pt x="4502912" y="119379"/>
                </a:lnTo>
                <a:lnTo>
                  <a:pt x="4502912" y="761"/>
                </a:lnTo>
                <a:lnTo>
                  <a:pt x="4602988" y="761"/>
                </a:lnTo>
                <a:lnTo>
                  <a:pt x="4602988" y="119379"/>
                </a:lnTo>
                <a:lnTo>
                  <a:pt x="4625213" y="119379"/>
                </a:lnTo>
                <a:lnTo>
                  <a:pt x="4636135" y="119379"/>
                </a:lnTo>
              </a:path>
              <a:path w="6953250" h="10085070">
                <a:moveTo>
                  <a:pt x="4480687" y="140969"/>
                </a:moveTo>
                <a:lnTo>
                  <a:pt x="4525264" y="140969"/>
                </a:lnTo>
                <a:lnTo>
                  <a:pt x="4525264" y="22351"/>
                </a:lnTo>
                <a:lnTo>
                  <a:pt x="4580636" y="22351"/>
                </a:lnTo>
                <a:lnTo>
                  <a:pt x="4580636" y="140969"/>
                </a:lnTo>
                <a:lnTo>
                  <a:pt x="4636135" y="140969"/>
                </a:lnTo>
              </a:path>
              <a:path w="6953250" h="10085070">
                <a:moveTo>
                  <a:pt x="4636135" y="119379"/>
                </a:moveTo>
                <a:lnTo>
                  <a:pt x="4658360" y="119379"/>
                </a:lnTo>
                <a:lnTo>
                  <a:pt x="4658360" y="761"/>
                </a:lnTo>
                <a:lnTo>
                  <a:pt x="4758436" y="761"/>
                </a:lnTo>
                <a:lnTo>
                  <a:pt x="4758436" y="119379"/>
                </a:lnTo>
                <a:lnTo>
                  <a:pt x="4780661" y="119379"/>
                </a:lnTo>
                <a:lnTo>
                  <a:pt x="4791583" y="119379"/>
                </a:lnTo>
              </a:path>
              <a:path w="6953250" h="10085070">
                <a:moveTo>
                  <a:pt x="4636135" y="140969"/>
                </a:moveTo>
                <a:lnTo>
                  <a:pt x="4680712" y="140969"/>
                </a:lnTo>
                <a:lnTo>
                  <a:pt x="4680712" y="22351"/>
                </a:lnTo>
                <a:lnTo>
                  <a:pt x="4736084" y="22351"/>
                </a:lnTo>
                <a:lnTo>
                  <a:pt x="4736084" y="140969"/>
                </a:lnTo>
                <a:lnTo>
                  <a:pt x="4791583" y="140969"/>
                </a:lnTo>
              </a:path>
              <a:path w="6953250" h="10085070">
                <a:moveTo>
                  <a:pt x="4791583" y="119379"/>
                </a:moveTo>
                <a:lnTo>
                  <a:pt x="4813808" y="119379"/>
                </a:lnTo>
                <a:lnTo>
                  <a:pt x="4813808" y="761"/>
                </a:lnTo>
                <a:lnTo>
                  <a:pt x="4913884" y="761"/>
                </a:lnTo>
                <a:lnTo>
                  <a:pt x="4913884" y="119379"/>
                </a:lnTo>
                <a:lnTo>
                  <a:pt x="4936109" y="119379"/>
                </a:lnTo>
                <a:lnTo>
                  <a:pt x="4947031" y="119379"/>
                </a:lnTo>
              </a:path>
              <a:path w="6953250" h="10085070">
                <a:moveTo>
                  <a:pt x="4791583" y="140969"/>
                </a:moveTo>
                <a:lnTo>
                  <a:pt x="4836160" y="140969"/>
                </a:lnTo>
                <a:lnTo>
                  <a:pt x="4836160" y="22351"/>
                </a:lnTo>
                <a:lnTo>
                  <a:pt x="4891532" y="22351"/>
                </a:lnTo>
                <a:lnTo>
                  <a:pt x="4891532" y="140969"/>
                </a:lnTo>
                <a:lnTo>
                  <a:pt x="4947031" y="140969"/>
                </a:lnTo>
              </a:path>
              <a:path w="6953250" h="10085070">
                <a:moveTo>
                  <a:pt x="4947031" y="119379"/>
                </a:moveTo>
                <a:lnTo>
                  <a:pt x="4969256" y="119379"/>
                </a:lnTo>
                <a:lnTo>
                  <a:pt x="4969256" y="761"/>
                </a:lnTo>
                <a:lnTo>
                  <a:pt x="5069332" y="761"/>
                </a:lnTo>
                <a:lnTo>
                  <a:pt x="5069332" y="119379"/>
                </a:lnTo>
                <a:lnTo>
                  <a:pt x="5091557" y="119379"/>
                </a:lnTo>
                <a:lnTo>
                  <a:pt x="5102479" y="119379"/>
                </a:lnTo>
              </a:path>
              <a:path w="6953250" h="10085070">
                <a:moveTo>
                  <a:pt x="4947031" y="140969"/>
                </a:moveTo>
                <a:lnTo>
                  <a:pt x="4991608" y="140969"/>
                </a:lnTo>
                <a:lnTo>
                  <a:pt x="4991608" y="22351"/>
                </a:lnTo>
                <a:lnTo>
                  <a:pt x="5046980" y="22351"/>
                </a:lnTo>
                <a:lnTo>
                  <a:pt x="5046980" y="140969"/>
                </a:lnTo>
                <a:lnTo>
                  <a:pt x="5102479" y="140969"/>
                </a:lnTo>
              </a:path>
              <a:path w="6953250" h="10085070">
                <a:moveTo>
                  <a:pt x="5102479" y="119379"/>
                </a:moveTo>
                <a:lnTo>
                  <a:pt x="5124704" y="119379"/>
                </a:lnTo>
                <a:lnTo>
                  <a:pt x="5124704" y="761"/>
                </a:lnTo>
                <a:lnTo>
                  <a:pt x="5224780" y="761"/>
                </a:lnTo>
                <a:lnTo>
                  <a:pt x="5224780" y="119379"/>
                </a:lnTo>
                <a:lnTo>
                  <a:pt x="5247005" y="119379"/>
                </a:lnTo>
                <a:lnTo>
                  <a:pt x="5258308" y="119379"/>
                </a:lnTo>
              </a:path>
              <a:path w="6953250" h="10085070">
                <a:moveTo>
                  <a:pt x="5102479" y="140969"/>
                </a:moveTo>
                <a:lnTo>
                  <a:pt x="5147056" y="140969"/>
                </a:lnTo>
                <a:lnTo>
                  <a:pt x="5147056" y="22351"/>
                </a:lnTo>
                <a:lnTo>
                  <a:pt x="5202428" y="22351"/>
                </a:lnTo>
                <a:lnTo>
                  <a:pt x="5202428" y="140969"/>
                </a:lnTo>
                <a:lnTo>
                  <a:pt x="5258308" y="140969"/>
                </a:lnTo>
              </a:path>
              <a:path w="6953250" h="10085070">
                <a:moveTo>
                  <a:pt x="5258308" y="119379"/>
                </a:moveTo>
                <a:lnTo>
                  <a:pt x="5280152" y="119379"/>
                </a:lnTo>
                <a:lnTo>
                  <a:pt x="5280152" y="761"/>
                </a:lnTo>
                <a:lnTo>
                  <a:pt x="5380228" y="761"/>
                </a:lnTo>
                <a:lnTo>
                  <a:pt x="5380228" y="119379"/>
                </a:lnTo>
                <a:lnTo>
                  <a:pt x="5402453" y="119379"/>
                </a:lnTo>
                <a:lnTo>
                  <a:pt x="5413756" y="119379"/>
                </a:lnTo>
              </a:path>
              <a:path w="6953250" h="10085070">
                <a:moveTo>
                  <a:pt x="5258308" y="140969"/>
                </a:moveTo>
                <a:lnTo>
                  <a:pt x="5302504" y="140969"/>
                </a:lnTo>
                <a:lnTo>
                  <a:pt x="5302504" y="22351"/>
                </a:lnTo>
                <a:lnTo>
                  <a:pt x="5357876" y="22351"/>
                </a:lnTo>
                <a:lnTo>
                  <a:pt x="5357876" y="140969"/>
                </a:lnTo>
                <a:lnTo>
                  <a:pt x="5413756" y="140969"/>
                </a:lnTo>
              </a:path>
              <a:path w="6953250" h="10085070">
                <a:moveTo>
                  <a:pt x="5413756" y="119379"/>
                </a:moveTo>
                <a:lnTo>
                  <a:pt x="5435600" y="119379"/>
                </a:lnTo>
                <a:lnTo>
                  <a:pt x="5435600" y="761"/>
                </a:lnTo>
                <a:lnTo>
                  <a:pt x="5535676" y="761"/>
                </a:lnTo>
                <a:lnTo>
                  <a:pt x="5535676" y="119379"/>
                </a:lnTo>
                <a:lnTo>
                  <a:pt x="5557901" y="119379"/>
                </a:lnTo>
                <a:lnTo>
                  <a:pt x="5569204" y="119379"/>
                </a:lnTo>
              </a:path>
              <a:path w="6953250" h="10085070">
                <a:moveTo>
                  <a:pt x="5413756" y="140969"/>
                </a:moveTo>
                <a:lnTo>
                  <a:pt x="5457952" y="140969"/>
                </a:lnTo>
                <a:lnTo>
                  <a:pt x="5457952" y="22351"/>
                </a:lnTo>
                <a:lnTo>
                  <a:pt x="5513705" y="22351"/>
                </a:lnTo>
                <a:lnTo>
                  <a:pt x="5513705" y="140969"/>
                </a:lnTo>
                <a:lnTo>
                  <a:pt x="5569204" y="140969"/>
                </a:lnTo>
              </a:path>
              <a:path w="6953250" h="10085070">
                <a:moveTo>
                  <a:pt x="5569204" y="119379"/>
                </a:moveTo>
                <a:lnTo>
                  <a:pt x="5591429" y="119379"/>
                </a:lnTo>
                <a:lnTo>
                  <a:pt x="5591429" y="761"/>
                </a:lnTo>
                <a:lnTo>
                  <a:pt x="5691378" y="761"/>
                </a:lnTo>
                <a:lnTo>
                  <a:pt x="5691378" y="119379"/>
                </a:lnTo>
                <a:lnTo>
                  <a:pt x="5713349" y="119379"/>
                </a:lnTo>
                <a:lnTo>
                  <a:pt x="5724652" y="119379"/>
                </a:lnTo>
              </a:path>
              <a:path w="6953250" h="10085070">
                <a:moveTo>
                  <a:pt x="5569204" y="140969"/>
                </a:moveTo>
                <a:lnTo>
                  <a:pt x="5613400" y="140969"/>
                </a:lnTo>
                <a:lnTo>
                  <a:pt x="5613400" y="22351"/>
                </a:lnTo>
                <a:lnTo>
                  <a:pt x="5669153" y="22351"/>
                </a:lnTo>
                <a:lnTo>
                  <a:pt x="5669153" y="140969"/>
                </a:lnTo>
                <a:lnTo>
                  <a:pt x="5724652" y="140969"/>
                </a:lnTo>
              </a:path>
              <a:path w="6953250" h="10085070">
                <a:moveTo>
                  <a:pt x="5724652" y="119379"/>
                </a:moveTo>
                <a:lnTo>
                  <a:pt x="5746877" y="119379"/>
                </a:lnTo>
                <a:lnTo>
                  <a:pt x="5746877" y="761"/>
                </a:lnTo>
                <a:lnTo>
                  <a:pt x="5846826" y="761"/>
                </a:lnTo>
                <a:lnTo>
                  <a:pt x="5846826" y="119379"/>
                </a:lnTo>
                <a:lnTo>
                  <a:pt x="5868797" y="119379"/>
                </a:lnTo>
                <a:lnTo>
                  <a:pt x="5880100" y="119379"/>
                </a:lnTo>
              </a:path>
              <a:path w="6953250" h="10085070">
                <a:moveTo>
                  <a:pt x="5724652" y="140969"/>
                </a:moveTo>
                <a:lnTo>
                  <a:pt x="5769102" y="140969"/>
                </a:lnTo>
                <a:lnTo>
                  <a:pt x="5769102" y="22351"/>
                </a:lnTo>
                <a:lnTo>
                  <a:pt x="5824601" y="22351"/>
                </a:lnTo>
                <a:lnTo>
                  <a:pt x="5824601" y="140969"/>
                </a:lnTo>
                <a:lnTo>
                  <a:pt x="5880100" y="140969"/>
                </a:lnTo>
              </a:path>
              <a:path w="6953250" h="10085070">
                <a:moveTo>
                  <a:pt x="5880100" y="119379"/>
                </a:moveTo>
                <a:lnTo>
                  <a:pt x="5902325" y="119379"/>
                </a:lnTo>
                <a:lnTo>
                  <a:pt x="5902325" y="761"/>
                </a:lnTo>
                <a:lnTo>
                  <a:pt x="6002274" y="761"/>
                </a:lnTo>
                <a:lnTo>
                  <a:pt x="6002274" y="119379"/>
                </a:lnTo>
                <a:lnTo>
                  <a:pt x="6024499" y="119379"/>
                </a:lnTo>
                <a:lnTo>
                  <a:pt x="6035548" y="119379"/>
                </a:lnTo>
              </a:path>
              <a:path w="6953250" h="10085070">
                <a:moveTo>
                  <a:pt x="5880100" y="140969"/>
                </a:moveTo>
                <a:lnTo>
                  <a:pt x="5924550" y="140969"/>
                </a:lnTo>
                <a:lnTo>
                  <a:pt x="5924550" y="22351"/>
                </a:lnTo>
                <a:lnTo>
                  <a:pt x="5980049" y="22351"/>
                </a:lnTo>
                <a:lnTo>
                  <a:pt x="5980049" y="140969"/>
                </a:lnTo>
                <a:lnTo>
                  <a:pt x="6035548" y="140969"/>
                </a:lnTo>
              </a:path>
              <a:path w="6953250" h="10085070">
                <a:moveTo>
                  <a:pt x="6035548" y="119379"/>
                </a:moveTo>
                <a:lnTo>
                  <a:pt x="6057773" y="119379"/>
                </a:lnTo>
                <a:lnTo>
                  <a:pt x="6057773" y="761"/>
                </a:lnTo>
                <a:lnTo>
                  <a:pt x="6157722" y="761"/>
                </a:lnTo>
                <a:lnTo>
                  <a:pt x="6157722" y="119379"/>
                </a:lnTo>
                <a:lnTo>
                  <a:pt x="6179947" y="119379"/>
                </a:lnTo>
                <a:lnTo>
                  <a:pt x="6190996" y="119379"/>
                </a:lnTo>
              </a:path>
              <a:path w="6953250" h="10085070">
                <a:moveTo>
                  <a:pt x="6035548" y="140969"/>
                </a:moveTo>
                <a:lnTo>
                  <a:pt x="6079998" y="140969"/>
                </a:lnTo>
                <a:lnTo>
                  <a:pt x="6079998" y="22351"/>
                </a:lnTo>
                <a:lnTo>
                  <a:pt x="6135497" y="22351"/>
                </a:lnTo>
                <a:lnTo>
                  <a:pt x="6135497" y="140969"/>
                </a:lnTo>
                <a:lnTo>
                  <a:pt x="6190996" y="140969"/>
                </a:lnTo>
              </a:path>
              <a:path w="6953250" h="10085070">
                <a:moveTo>
                  <a:pt x="6190996" y="119379"/>
                </a:moveTo>
                <a:lnTo>
                  <a:pt x="6213221" y="119379"/>
                </a:lnTo>
                <a:lnTo>
                  <a:pt x="6213221" y="761"/>
                </a:lnTo>
                <a:lnTo>
                  <a:pt x="6313170" y="761"/>
                </a:lnTo>
                <a:lnTo>
                  <a:pt x="6313170" y="119379"/>
                </a:lnTo>
                <a:lnTo>
                  <a:pt x="6335395" y="119379"/>
                </a:lnTo>
                <a:lnTo>
                  <a:pt x="6346444" y="119379"/>
                </a:lnTo>
              </a:path>
              <a:path w="6953250" h="10085070">
                <a:moveTo>
                  <a:pt x="6190996" y="140969"/>
                </a:moveTo>
                <a:lnTo>
                  <a:pt x="6235446" y="140969"/>
                </a:lnTo>
                <a:lnTo>
                  <a:pt x="6235446" y="22351"/>
                </a:lnTo>
                <a:lnTo>
                  <a:pt x="6290945" y="22351"/>
                </a:lnTo>
                <a:lnTo>
                  <a:pt x="6290945" y="140969"/>
                </a:lnTo>
                <a:lnTo>
                  <a:pt x="6346444" y="140969"/>
                </a:lnTo>
              </a:path>
              <a:path w="6953250" h="10085070">
                <a:moveTo>
                  <a:pt x="6346444" y="119379"/>
                </a:moveTo>
                <a:lnTo>
                  <a:pt x="6368669" y="119379"/>
                </a:lnTo>
                <a:lnTo>
                  <a:pt x="6368669" y="761"/>
                </a:lnTo>
                <a:lnTo>
                  <a:pt x="6468618" y="761"/>
                </a:lnTo>
                <a:lnTo>
                  <a:pt x="6468618" y="119379"/>
                </a:lnTo>
                <a:lnTo>
                  <a:pt x="6490843" y="119379"/>
                </a:lnTo>
                <a:lnTo>
                  <a:pt x="6501892" y="119379"/>
                </a:lnTo>
              </a:path>
              <a:path w="6953250" h="10085070">
                <a:moveTo>
                  <a:pt x="6346444" y="140969"/>
                </a:moveTo>
                <a:lnTo>
                  <a:pt x="6390894" y="140969"/>
                </a:lnTo>
                <a:lnTo>
                  <a:pt x="6390894" y="22351"/>
                </a:lnTo>
                <a:lnTo>
                  <a:pt x="6446393" y="22351"/>
                </a:lnTo>
                <a:lnTo>
                  <a:pt x="6446393" y="140969"/>
                </a:lnTo>
                <a:lnTo>
                  <a:pt x="6501892" y="140969"/>
                </a:lnTo>
              </a:path>
              <a:path w="6953250" h="10085070">
                <a:moveTo>
                  <a:pt x="6501892" y="119379"/>
                </a:moveTo>
                <a:lnTo>
                  <a:pt x="6524117" y="119379"/>
                </a:lnTo>
                <a:lnTo>
                  <a:pt x="6524117" y="761"/>
                </a:lnTo>
                <a:lnTo>
                  <a:pt x="6624066" y="761"/>
                </a:lnTo>
                <a:lnTo>
                  <a:pt x="6624066" y="119379"/>
                </a:lnTo>
                <a:lnTo>
                  <a:pt x="6646291" y="119379"/>
                </a:lnTo>
                <a:lnTo>
                  <a:pt x="6657340" y="119379"/>
                </a:lnTo>
              </a:path>
              <a:path w="6953250" h="10085070">
                <a:moveTo>
                  <a:pt x="6501892" y="140969"/>
                </a:moveTo>
                <a:lnTo>
                  <a:pt x="6546342" y="140969"/>
                </a:lnTo>
                <a:lnTo>
                  <a:pt x="6546342" y="22351"/>
                </a:lnTo>
                <a:lnTo>
                  <a:pt x="6601841" y="22351"/>
                </a:lnTo>
                <a:lnTo>
                  <a:pt x="6601841" y="140969"/>
                </a:lnTo>
                <a:lnTo>
                  <a:pt x="6657340" y="140969"/>
                </a:lnTo>
              </a:path>
              <a:path w="6953250" h="10085070">
                <a:moveTo>
                  <a:pt x="6657340" y="119379"/>
                </a:moveTo>
                <a:lnTo>
                  <a:pt x="6679565" y="119379"/>
                </a:lnTo>
                <a:lnTo>
                  <a:pt x="6679565" y="761"/>
                </a:lnTo>
                <a:lnTo>
                  <a:pt x="6779514" y="761"/>
                </a:lnTo>
                <a:lnTo>
                  <a:pt x="6779514" y="119379"/>
                </a:lnTo>
                <a:lnTo>
                  <a:pt x="6801739" y="119379"/>
                </a:lnTo>
                <a:lnTo>
                  <a:pt x="6813042" y="119379"/>
                </a:lnTo>
              </a:path>
              <a:path w="6953250" h="10085070">
                <a:moveTo>
                  <a:pt x="6657340" y="140969"/>
                </a:moveTo>
                <a:lnTo>
                  <a:pt x="6701790" y="140969"/>
                </a:lnTo>
                <a:lnTo>
                  <a:pt x="6701790" y="22351"/>
                </a:lnTo>
                <a:lnTo>
                  <a:pt x="6757289" y="22351"/>
                </a:lnTo>
                <a:lnTo>
                  <a:pt x="6757289" y="140969"/>
                </a:lnTo>
                <a:lnTo>
                  <a:pt x="6813042" y="140969"/>
                </a:lnTo>
              </a:path>
              <a:path w="6953250" h="10085070">
                <a:moveTo>
                  <a:pt x="6812026" y="138683"/>
                </a:moveTo>
                <a:lnTo>
                  <a:pt x="6951014" y="138683"/>
                </a:lnTo>
                <a:lnTo>
                  <a:pt x="6951014" y="0"/>
                </a:lnTo>
                <a:lnTo>
                  <a:pt x="6812026" y="0"/>
                </a:lnTo>
                <a:lnTo>
                  <a:pt x="6812026" y="138683"/>
                </a:lnTo>
                <a:close/>
              </a:path>
              <a:path w="6953250" h="10085070">
                <a:moveTo>
                  <a:pt x="6833616" y="117348"/>
                </a:moveTo>
                <a:lnTo>
                  <a:pt x="6929323" y="117348"/>
                </a:lnTo>
                <a:lnTo>
                  <a:pt x="6929323" y="21640"/>
                </a:lnTo>
                <a:lnTo>
                  <a:pt x="6833616" y="21640"/>
                </a:lnTo>
                <a:lnTo>
                  <a:pt x="6833616" y="117348"/>
                </a:lnTo>
                <a:close/>
              </a:path>
              <a:path w="6953250" h="10085070">
                <a:moveTo>
                  <a:pt x="6834378" y="140969"/>
                </a:moveTo>
                <a:lnTo>
                  <a:pt x="6834378" y="162940"/>
                </a:lnTo>
                <a:lnTo>
                  <a:pt x="6953250" y="162940"/>
                </a:lnTo>
                <a:lnTo>
                  <a:pt x="6953250" y="260730"/>
                </a:lnTo>
                <a:lnTo>
                  <a:pt x="6834378" y="260730"/>
                </a:lnTo>
                <a:lnTo>
                  <a:pt x="6834378" y="282701"/>
                </a:lnTo>
                <a:lnTo>
                  <a:pt x="6834378" y="293369"/>
                </a:lnTo>
              </a:path>
              <a:path w="6953250" h="10085070">
                <a:moveTo>
                  <a:pt x="6812788" y="140969"/>
                </a:moveTo>
                <a:lnTo>
                  <a:pt x="6812788" y="184530"/>
                </a:lnTo>
                <a:lnTo>
                  <a:pt x="6931659" y="184530"/>
                </a:lnTo>
                <a:lnTo>
                  <a:pt x="6931659" y="239140"/>
                </a:lnTo>
                <a:lnTo>
                  <a:pt x="6812788" y="239140"/>
                </a:lnTo>
                <a:lnTo>
                  <a:pt x="6812788" y="293369"/>
                </a:lnTo>
              </a:path>
              <a:path w="6953250" h="10085070">
                <a:moveTo>
                  <a:pt x="6834378" y="293369"/>
                </a:moveTo>
                <a:lnTo>
                  <a:pt x="6834378" y="315340"/>
                </a:lnTo>
                <a:lnTo>
                  <a:pt x="6953250" y="315340"/>
                </a:lnTo>
                <a:lnTo>
                  <a:pt x="6953250" y="413130"/>
                </a:lnTo>
                <a:lnTo>
                  <a:pt x="6834378" y="413130"/>
                </a:lnTo>
                <a:lnTo>
                  <a:pt x="6834378" y="435101"/>
                </a:lnTo>
                <a:lnTo>
                  <a:pt x="6834378" y="445769"/>
                </a:lnTo>
              </a:path>
              <a:path w="6953250" h="10085070">
                <a:moveTo>
                  <a:pt x="6812788" y="293369"/>
                </a:moveTo>
                <a:lnTo>
                  <a:pt x="6812788" y="336930"/>
                </a:lnTo>
                <a:lnTo>
                  <a:pt x="6931659" y="336930"/>
                </a:lnTo>
                <a:lnTo>
                  <a:pt x="6931659" y="391540"/>
                </a:lnTo>
                <a:lnTo>
                  <a:pt x="6812788" y="391540"/>
                </a:lnTo>
                <a:lnTo>
                  <a:pt x="6812788" y="445769"/>
                </a:lnTo>
              </a:path>
              <a:path w="6953250" h="10085070">
                <a:moveTo>
                  <a:pt x="6834378" y="445769"/>
                </a:moveTo>
                <a:lnTo>
                  <a:pt x="6834378" y="467740"/>
                </a:lnTo>
                <a:lnTo>
                  <a:pt x="6953250" y="467740"/>
                </a:lnTo>
                <a:lnTo>
                  <a:pt x="6953250" y="565530"/>
                </a:lnTo>
                <a:lnTo>
                  <a:pt x="6834378" y="565530"/>
                </a:lnTo>
                <a:lnTo>
                  <a:pt x="6834378" y="587501"/>
                </a:lnTo>
                <a:lnTo>
                  <a:pt x="6834378" y="598169"/>
                </a:lnTo>
              </a:path>
              <a:path w="6953250" h="10085070">
                <a:moveTo>
                  <a:pt x="6812788" y="445769"/>
                </a:moveTo>
                <a:lnTo>
                  <a:pt x="6812788" y="489330"/>
                </a:lnTo>
                <a:lnTo>
                  <a:pt x="6931659" y="489330"/>
                </a:lnTo>
                <a:lnTo>
                  <a:pt x="6931659" y="543940"/>
                </a:lnTo>
                <a:lnTo>
                  <a:pt x="6812788" y="543940"/>
                </a:lnTo>
                <a:lnTo>
                  <a:pt x="6812788" y="598169"/>
                </a:lnTo>
              </a:path>
              <a:path w="6953250" h="10085070">
                <a:moveTo>
                  <a:pt x="6834378" y="598169"/>
                </a:moveTo>
                <a:lnTo>
                  <a:pt x="6834378" y="620140"/>
                </a:lnTo>
                <a:lnTo>
                  <a:pt x="6953250" y="620140"/>
                </a:lnTo>
                <a:lnTo>
                  <a:pt x="6953250" y="717930"/>
                </a:lnTo>
                <a:lnTo>
                  <a:pt x="6834378" y="717930"/>
                </a:lnTo>
                <a:lnTo>
                  <a:pt x="6834378" y="739901"/>
                </a:lnTo>
                <a:lnTo>
                  <a:pt x="6834378" y="750569"/>
                </a:lnTo>
              </a:path>
              <a:path w="6953250" h="10085070">
                <a:moveTo>
                  <a:pt x="6812788" y="598169"/>
                </a:moveTo>
                <a:lnTo>
                  <a:pt x="6812788" y="641730"/>
                </a:lnTo>
                <a:lnTo>
                  <a:pt x="6931659" y="641730"/>
                </a:lnTo>
                <a:lnTo>
                  <a:pt x="6931659" y="696340"/>
                </a:lnTo>
                <a:lnTo>
                  <a:pt x="6812788" y="696340"/>
                </a:lnTo>
                <a:lnTo>
                  <a:pt x="6812788" y="750569"/>
                </a:lnTo>
              </a:path>
              <a:path w="6953250" h="10085070">
                <a:moveTo>
                  <a:pt x="6834378" y="750569"/>
                </a:moveTo>
                <a:lnTo>
                  <a:pt x="6834378" y="772540"/>
                </a:lnTo>
                <a:lnTo>
                  <a:pt x="6953250" y="772540"/>
                </a:lnTo>
                <a:lnTo>
                  <a:pt x="6953250" y="870330"/>
                </a:lnTo>
                <a:lnTo>
                  <a:pt x="6834378" y="870330"/>
                </a:lnTo>
                <a:lnTo>
                  <a:pt x="6834378" y="892301"/>
                </a:lnTo>
                <a:lnTo>
                  <a:pt x="6834378" y="903224"/>
                </a:lnTo>
              </a:path>
              <a:path w="6953250" h="10085070">
                <a:moveTo>
                  <a:pt x="6812788" y="750569"/>
                </a:moveTo>
                <a:lnTo>
                  <a:pt x="6812788" y="794130"/>
                </a:lnTo>
                <a:lnTo>
                  <a:pt x="6931659" y="794130"/>
                </a:lnTo>
                <a:lnTo>
                  <a:pt x="6931659" y="848740"/>
                </a:lnTo>
                <a:lnTo>
                  <a:pt x="6812788" y="848740"/>
                </a:lnTo>
                <a:lnTo>
                  <a:pt x="6812788" y="903224"/>
                </a:lnTo>
              </a:path>
              <a:path w="6953250" h="10085070">
                <a:moveTo>
                  <a:pt x="6834378" y="903224"/>
                </a:moveTo>
                <a:lnTo>
                  <a:pt x="6834378" y="924940"/>
                </a:lnTo>
                <a:lnTo>
                  <a:pt x="6953250" y="924940"/>
                </a:lnTo>
                <a:lnTo>
                  <a:pt x="6953250" y="1023111"/>
                </a:lnTo>
                <a:lnTo>
                  <a:pt x="6834378" y="1023111"/>
                </a:lnTo>
                <a:lnTo>
                  <a:pt x="6834378" y="1044701"/>
                </a:lnTo>
                <a:lnTo>
                  <a:pt x="6834378" y="1055624"/>
                </a:lnTo>
              </a:path>
              <a:path w="6953250" h="10085070">
                <a:moveTo>
                  <a:pt x="6812788" y="903224"/>
                </a:moveTo>
                <a:lnTo>
                  <a:pt x="6812788" y="946530"/>
                </a:lnTo>
                <a:lnTo>
                  <a:pt x="6931659" y="946530"/>
                </a:lnTo>
                <a:lnTo>
                  <a:pt x="6931659" y="1001140"/>
                </a:lnTo>
                <a:lnTo>
                  <a:pt x="6812788" y="1001140"/>
                </a:lnTo>
                <a:lnTo>
                  <a:pt x="6812788" y="1055624"/>
                </a:lnTo>
              </a:path>
              <a:path w="6953250" h="10085070">
                <a:moveTo>
                  <a:pt x="6834378" y="1055624"/>
                </a:moveTo>
                <a:lnTo>
                  <a:pt x="6834378" y="1077340"/>
                </a:lnTo>
                <a:lnTo>
                  <a:pt x="6953250" y="1077340"/>
                </a:lnTo>
                <a:lnTo>
                  <a:pt x="6953250" y="1175511"/>
                </a:lnTo>
                <a:lnTo>
                  <a:pt x="6834378" y="1175511"/>
                </a:lnTo>
                <a:lnTo>
                  <a:pt x="6834378" y="1197102"/>
                </a:lnTo>
                <a:lnTo>
                  <a:pt x="6834378" y="1208024"/>
                </a:lnTo>
              </a:path>
              <a:path w="6953250" h="10085070">
                <a:moveTo>
                  <a:pt x="6812788" y="1055624"/>
                </a:moveTo>
                <a:lnTo>
                  <a:pt x="6812788" y="1099311"/>
                </a:lnTo>
                <a:lnTo>
                  <a:pt x="6931659" y="1099311"/>
                </a:lnTo>
                <a:lnTo>
                  <a:pt x="6931659" y="1153540"/>
                </a:lnTo>
                <a:lnTo>
                  <a:pt x="6812788" y="1153540"/>
                </a:lnTo>
                <a:lnTo>
                  <a:pt x="6812788" y="1208024"/>
                </a:lnTo>
              </a:path>
              <a:path w="6953250" h="10085070">
                <a:moveTo>
                  <a:pt x="6834378" y="1208024"/>
                </a:moveTo>
                <a:lnTo>
                  <a:pt x="6834378" y="1229740"/>
                </a:lnTo>
                <a:lnTo>
                  <a:pt x="6953250" y="1229740"/>
                </a:lnTo>
                <a:lnTo>
                  <a:pt x="6953250" y="1327911"/>
                </a:lnTo>
                <a:lnTo>
                  <a:pt x="6834378" y="1327911"/>
                </a:lnTo>
                <a:lnTo>
                  <a:pt x="6834378" y="1349502"/>
                </a:lnTo>
                <a:lnTo>
                  <a:pt x="6834378" y="1360424"/>
                </a:lnTo>
              </a:path>
              <a:path w="6953250" h="10085070">
                <a:moveTo>
                  <a:pt x="6812788" y="1208024"/>
                </a:moveTo>
                <a:lnTo>
                  <a:pt x="6812788" y="1251711"/>
                </a:lnTo>
                <a:lnTo>
                  <a:pt x="6931659" y="1251711"/>
                </a:lnTo>
                <a:lnTo>
                  <a:pt x="6931659" y="1305940"/>
                </a:lnTo>
                <a:lnTo>
                  <a:pt x="6812788" y="1305940"/>
                </a:lnTo>
                <a:lnTo>
                  <a:pt x="6812788" y="1360424"/>
                </a:lnTo>
              </a:path>
              <a:path w="6953250" h="10085070">
                <a:moveTo>
                  <a:pt x="6834378" y="1360424"/>
                </a:moveTo>
                <a:lnTo>
                  <a:pt x="6834378" y="1382140"/>
                </a:lnTo>
                <a:lnTo>
                  <a:pt x="6953250" y="1382140"/>
                </a:lnTo>
                <a:lnTo>
                  <a:pt x="6953250" y="1480311"/>
                </a:lnTo>
                <a:lnTo>
                  <a:pt x="6834378" y="1480311"/>
                </a:lnTo>
                <a:lnTo>
                  <a:pt x="6834378" y="1501902"/>
                </a:lnTo>
                <a:lnTo>
                  <a:pt x="6834378" y="1512824"/>
                </a:lnTo>
              </a:path>
              <a:path w="6953250" h="10085070">
                <a:moveTo>
                  <a:pt x="6812788" y="1360424"/>
                </a:moveTo>
                <a:lnTo>
                  <a:pt x="6812788" y="1404111"/>
                </a:lnTo>
                <a:lnTo>
                  <a:pt x="6931659" y="1404111"/>
                </a:lnTo>
                <a:lnTo>
                  <a:pt x="6931659" y="1458340"/>
                </a:lnTo>
                <a:lnTo>
                  <a:pt x="6812788" y="1458340"/>
                </a:lnTo>
                <a:lnTo>
                  <a:pt x="6812788" y="1512824"/>
                </a:lnTo>
              </a:path>
              <a:path w="6953250" h="10085070">
                <a:moveTo>
                  <a:pt x="6834378" y="1512824"/>
                </a:moveTo>
                <a:lnTo>
                  <a:pt x="6834378" y="1534540"/>
                </a:lnTo>
                <a:lnTo>
                  <a:pt x="6953250" y="1534540"/>
                </a:lnTo>
                <a:lnTo>
                  <a:pt x="6953250" y="1632711"/>
                </a:lnTo>
                <a:lnTo>
                  <a:pt x="6834378" y="1632711"/>
                </a:lnTo>
                <a:lnTo>
                  <a:pt x="6834378" y="1654302"/>
                </a:lnTo>
                <a:lnTo>
                  <a:pt x="6834378" y="1665224"/>
                </a:lnTo>
              </a:path>
              <a:path w="6953250" h="10085070">
                <a:moveTo>
                  <a:pt x="6812788" y="1512824"/>
                </a:moveTo>
                <a:lnTo>
                  <a:pt x="6812788" y="1556511"/>
                </a:lnTo>
                <a:lnTo>
                  <a:pt x="6931659" y="1556511"/>
                </a:lnTo>
                <a:lnTo>
                  <a:pt x="6931659" y="1610740"/>
                </a:lnTo>
                <a:lnTo>
                  <a:pt x="6812788" y="1610740"/>
                </a:lnTo>
                <a:lnTo>
                  <a:pt x="6812788" y="1665224"/>
                </a:lnTo>
              </a:path>
              <a:path w="6953250" h="10085070">
                <a:moveTo>
                  <a:pt x="6834378" y="1665224"/>
                </a:moveTo>
                <a:lnTo>
                  <a:pt x="6834378" y="1686940"/>
                </a:lnTo>
                <a:lnTo>
                  <a:pt x="6953250" y="1686940"/>
                </a:lnTo>
                <a:lnTo>
                  <a:pt x="6953250" y="1785111"/>
                </a:lnTo>
                <a:lnTo>
                  <a:pt x="6834378" y="1785111"/>
                </a:lnTo>
                <a:lnTo>
                  <a:pt x="6834378" y="1806702"/>
                </a:lnTo>
                <a:lnTo>
                  <a:pt x="6834378" y="1817624"/>
                </a:lnTo>
              </a:path>
              <a:path w="6953250" h="10085070">
                <a:moveTo>
                  <a:pt x="6812788" y="1665224"/>
                </a:moveTo>
                <a:lnTo>
                  <a:pt x="6812788" y="1708911"/>
                </a:lnTo>
                <a:lnTo>
                  <a:pt x="6931659" y="1708911"/>
                </a:lnTo>
                <a:lnTo>
                  <a:pt x="6931659" y="1763140"/>
                </a:lnTo>
                <a:lnTo>
                  <a:pt x="6812788" y="1763140"/>
                </a:lnTo>
                <a:lnTo>
                  <a:pt x="6812788" y="1817624"/>
                </a:lnTo>
              </a:path>
              <a:path w="6953250" h="10085070">
                <a:moveTo>
                  <a:pt x="6834378" y="1817624"/>
                </a:moveTo>
                <a:lnTo>
                  <a:pt x="6834378" y="1839340"/>
                </a:lnTo>
                <a:lnTo>
                  <a:pt x="6953250" y="1839340"/>
                </a:lnTo>
                <a:lnTo>
                  <a:pt x="6953250" y="1937511"/>
                </a:lnTo>
                <a:lnTo>
                  <a:pt x="6834378" y="1937511"/>
                </a:lnTo>
                <a:lnTo>
                  <a:pt x="6834378" y="1959102"/>
                </a:lnTo>
                <a:lnTo>
                  <a:pt x="6834378" y="1970024"/>
                </a:lnTo>
              </a:path>
              <a:path w="6953250" h="10085070">
                <a:moveTo>
                  <a:pt x="6812788" y="1817624"/>
                </a:moveTo>
                <a:lnTo>
                  <a:pt x="6812788" y="1861311"/>
                </a:lnTo>
                <a:lnTo>
                  <a:pt x="6931659" y="1861311"/>
                </a:lnTo>
                <a:lnTo>
                  <a:pt x="6931659" y="1915540"/>
                </a:lnTo>
                <a:lnTo>
                  <a:pt x="6812788" y="1915540"/>
                </a:lnTo>
                <a:lnTo>
                  <a:pt x="6812788" y="1970024"/>
                </a:lnTo>
              </a:path>
              <a:path w="6953250" h="10085070">
                <a:moveTo>
                  <a:pt x="6834378" y="1970024"/>
                </a:moveTo>
                <a:lnTo>
                  <a:pt x="6834378" y="1991740"/>
                </a:lnTo>
                <a:lnTo>
                  <a:pt x="6953250" y="1991740"/>
                </a:lnTo>
                <a:lnTo>
                  <a:pt x="6953250" y="2089911"/>
                </a:lnTo>
                <a:lnTo>
                  <a:pt x="6834378" y="2089911"/>
                </a:lnTo>
                <a:lnTo>
                  <a:pt x="6834378" y="2111502"/>
                </a:lnTo>
                <a:lnTo>
                  <a:pt x="6834378" y="2122424"/>
                </a:lnTo>
              </a:path>
              <a:path w="6953250" h="10085070">
                <a:moveTo>
                  <a:pt x="6812788" y="1970024"/>
                </a:moveTo>
                <a:lnTo>
                  <a:pt x="6812788" y="2013711"/>
                </a:lnTo>
                <a:lnTo>
                  <a:pt x="6931659" y="2013711"/>
                </a:lnTo>
                <a:lnTo>
                  <a:pt x="6931659" y="2068194"/>
                </a:lnTo>
                <a:lnTo>
                  <a:pt x="6812788" y="2068194"/>
                </a:lnTo>
                <a:lnTo>
                  <a:pt x="6812788" y="2122424"/>
                </a:lnTo>
              </a:path>
              <a:path w="6953250" h="10085070">
                <a:moveTo>
                  <a:pt x="6834378" y="2122424"/>
                </a:moveTo>
                <a:lnTo>
                  <a:pt x="6834378" y="2144394"/>
                </a:lnTo>
                <a:lnTo>
                  <a:pt x="6953250" y="2144394"/>
                </a:lnTo>
                <a:lnTo>
                  <a:pt x="6953250" y="2242311"/>
                </a:lnTo>
                <a:lnTo>
                  <a:pt x="6834378" y="2242311"/>
                </a:lnTo>
                <a:lnTo>
                  <a:pt x="6834378" y="2263902"/>
                </a:lnTo>
                <a:lnTo>
                  <a:pt x="6834378" y="2274824"/>
                </a:lnTo>
              </a:path>
              <a:path w="6953250" h="10085070">
                <a:moveTo>
                  <a:pt x="6812788" y="2122424"/>
                </a:moveTo>
                <a:lnTo>
                  <a:pt x="6812788" y="2166111"/>
                </a:lnTo>
                <a:lnTo>
                  <a:pt x="6931659" y="2166111"/>
                </a:lnTo>
                <a:lnTo>
                  <a:pt x="6931659" y="2220594"/>
                </a:lnTo>
                <a:lnTo>
                  <a:pt x="6812788" y="2220594"/>
                </a:lnTo>
                <a:lnTo>
                  <a:pt x="6812788" y="2274824"/>
                </a:lnTo>
              </a:path>
              <a:path w="6953250" h="10085070">
                <a:moveTo>
                  <a:pt x="6834378" y="2274824"/>
                </a:moveTo>
                <a:lnTo>
                  <a:pt x="6834378" y="2296794"/>
                </a:lnTo>
                <a:lnTo>
                  <a:pt x="6953250" y="2296794"/>
                </a:lnTo>
                <a:lnTo>
                  <a:pt x="6953250" y="2394711"/>
                </a:lnTo>
                <a:lnTo>
                  <a:pt x="6834378" y="2394711"/>
                </a:lnTo>
                <a:lnTo>
                  <a:pt x="6834378" y="2416555"/>
                </a:lnTo>
                <a:lnTo>
                  <a:pt x="6834378" y="2427224"/>
                </a:lnTo>
              </a:path>
              <a:path w="6953250" h="10085070">
                <a:moveTo>
                  <a:pt x="6812788" y="2274824"/>
                </a:moveTo>
                <a:lnTo>
                  <a:pt x="6812788" y="2318511"/>
                </a:lnTo>
                <a:lnTo>
                  <a:pt x="6931659" y="2318511"/>
                </a:lnTo>
                <a:lnTo>
                  <a:pt x="6931659" y="2372994"/>
                </a:lnTo>
                <a:lnTo>
                  <a:pt x="6812788" y="2372994"/>
                </a:lnTo>
                <a:lnTo>
                  <a:pt x="6812788" y="2427224"/>
                </a:lnTo>
              </a:path>
              <a:path w="6953250" h="10085070">
                <a:moveTo>
                  <a:pt x="6834378" y="2427224"/>
                </a:moveTo>
                <a:lnTo>
                  <a:pt x="6834378" y="2449194"/>
                </a:lnTo>
                <a:lnTo>
                  <a:pt x="6953250" y="2449194"/>
                </a:lnTo>
                <a:lnTo>
                  <a:pt x="6953250" y="2547111"/>
                </a:lnTo>
                <a:lnTo>
                  <a:pt x="6834378" y="2547111"/>
                </a:lnTo>
                <a:lnTo>
                  <a:pt x="6834378" y="2568955"/>
                </a:lnTo>
                <a:lnTo>
                  <a:pt x="6834378" y="2579624"/>
                </a:lnTo>
              </a:path>
              <a:path w="6953250" h="10085070">
                <a:moveTo>
                  <a:pt x="6812788" y="2427224"/>
                </a:moveTo>
                <a:lnTo>
                  <a:pt x="6812788" y="2470911"/>
                </a:lnTo>
                <a:lnTo>
                  <a:pt x="6931659" y="2470911"/>
                </a:lnTo>
                <a:lnTo>
                  <a:pt x="6931659" y="2525394"/>
                </a:lnTo>
                <a:lnTo>
                  <a:pt x="6812788" y="2525394"/>
                </a:lnTo>
                <a:lnTo>
                  <a:pt x="6812788" y="2579624"/>
                </a:lnTo>
              </a:path>
              <a:path w="6953250" h="10085070">
                <a:moveTo>
                  <a:pt x="6834378" y="2579624"/>
                </a:moveTo>
                <a:lnTo>
                  <a:pt x="6834378" y="2601594"/>
                </a:lnTo>
                <a:lnTo>
                  <a:pt x="6953250" y="2601594"/>
                </a:lnTo>
                <a:lnTo>
                  <a:pt x="6953250" y="2699511"/>
                </a:lnTo>
                <a:lnTo>
                  <a:pt x="6834378" y="2699511"/>
                </a:lnTo>
                <a:lnTo>
                  <a:pt x="6834378" y="2721355"/>
                </a:lnTo>
                <a:lnTo>
                  <a:pt x="6834378" y="2732024"/>
                </a:lnTo>
              </a:path>
              <a:path w="6953250" h="10085070">
                <a:moveTo>
                  <a:pt x="6812788" y="2579624"/>
                </a:moveTo>
                <a:lnTo>
                  <a:pt x="6812788" y="2623311"/>
                </a:lnTo>
                <a:lnTo>
                  <a:pt x="6931659" y="2623311"/>
                </a:lnTo>
                <a:lnTo>
                  <a:pt x="6931659" y="2677794"/>
                </a:lnTo>
                <a:lnTo>
                  <a:pt x="6812788" y="2677794"/>
                </a:lnTo>
                <a:lnTo>
                  <a:pt x="6812788" y="2732024"/>
                </a:lnTo>
              </a:path>
              <a:path w="6953250" h="10085070">
                <a:moveTo>
                  <a:pt x="6834378" y="2732024"/>
                </a:moveTo>
                <a:lnTo>
                  <a:pt x="6834378" y="2753994"/>
                </a:lnTo>
                <a:lnTo>
                  <a:pt x="6953250" y="2753994"/>
                </a:lnTo>
                <a:lnTo>
                  <a:pt x="6953250" y="2851911"/>
                </a:lnTo>
                <a:lnTo>
                  <a:pt x="6834378" y="2851911"/>
                </a:lnTo>
                <a:lnTo>
                  <a:pt x="6834378" y="2873755"/>
                </a:lnTo>
                <a:lnTo>
                  <a:pt x="6834378" y="2884424"/>
                </a:lnTo>
              </a:path>
              <a:path w="6953250" h="10085070">
                <a:moveTo>
                  <a:pt x="6812788" y="2732024"/>
                </a:moveTo>
                <a:lnTo>
                  <a:pt x="6812788" y="2775711"/>
                </a:lnTo>
                <a:lnTo>
                  <a:pt x="6931659" y="2775711"/>
                </a:lnTo>
                <a:lnTo>
                  <a:pt x="6931659" y="2830194"/>
                </a:lnTo>
                <a:lnTo>
                  <a:pt x="6812788" y="2830194"/>
                </a:lnTo>
                <a:lnTo>
                  <a:pt x="6812788" y="2884424"/>
                </a:lnTo>
              </a:path>
              <a:path w="6953250" h="10085070">
                <a:moveTo>
                  <a:pt x="6834378" y="2884424"/>
                </a:moveTo>
                <a:lnTo>
                  <a:pt x="6834378" y="2906394"/>
                </a:lnTo>
                <a:lnTo>
                  <a:pt x="6953250" y="2906394"/>
                </a:lnTo>
                <a:lnTo>
                  <a:pt x="6953250" y="3004311"/>
                </a:lnTo>
                <a:lnTo>
                  <a:pt x="6834378" y="3004311"/>
                </a:lnTo>
                <a:lnTo>
                  <a:pt x="6834378" y="3026155"/>
                </a:lnTo>
                <a:lnTo>
                  <a:pt x="6834378" y="3037204"/>
                </a:lnTo>
              </a:path>
              <a:path w="6953250" h="10085070">
                <a:moveTo>
                  <a:pt x="6812788" y="2884424"/>
                </a:moveTo>
                <a:lnTo>
                  <a:pt x="6812788" y="2928111"/>
                </a:lnTo>
                <a:lnTo>
                  <a:pt x="6931659" y="2928111"/>
                </a:lnTo>
                <a:lnTo>
                  <a:pt x="6931659" y="2982594"/>
                </a:lnTo>
                <a:lnTo>
                  <a:pt x="6812788" y="2982594"/>
                </a:lnTo>
                <a:lnTo>
                  <a:pt x="6812788" y="3037204"/>
                </a:lnTo>
              </a:path>
              <a:path w="6953250" h="10085070">
                <a:moveTo>
                  <a:pt x="6834378" y="3037204"/>
                </a:moveTo>
                <a:lnTo>
                  <a:pt x="6834378" y="3058794"/>
                </a:lnTo>
                <a:lnTo>
                  <a:pt x="6953250" y="3058794"/>
                </a:lnTo>
                <a:lnTo>
                  <a:pt x="6953250" y="3156711"/>
                </a:lnTo>
                <a:lnTo>
                  <a:pt x="6834378" y="3156711"/>
                </a:lnTo>
                <a:lnTo>
                  <a:pt x="6834378" y="3178555"/>
                </a:lnTo>
                <a:lnTo>
                  <a:pt x="6834378" y="3189604"/>
                </a:lnTo>
              </a:path>
              <a:path w="6953250" h="10085070">
                <a:moveTo>
                  <a:pt x="6812788" y="3037204"/>
                </a:moveTo>
                <a:lnTo>
                  <a:pt x="6812788" y="3080511"/>
                </a:lnTo>
                <a:lnTo>
                  <a:pt x="6931659" y="3080511"/>
                </a:lnTo>
                <a:lnTo>
                  <a:pt x="6931659" y="3134994"/>
                </a:lnTo>
                <a:lnTo>
                  <a:pt x="6812788" y="3134994"/>
                </a:lnTo>
                <a:lnTo>
                  <a:pt x="6812788" y="3189604"/>
                </a:lnTo>
              </a:path>
              <a:path w="6953250" h="10085070">
                <a:moveTo>
                  <a:pt x="6834378" y="3189604"/>
                </a:moveTo>
                <a:lnTo>
                  <a:pt x="6834378" y="3211194"/>
                </a:lnTo>
                <a:lnTo>
                  <a:pt x="6953250" y="3211194"/>
                </a:lnTo>
                <a:lnTo>
                  <a:pt x="6953250" y="3309365"/>
                </a:lnTo>
                <a:lnTo>
                  <a:pt x="6834378" y="3309365"/>
                </a:lnTo>
                <a:lnTo>
                  <a:pt x="6834378" y="3330955"/>
                </a:lnTo>
                <a:lnTo>
                  <a:pt x="6834378" y="3342004"/>
                </a:lnTo>
              </a:path>
              <a:path w="6953250" h="10085070">
                <a:moveTo>
                  <a:pt x="6812788" y="3189604"/>
                </a:moveTo>
                <a:lnTo>
                  <a:pt x="6812788" y="3232911"/>
                </a:lnTo>
                <a:lnTo>
                  <a:pt x="6931659" y="3232911"/>
                </a:lnTo>
                <a:lnTo>
                  <a:pt x="6931659" y="3287394"/>
                </a:lnTo>
                <a:lnTo>
                  <a:pt x="6812788" y="3287394"/>
                </a:lnTo>
                <a:lnTo>
                  <a:pt x="6812788" y="3342004"/>
                </a:lnTo>
              </a:path>
              <a:path w="6953250" h="10085070">
                <a:moveTo>
                  <a:pt x="6834378" y="3342004"/>
                </a:moveTo>
                <a:lnTo>
                  <a:pt x="6834378" y="3363594"/>
                </a:lnTo>
                <a:lnTo>
                  <a:pt x="6953250" y="3363594"/>
                </a:lnTo>
                <a:lnTo>
                  <a:pt x="6953250" y="3461765"/>
                </a:lnTo>
                <a:lnTo>
                  <a:pt x="6834378" y="3461765"/>
                </a:lnTo>
                <a:lnTo>
                  <a:pt x="6834378" y="3483355"/>
                </a:lnTo>
                <a:lnTo>
                  <a:pt x="6834378" y="3494404"/>
                </a:lnTo>
              </a:path>
              <a:path w="6953250" h="10085070">
                <a:moveTo>
                  <a:pt x="6812788" y="3342004"/>
                </a:moveTo>
                <a:lnTo>
                  <a:pt x="6812788" y="3385565"/>
                </a:lnTo>
                <a:lnTo>
                  <a:pt x="6931659" y="3385565"/>
                </a:lnTo>
                <a:lnTo>
                  <a:pt x="6931659" y="3439794"/>
                </a:lnTo>
                <a:lnTo>
                  <a:pt x="6812788" y="3439794"/>
                </a:lnTo>
                <a:lnTo>
                  <a:pt x="6812788" y="3494404"/>
                </a:lnTo>
              </a:path>
              <a:path w="6953250" h="10085070">
                <a:moveTo>
                  <a:pt x="6834378" y="3494404"/>
                </a:moveTo>
                <a:lnTo>
                  <a:pt x="6834378" y="3515994"/>
                </a:lnTo>
                <a:lnTo>
                  <a:pt x="6953250" y="3515994"/>
                </a:lnTo>
                <a:lnTo>
                  <a:pt x="6953250" y="3614165"/>
                </a:lnTo>
                <a:lnTo>
                  <a:pt x="6834378" y="3614165"/>
                </a:lnTo>
                <a:lnTo>
                  <a:pt x="6834378" y="3635755"/>
                </a:lnTo>
                <a:lnTo>
                  <a:pt x="6834378" y="3646804"/>
                </a:lnTo>
              </a:path>
              <a:path w="6953250" h="10085070">
                <a:moveTo>
                  <a:pt x="6812788" y="3494404"/>
                </a:moveTo>
                <a:lnTo>
                  <a:pt x="6812788" y="3537965"/>
                </a:lnTo>
                <a:lnTo>
                  <a:pt x="6931659" y="3537965"/>
                </a:lnTo>
                <a:lnTo>
                  <a:pt x="6931659" y="3592194"/>
                </a:lnTo>
                <a:lnTo>
                  <a:pt x="6812788" y="3592194"/>
                </a:lnTo>
                <a:lnTo>
                  <a:pt x="6812788" y="3646804"/>
                </a:lnTo>
              </a:path>
              <a:path w="6953250" h="10085070">
                <a:moveTo>
                  <a:pt x="6834378" y="3646804"/>
                </a:moveTo>
                <a:lnTo>
                  <a:pt x="6834378" y="3668394"/>
                </a:lnTo>
                <a:lnTo>
                  <a:pt x="6953250" y="3668394"/>
                </a:lnTo>
                <a:lnTo>
                  <a:pt x="6953250" y="3766565"/>
                </a:lnTo>
                <a:lnTo>
                  <a:pt x="6834378" y="3766565"/>
                </a:lnTo>
                <a:lnTo>
                  <a:pt x="6834378" y="3788155"/>
                </a:lnTo>
                <a:lnTo>
                  <a:pt x="6834378" y="3799204"/>
                </a:lnTo>
              </a:path>
              <a:path w="6953250" h="10085070">
                <a:moveTo>
                  <a:pt x="6812788" y="3646804"/>
                </a:moveTo>
                <a:lnTo>
                  <a:pt x="6812788" y="3690365"/>
                </a:lnTo>
                <a:lnTo>
                  <a:pt x="6931659" y="3690365"/>
                </a:lnTo>
                <a:lnTo>
                  <a:pt x="6931659" y="3744594"/>
                </a:lnTo>
                <a:lnTo>
                  <a:pt x="6812788" y="3744594"/>
                </a:lnTo>
                <a:lnTo>
                  <a:pt x="6812788" y="3799204"/>
                </a:lnTo>
              </a:path>
              <a:path w="6953250" h="10085070">
                <a:moveTo>
                  <a:pt x="6834378" y="3799204"/>
                </a:moveTo>
                <a:lnTo>
                  <a:pt x="6834378" y="3820794"/>
                </a:lnTo>
                <a:lnTo>
                  <a:pt x="6953250" y="3820794"/>
                </a:lnTo>
                <a:lnTo>
                  <a:pt x="6953250" y="3918966"/>
                </a:lnTo>
                <a:lnTo>
                  <a:pt x="6834378" y="3918966"/>
                </a:lnTo>
                <a:lnTo>
                  <a:pt x="6834378" y="3940555"/>
                </a:lnTo>
                <a:lnTo>
                  <a:pt x="6834378" y="3951604"/>
                </a:lnTo>
              </a:path>
              <a:path w="6953250" h="10085070">
                <a:moveTo>
                  <a:pt x="6812788" y="3799204"/>
                </a:moveTo>
                <a:lnTo>
                  <a:pt x="6812788" y="3842765"/>
                </a:lnTo>
                <a:lnTo>
                  <a:pt x="6931659" y="3842765"/>
                </a:lnTo>
                <a:lnTo>
                  <a:pt x="6931659" y="3896994"/>
                </a:lnTo>
                <a:lnTo>
                  <a:pt x="6812788" y="3896994"/>
                </a:lnTo>
                <a:lnTo>
                  <a:pt x="6812788" y="3951604"/>
                </a:lnTo>
              </a:path>
              <a:path w="6953250" h="10085070">
                <a:moveTo>
                  <a:pt x="6834378" y="3951604"/>
                </a:moveTo>
                <a:lnTo>
                  <a:pt x="6834378" y="3973194"/>
                </a:lnTo>
                <a:lnTo>
                  <a:pt x="6953250" y="3973194"/>
                </a:lnTo>
                <a:lnTo>
                  <a:pt x="6953250" y="4071366"/>
                </a:lnTo>
                <a:lnTo>
                  <a:pt x="6834378" y="4071366"/>
                </a:lnTo>
                <a:lnTo>
                  <a:pt x="6834378" y="4092955"/>
                </a:lnTo>
                <a:lnTo>
                  <a:pt x="6834378" y="4104004"/>
                </a:lnTo>
              </a:path>
              <a:path w="6953250" h="10085070">
                <a:moveTo>
                  <a:pt x="6812788" y="3951604"/>
                </a:moveTo>
                <a:lnTo>
                  <a:pt x="6812788" y="3995166"/>
                </a:lnTo>
                <a:lnTo>
                  <a:pt x="6931659" y="3995166"/>
                </a:lnTo>
                <a:lnTo>
                  <a:pt x="6931659" y="4049394"/>
                </a:lnTo>
                <a:lnTo>
                  <a:pt x="6812788" y="4049394"/>
                </a:lnTo>
                <a:lnTo>
                  <a:pt x="6812788" y="4104004"/>
                </a:lnTo>
              </a:path>
              <a:path w="6953250" h="10085070">
                <a:moveTo>
                  <a:pt x="6834378" y="4104004"/>
                </a:moveTo>
                <a:lnTo>
                  <a:pt x="6834378" y="4125594"/>
                </a:lnTo>
                <a:lnTo>
                  <a:pt x="6953250" y="4125594"/>
                </a:lnTo>
                <a:lnTo>
                  <a:pt x="6953250" y="4223766"/>
                </a:lnTo>
                <a:lnTo>
                  <a:pt x="6834378" y="4223766"/>
                </a:lnTo>
                <a:lnTo>
                  <a:pt x="6834378" y="4245356"/>
                </a:lnTo>
                <a:lnTo>
                  <a:pt x="6834378" y="4256405"/>
                </a:lnTo>
              </a:path>
              <a:path w="6953250" h="10085070">
                <a:moveTo>
                  <a:pt x="6812788" y="4104004"/>
                </a:moveTo>
                <a:lnTo>
                  <a:pt x="6812788" y="4147566"/>
                </a:lnTo>
                <a:lnTo>
                  <a:pt x="6931659" y="4147566"/>
                </a:lnTo>
                <a:lnTo>
                  <a:pt x="6931659" y="4201795"/>
                </a:lnTo>
                <a:lnTo>
                  <a:pt x="6812788" y="4201795"/>
                </a:lnTo>
                <a:lnTo>
                  <a:pt x="6812788" y="4256405"/>
                </a:lnTo>
              </a:path>
              <a:path w="6953250" h="10085070">
                <a:moveTo>
                  <a:pt x="6834378" y="4256405"/>
                </a:moveTo>
                <a:lnTo>
                  <a:pt x="6834378" y="4277995"/>
                </a:lnTo>
                <a:lnTo>
                  <a:pt x="6953250" y="4277995"/>
                </a:lnTo>
                <a:lnTo>
                  <a:pt x="6953250" y="4376166"/>
                </a:lnTo>
                <a:lnTo>
                  <a:pt x="6834378" y="4376166"/>
                </a:lnTo>
                <a:lnTo>
                  <a:pt x="6834378" y="4397756"/>
                </a:lnTo>
                <a:lnTo>
                  <a:pt x="6834378" y="4408805"/>
                </a:lnTo>
              </a:path>
              <a:path w="6953250" h="10085070">
                <a:moveTo>
                  <a:pt x="6812788" y="4256405"/>
                </a:moveTo>
                <a:lnTo>
                  <a:pt x="6812788" y="4299966"/>
                </a:lnTo>
                <a:lnTo>
                  <a:pt x="6931659" y="4299966"/>
                </a:lnTo>
                <a:lnTo>
                  <a:pt x="6931659" y="4354575"/>
                </a:lnTo>
                <a:lnTo>
                  <a:pt x="6812788" y="4354575"/>
                </a:lnTo>
                <a:lnTo>
                  <a:pt x="6812788" y="4408805"/>
                </a:lnTo>
              </a:path>
              <a:path w="6953250" h="10085070">
                <a:moveTo>
                  <a:pt x="6834378" y="4408805"/>
                </a:moveTo>
                <a:lnTo>
                  <a:pt x="6834378" y="4430775"/>
                </a:lnTo>
                <a:lnTo>
                  <a:pt x="6953250" y="4430775"/>
                </a:lnTo>
                <a:lnTo>
                  <a:pt x="6953250" y="4528566"/>
                </a:lnTo>
                <a:lnTo>
                  <a:pt x="6834378" y="4528566"/>
                </a:lnTo>
                <a:lnTo>
                  <a:pt x="6834378" y="4550156"/>
                </a:lnTo>
                <a:lnTo>
                  <a:pt x="6834378" y="4561205"/>
                </a:lnTo>
              </a:path>
              <a:path w="6953250" h="10085070">
                <a:moveTo>
                  <a:pt x="6812788" y="4408805"/>
                </a:moveTo>
                <a:lnTo>
                  <a:pt x="6812788" y="4452366"/>
                </a:lnTo>
                <a:lnTo>
                  <a:pt x="6931659" y="4452366"/>
                </a:lnTo>
                <a:lnTo>
                  <a:pt x="6931659" y="4506975"/>
                </a:lnTo>
                <a:lnTo>
                  <a:pt x="6812788" y="4506975"/>
                </a:lnTo>
                <a:lnTo>
                  <a:pt x="6812788" y="4561205"/>
                </a:lnTo>
              </a:path>
              <a:path w="6953250" h="10085070">
                <a:moveTo>
                  <a:pt x="6834378" y="4561205"/>
                </a:moveTo>
                <a:lnTo>
                  <a:pt x="6834378" y="4583175"/>
                </a:lnTo>
                <a:lnTo>
                  <a:pt x="6953250" y="4583175"/>
                </a:lnTo>
                <a:lnTo>
                  <a:pt x="6953250" y="4680966"/>
                </a:lnTo>
                <a:lnTo>
                  <a:pt x="6834378" y="4680966"/>
                </a:lnTo>
                <a:lnTo>
                  <a:pt x="6834378" y="4702936"/>
                </a:lnTo>
                <a:lnTo>
                  <a:pt x="6834378" y="4713605"/>
                </a:lnTo>
              </a:path>
              <a:path w="6953250" h="10085070">
                <a:moveTo>
                  <a:pt x="6812788" y="4561205"/>
                </a:moveTo>
                <a:lnTo>
                  <a:pt x="6812788" y="4604766"/>
                </a:lnTo>
                <a:lnTo>
                  <a:pt x="6931659" y="4604766"/>
                </a:lnTo>
                <a:lnTo>
                  <a:pt x="6931659" y="4659375"/>
                </a:lnTo>
                <a:lnTo>
                  <a:pt x="6812788" y="4659375"/>
                </a:lnTo>
                <a:lnTo>
                  <a:pt x="6812788" y="4713605"/>
                </a:lnTo>
              </a:path>
              <a:path w="6953250" h="10085070">
                <a:moveTo>
                  <a:pt x="6834378" y="4713605"/>
                </a:moveTo>
                <a:lnTo>
                  <a:pt x="6834378" y="4735575"/>
                </a:lnTo>
                <a:lnTo>
                  <a:pt x="6953250" y="4735575"/>
                </a:lnTo>
                <a:lnTo>
                  <a:pt x="6953250" y="4833366"/>
                </a:lnTo>
                <a:lnTo>
                  <a:pt x="6834378" y="4833366"/>
                </a:lnTo>
                <a:lnTo>
                  <a:pt x="6834378" y="4855336"/>
                </a:lnTo>
                <a:lnTo>
                  <a:pt x="6834378" y="4866005"/>
                </a:lnTo>
              </a:path>
              <a:path w="6953250" h="10085070">
                <a:moveTo>
                  <a:pt x="6812788" y="4713605"/>
                </a:moveTo>
                <a:lnTo>
                  <a:pt x="6812788" y="4757166"/>
                </a:lnTo>
                <a:lnTo>
                  <a:pt x="6931659" y="4757166"/>
                </a:lnTo>
                <a:lnTo>
                  <a:pt x="6931659" y="4811775"/>
                </a:lnTo>
                <a:lnTo>
                  <a:pt x="6812788" y="4811775"/>
                </a:lnTo>
                <a:lnTo>
                  <a:pt x="6812788" y="4866005"/>
                </a:lnTo>
              </a:path>
              <a:path w="6953250" h="10085070">
                <a:moveTo>
                  <a:pt x="6834378" y="4866005"/>
                </a:moveTo>
                <a:lnTo>
                  <a:pt x="6834378" y="4887975"/>
                </a:lnTo>
                <a:lnTo>
                  <a:pt x="6953250" y="4887975"/>
                </a:lnTo>
                <a:lnTo>
                  <a:pt x="6953250" y="4985766"/>
                </a:lnTo>
                <a:lnTo>
                  <a:pt x="6834378" y="4985766"/>
                </a:lnTo>
                <a:lnTo>
                  <a:pt x="6834378" y="5007736"/>
                </a:lnTo>
                <a:lnTo>
                  <a:pt x="6834378" y="5018405"/>
                </a:lnTo>
              </a:path>
              <a:path w="6953250" h="10085070">
                <a:moveTo>
                  <a:pt x="6812788" y="4866005"/>
                </a:moveTo>
                <a:lnTo>
                  <a:pt x="6812788" y="4909566"/>
                </a:lnTo>
                <a:lnTo>
                  <a:pt x="6931659" y="4909566"/>
                </a:lnTo>
                <a:lnTo>
                  <a:pt x="6931659" y="4964175"/>
                </a:lnTo>
                <a:lnTo>
                  <a:pt x="6812788" y="4964175"/>
                </a:lnTo>
                <a:lnTo>
                  <a:pt x="6812788" y="5018405"/>
                </a:lnTo>
              </a:path>
              <a:path w="6953250" h="10085070">
                <a:moveTo>
                  <a:pt x="6834378" y="5018405"/>
                </a:moveTo>
                <a:lnTo>
                  <a:pt x="6834378" y="5040630"/>
                </a:lnTo>
                <a:lnTo>
                  <a:pt x="6953250" y="5040630"/>
                </a:lnTo>
                <a:lnTo>
                  <a:pt x="6953250" y="5139435"/>
                </a:lnTo>
                <a:lnTo>
                  <a:pt x="6834378" y="5139435"/>
                </a:lnTo>
                <a:lnTo>
                  <a:pt x="6834378" y="5161280"/>
                </a:lnTo>
                <a:lnTo>
                  <a:pt x="6834378" y="5172329"/>
                </a:lnTo>
              </a:path>
              <a:path w="6953250" h="10085070">
                <a:moveTo>
                  <a:pt x="6812788" y="5018405"/>
                </a:moveTo>
                <a:lnTo>
                  <a:pt x="6812788" y="5062600"/>
                </a:lnTo>
                <a:lnTo>
                  <a:pt x="6931659" y="5062600"/>
                </a:lnTo>
                <a:lnTo>
                  <a:pt x="6931659" y="5117464"/>
                </a:lnTo>
                <a:lnTo>
                  <a:pt x="6812788" y="5117464"/>
                </a:lnTo>
                <a:lnTo>
                  <a:pt x="6812788" y="5172329"/>
                </a:lnTo>
              </a:path>
              <a:path w="6953250" h="10085070">
                <a:moveTo>
                  <a:pt x="6834378" y="5172329"/>
                </a:moveTo>
                <a:lnTo>
                  <a:pt x="6834378" y="5194554"/>
                </a:lnTo>
                <a:lnTo>
                  <a:pt x="6953250" y="5194554"/>
                </a:lnTo>
                <a:lnTo>
                  <a:pt x="6953250" y="5293359"/>
                </a:lnTo>
                <a:lnTo>
                  <a:pt x="6834378" y="5293359"/>
                </a:lnTo>
                <a:lnTo>
                  <a:pt x="6834378" y="5315204"/>
                </a:lnTo>
                <a:lnTo>
                  <a:pt x="6834378" y="5326507"/>
                </a:lnTo>
              </a:path>
              <a:path w="6953250" h="10085070">
                <a:moveTo>
                  <a:pt x="6812788" y="5172329"/>
                </a:moveTo>
                <a:lnTo>
                  <a:pt x="6812788" y="5216524"/>
                </a:lnTo>
                <a:lnTo>
                  <a:pt x="6931659" y="5216524"/>
                </a:lnTo>
                <a:lnTo>
                  <a:pt x="6931659" y="5271388"/>
                </a:lnTo>
                <a:lnTo>
                  <a:pt x="6812788" y="5271388"/>
                </a:lnTo>
                <a:lnTo>
                  <a:pt x="6812788" y="5326507"/>
                </a:lnTo>
              </a:path>
              <a:path w="6953250" h="10085070">
                <a:moveTo>
                  <a:pt x="6834378" y="5326507"/>
                </a:moveTo>
                <a:lnTo>
                  <a:pt x="6834378" y="5348478"/>
                </a:lnTo>
                <a:lnTo>
                  <a:pt x="6953250" y="5348478"/>
                </a:lnTo>
                <a:lnTo>
                  <a:pt x="6953250" y="5447283"/>
                </a:lnTo>
                <a:lnTo>
                  <a:pt x="6834378" y="5447283"/>
                </a:lnTo>
                <a:lnTo>
                  <a:pt x="6834378" y="5469508"/>
                </a:lnTo>
                <a:lnTo>
                  <a:pt x="6834378" y="5480431"/>
                </a:lnTo>
              </a:path>
              <a:path w="6953250" h="10085070">
                <a:moveTo>
                  <a:pt x="6812788" y="5326507"/>
                </a:moveTo>
                <a:lnTo>
                  <a:pt x="6812788" y="5370448"/>
                </a:lnTo>
                <a:lnTo>
                  <a:pt x="6931659" y="5370448"/>
                </a:lnTo>
                <a:lnTo>
                  <a:pt x="6931659" y="5425312"/>
                </a:lnTo>
                <a:lnTo>
                  <a:pt x="6812788" y="5425312"/>
                </a:lnTo>
                <a:lnTo>
                  <a:pt x="6812788" y="5480431"/>
                </a:lnTo>
              </a:path>
              <a:path w="6953250" h="10085070">
                <a:moveTo>
                  <a:pt x="6834378" y="5480431"/>
                </a:moveTo>
                <a:lnTo>
                  <a:pt x="6834378" y="5502401"/>
                </a:lnTo>
                <a:lnTo>
                  <a:pt x="6953250" y="5502401"/>
                </a:lnTo>
                <a:lnTo>
                  <a:pt x="6953250" y="5601208"/>
                </a:lnTo>
                <a:lnTo>
                  <a:pt x="6834378" y="5601208"/>
                </a:lnTo>
                <a:lnTo>
                  <a:pt x="6834378" y="5623433"/>
                </a:lnTo>
                <a:lnTo>
                  <a:pt x="6834378" y="5634355"/>
                </a:lnTo>
              </a:path>
              <a:path w="6953250" h="10085070">
                <a:moveTo>
                  <a:pt x="6812788" y="5480431"/>
                </a:moveTo>
                <a:lnTo>
                  <a:pt x="6812788" y="5524372"/>
                </a:lnTo>
                <a:lnTo>
                  <a:pt x="6931659" y="5524372"/>
                </a:lnTo>
                <a:lnTo>
                  <a:pt x="6931659" y="5579236"/>
                </a:lnTo>
                <a:lnTo>
                  <a:pt x="6812788" y="5579236"/>
                </a:lnTo>
                <a:lnTo>
                  <a:pt x="6812788" y="5634355"/>
                </a:lnTo>
              </a:path>
              <a:path w="6953250" h="10085070">
                <a:moveTo>
                  <a:pt x="6834378" y="5634355"/>
                </a:moveTo>
                <a:lnTo>
                  <a:pt x="6834378" y="5656325"/>
                </a:lnTo>
                <a:lnTo>
                  <a:pt x="6953250" y="5656325"/>
                </a:lnTo>
                <a:lnTo>
                  <a:pt x="6953250" y="5755132"/>
                </a:lnTo>
                <a:lnTo>
                  <a:pt x="6834378" y="5755132"/>
                </a:lnTo>
                <a:lnTo>
                  <a:pt x="6834378" y="5777357"/>
                </a:lnTo>
                <a:lnTo>
                  <a:pt x="6834378" y="5788279"/>
                </a:lnTo>
              </a:path>
              <a:path w="6953250" h="10085070">
                <a:moveTo>
                  <a:pt x="6812788" y="5634355"/>
                </a:moveTo>
                <a:lnTo>
                  <a:pt x="6812788" y="5678296"/>
                </a:lnTo>
                <a:lnTo>
                  <a:pt x="6931659" y="5678296"/>
                </a:lnTo>
                <a:lnTo>
                  <a:pt x="6931659" y="5733160"/>
                </a:lnTo>
                <a:lnTo>
                  <a:pt x="6812788" y="5733160"/>
                </a:lnTo>
                <a:lnTo>
                  <a:pt x="6812788" y="5788279"/>
                </a:lnTo>
              </a:path>
              <a:path w="6953250" h="10085070">
                <a:moveTo>
                  <a:pt x="6834378" y="5788279"/>
                </a:moveTo>
                <a:lnTo>
                  <a:pt x="6834378" y="5810249"/>
                </a:lnTo>
                <a:lnTo>
                  <a:pt x="6953250" y="5810249"/>
                </a:lnTo>
                <a:lnTo>
                  <a:pt x="6953250" y="5909309"/>
                </a:lnTo>
                <a:lnTo>
                  <a:pt x="6834378" y="5909309"/>
                </a:lnTo>
                <a:lnTo>
                  <a:pt x="6834378" y="5931281"/>
                </a:lnTo>
                <a:lnTo>
                  <a:pt x="6834378" y="5942203"/>
                </a:lnTo>
              </a:path>
              <a:path w="6953250" h="10085070">
                <a:moveTo>
                  <a:pt x="6812788" y="5788279"/>
                </a:moveTo>
                <a:lnTo>
                  <a:pt x="6812788" y="5832220"/>
                </a:lnTo>
                <a:lnTo>
                  <a:pt x="6931659" y="5832220"/>
                </a:lnTo>
                <a:lnTo>
                  <a:pt x="6931659" y="5887084"/>
                </a:lnTo>
                <a:lnTo>
                  <a:pt x="6812788" y="5887084"/>
                </a:lnTo>
                <a:lnTo>
                  <a:pt x="6812788" y="5942203"/>
                </a:lnTo>
              </a:path>
              <a:path w="6953250" h="10085070">
                <a:moveTo>
                  <a:pt x="6834378" y="5942203"/>
                </a:moveTo>
                <a:lnTo>
                  <a:pt x="6834378" y="5964173"/>
                </a:lnTo>
                <a:lnTo>
                  <a:pt x="6953250" y="5964173"/>
                </a:lnTo>
                <a:lnTo>
                  <a:pt x="6953250" y="6063233"/>
                </a:lnTo>
                <a:lnTo>
                  <a:pt x="6834378" y="6063233"/>
                </a:lnTo>
                <a:lnTo>
                  <a:pt x="6834378" y="6085205"/>
                </a:lnTo>
                <a:lnTo>
                  <a:pt x="6834378" y="6096126"/>
                </a:lnTo>
              </a:path>
              <a:path w="6953250" h="10085070">
                <a:moveTo>
                  <a:pt x="6812788" y="5942203"/>
                </a:moveTo>
                <a:lnTo>
                  <a:pt x="6812788" y="5986145"/>
                </a:lnTo>
                <a:lnTo>
                  <a:pt x="6931659" y="5986145"/>
                </a:lnTo>
                <a:lnTo>
                  <a:pt x="6931659" y="6041008"/>
                </a:lnTo>
                <a:lnTo>
                  <a:pt x="6812788" y="6041008"/>
                </a:lnTo>
                <a:lnTo>
                  <a:pt x="6812788" y="6096126"/>
                </a:lnTo>
              </a:path>
              <a:path w="6953250" h="10085070">
                <a:moveTo>
                  <a:pt x="6834378" y="6096126"/>
                </a:moveTo>
                <a:lnTo>
                  <a:pt x="6834378" y="6118097"/>
                </a:lnTo>
                <a:lnTo>
                  <a:pt x="6953250" y="6118097"/>
                </a:lnTo>
                <a:lnTo>
                  <a:pt x="6953250" y="6217158"/>
                </a:lnTo>
                <a:lnTo>
                  <a:pt x="6834378" y="6217158"/>
                </a:lnTo>
                <a:lnTo>
                  <a:pt x="6834378" y="6239129"/>
                </a:lnTo>
                <a:lnTo>
                  <a:pt x="6834378" y="6250050"/>
                </a:lnTo>
              </a:path>
              <a:path w="6953250" h="10085070">
                <a:moveTo>
                  <a:pt x="6812788" y="6096126"/>
                </a:moveTo>
                <a:lnTo>
                  <a:pt x="6812788" y="6140069"/>
                </a:lnTo>
                <a:lnTo>
                  <a:pt x="6931659" y="6140069"/>
                </a:lnTo>
                <a:lnTo>
                  <a:pt x="6931659" y="6195186"/>
                </a:lnTo>
                <a:lnTo>
                  <a:pt x="6812788" y="6195186"/>
                </a:lnTo>
                <a:lnTo>
                  <a:pt x="6812788" y="6250050"/>
                </a:lnTo>
              </a:path>
              <a:path w="6953250" h="10085070">
                <a:moveTo>
                  <a:pt x="6834378" y="6250050"/>
                </a:moveTo>
                <a:lnTo>
                  <a:pt x="6834378" y="6272021"/>
                </a:lnTo>
                <a:lnTo>
                  <a:pt x="6953250" y="6272021"/>
                </a:lnTo>
                <a:lnTo>
                  <a:pt x="6953250" y="6371082"/>
                </a:lnTo>
                <a:lnTo>
                  <a:pt x="6834378" y="6371082"/>
                </a:lnTo>
                <a:lnTo>
                  <a:pt x="6834378" y="6393053"/>
                </a:lnTo>
                <a:lnTo>
                  <a:pt x="6834378" y="6403974"/>
                </a:lnTo>
              </a:path>
              <a:path w="6953250" h="10085070">
                <a:moveTo>
                  <a:pt x="6812788" y="6250050"/>
                </a:moveTo>
                <a:lnTo>
                  <a:pt x="6812788" y="6293993"/>
                </a:lnTo>
                <a:lnTo>
                  <a:pt x="6931659" y="6293993"/>
                </a:lnTo>
                <a:lnTo>
                  <a:pt x="6931659" y="6349110"/>
                </a:lnTo>
                <a:lnTo>
                  <a:pt x="6812788" y="6349110"/>
                </a:lnTo>
                <a:lnTo>
                  <a:pt x="6812788" y="6403974"/>
                </a:lnTo>
              </a:path>
              <a:path w="6953250" h="10085070">
                <a:moveTo>
                  <a:pt x="6834378" y="6403974"/>
                </a:moveTo>
                <a:lnTo>
                  <a:pt x="6834378" y="6425945"/>
                </a:lnTo>
                <a:lnTo>
                  <a:pt x="6953250" y="6425945"/>
                </a:lnTo>
                <a:lnTo>
                  <a:pt x="6953250" y="6525006"/>
                </a:lnTo>
                <a:lnTo>
                  <a:pt x="6834378" y="6525006"/>
                </a:lnTo>
                <a:lnTo>
                  <a:pt x="6834378" y="6546977"/>
                </a:lnTo>
                <a:lnTo>
                  <a:pt x="6834378" y="6557898"/>
                </a:lnTo>
              </a:path>
              <a:path w="6953250" h="10085070">
                <a:moveTo>
                  <a:pt x="6812788" y="6403974"/>
                </a:moveTo>
                <a:lnTo>
                  <a:pt x="6812788" y="6447917"/>
                </a:lnTo>
                <a:lnTo>
                  <a:pt x="6931659" y="6447917"/>
                </a:lnTo>
                <a:lnTo>
                  <a:pt x="6931659" y="6503034"/>
                </a:lnTo>
                <a:lnTo>
                  <a:pt x="6812788" y="6503034"/>
                </a:lnTo>
                <a:lnTo>
                  <a:pt x="6812788" y="6557898"/>
                </a:lnTo>
              </a:path>
              <a:path w="6953250" h="10085070">
                <a:moveTo>
                  <a:pt x="6834378" y="6557898"/>
                </a:moveTo>
                <a:lnTo>
                  <a:pt x="6834378" y="6579869"/>
                </a:lnTo>
                <a:lnTo>
                  <a:pt x="6953250" y="6579869"/>
                </a:lnTo>
                <a:lnTo>
                  <a:pt x="6953250" y="6678930"/>
                </a:lnTo>
                <a:lnTo>
                  <a:pt x="6834378" y="6678930"/>
                </a:lnTo>
                <a:lnTo>
                  <a:pt x="6834378" y="6700900"/>
                </a:lnTo>
                <a:lnTo>
                  <a:pt x="6834378" y="6711823"/>
                </a:lnTo>
              </a:path>
              <a:path w="6953250" h="10085070">
                <a:moveTo>
                  <a:pt x="6812788" y="6557898"/>
                </a:moveTo>
                <a:lnTo>
                  <a:pt x="6812788" y="6601840"/>
                </a:lnTo>
                <a:lnTo>
                  <a:pt x="6931659" y="6601840"/>
                </a:lnTo>
                <a:lnTo>
                  <a:pt x="6931659" y="6656958"/>
                </a:lnTo>
                <a:lnTo>
                  <a:pt x="6812788" y="6656958"/>
                </a:lnTo>
                <a:lnTo>
                  <a:pt x="6812788" y="6711823"/>
                </a:lnTo>
              </a:path>
              <a:path w="6953250" h="10085070">
                <a:moveTo>
                  <a:pt x="6834378" y="6711823"/>
                </a:moveTo>
                <a:lnTo>
                  <a:pt x="6834378" y="6733794"/>
                </a:lnTo>
                <a:lnTo>
                  <a:pt x="6953250" y="6733794"/>
                </a:lnTo>
                <a:lnTo>
                  <a:pt x="6953250" y="6832854"/>
                </a:lnTo>
                <a:lnTo>
                  <a:pt x="6834378" y="6832854"/>
                </a:lnTo>
                <a:lnTo>
                  <a:pt x="6834378" y="6854825"/>
                </a:lnTo>
                <a:lnTo>
                  <a:pt x="6834378" y="6865746"/>
                </a:lnTo>
              </a:path>
              <a:path w="6953250" h="10085070">
                <a:moveTo>
                  <a:pt x="6812788" y="6711823"/>
                </a:moveTo>
                <a:lnTo>
                  <a:pt x="6812788" y="6755764"/>
                </a:lnTo>
                <a:lnTo>
                  <a:pt x="6931659" y="6755764"/>
                </a:lnTo>
                <a:lnTo>
                  <a:pt x="6931659" y="6810883"/>
                </a:lnTo>
                <a:lnTo>
                  <a:pt x="6812788" y="6810883"/>
                </a:lnTo>
                <a:lnTo>
                  <a:pt x="6812788" y="6865746"/>
                </a:lnTo>
              </a:path>
              <a:path w="6953250" h="10085070">
                <a:moveTo>
                  <a:pt x="6834378" y="6865746"/>
                </a:moveTo>
                <a:lnTo>
                  <a:pt x="6834378" y="6887717"/>
                </a:lnTo>
                <a:lnTo>
                  <a:pt x="6953250" y="6887717"/>
                </a:lnTo>
                <a:lnTo>
                  <a:pt x="6953250" y="6986778"/>
                </a:lnTo>
                <a:lnTo>
                  <a:pt x="6834378" y="6986778"/>
                </a:lnTo>
                <a:lnTo>
                  <a:pt x="6834378" y="7008748"/>
                </a:lnTo>
                <a:lnTo>
                  <a:pt x="6834378" y="7019671"/>
                </a:lnTo>
              </a:path>
              <a:path w="6953250" h="10085070">
                <a:moveTo>
                  <a:pt x="6812788" y="6865746"/>
                </a:moveTo>
                <a:lnTo>
                  <a:pt x="6812788" y="6909942"/>
                </a:lnTo>
                <a:lnTo>
                  <a:pt x="6931659" y="6909942"/>
                </a:lnTo>
                <a:lnTo>
                  <a:pt x="6931659" y="6964807"/>
                </a:lnTo>
                <a:lnTo>
                  <a:pt x="6812788" y="6964807"/>
                </a:lnTo>
                <a:lnTo>
                  <a:pt x="6812788" y="7019671"/>
                </a:lnTo>
              </a:path>
              <a:path w="6953250" h="10085070">
                <a:moveTo>
                  <a:pt x="6834378" y="7019671"/>
                </a:moveTo>
                <a:lnTo>
                  <a:pt x="6834378" y="7041642"/>
                </a:lnTo>
                <a:lnTo>
                  <a:pt x="6953250" y="7041642"/>
                </a:lnTo>
                <a:lnTo>
                  <a:pt x="6953250" y="7140702"/>
                </a:lnTo>
                <a:lnTo>
                  <a:pt x="6834378" y="7140702"/>
                </a:lnTo>
                <a:lnTo>
                  <a:pt x="6834378" y="7162673"/>
                </a:lnTo>
                <a:lnTo>
                  <a:pt x="6834378" y="7173594"/>
                </a:lnTo>
              </a:path>
              <a:path w="6953250" h="10085070">
                <a:moveTo>
                  <a:pt x="6812788" y="7019671"/>
                </a:moveTo>
                <a:lnTo>
                  <a:pt x="6812788" y="7063867"/>
                </a:lnTo>
                <a:lnTo>
                  <a:pt x="6931659" y="7063867"/>
                </a:lnTo>
                <a:lnTo>
                  <a:pt x="6931659" y="7118731"/>
                </a:lnTo>
                <a:lnTo>
                  <a:pt x="6812788" y="7118731"/>
                </a:lnTo>
                <a:lnTo>
                  <a:pt x="6812788" y="7173594"/>
                </a:lnTo>
              </a:path>
              <a:path w="6953250" h="10085070">
                <a:moveTo>
                  <a:pt x="6834378" y="7173594"/>
                </a:moveTo>
                <a:lnTo>
                  <a:pt x="6834378" y="7195565"/>
                </a:lnTo>
                <a:lnTo>
                  <a:pt x="6953250" y="7195565"/>
                </a:lnTo>
                <a:lnTo>
                  <a:pt x="6953250" y="7294626"/>
                </a:lnTo>
                <a:lnTo>
                  <a:pt x="6834378" y="7294626"/>
                </a:lnTo>
                <a:lnTo>
                  <a:pt x="6834378" y="7316596"/>
                </a:lnTo>
                <a:lnTo>
                  <a:pt x="6834378" y="7327519"/>
                </a:lnTo>
              </a:path>
              <a:path w="6953250" h="10085070">
                <a:moveTo>
                  <a:pt x="6812788" y="7173594"/>
                </a:moveTo>
                <a:lnTo>
                  <a:pt x="6812788" y="7217790"/>
                </a:lnTo>
                <a:lnTo>
                  <a:pt x="6931659" y="7217790"/>
                </a:lnTo>
                <a:lnTo>
                  <a:pt x="6931659" y="7272655"/>
                </a:lnTo>
                <a:lnTo>
                  <a:pt x="6812788" y="7272655"/>
                </a:lnTo>
                <a:lnTo>
                  <a:pt x="6812788" y="7327519"/>
                </a:lnTo>
              </a:path>
              <a:path w="6953250" h="10085070">
                <a:moveTo>
                  <a:pt x="6834378" y="7327519"/>
                </a:moveTo>
                <a:lnTo>
                  <a:pt x="6834378" y="7349744"/>
                </a:lnTo>
                <a:lnTo>
                  <a:pt x="6953250" y="7349744"/>
                </a:lnTo>
                <a:lnTo>
                  <a:pt x="6953250" y="7448550"/>
                </a:lnTo>
                <a:lnTo>
                  <a:pt x="6834378" y="7448550"/>
                </a:lnTo>
                <a:lnTo>
                  <a:pt x="6834378" y="7470521"/>
                </a:lnTo>
                <a:lnTo>
                  <a:pt x="6834378" y="7481442"/>
                </a:lnTo>
              </a:path>
              <a:path w="6953250" h="10085070">
                <a:moveTo>
                  <a:pt x="6812788" y="7327519"/>
                </a:moveTo>
                <a:lnTo>
                  <a:pt x="6812788" y="7371714"/>
                </a:lnTo>
                <a:lnTo>
                  <a:pt x="6931659" y="7371714"/>
                </a:lnTo>
                <a:lnTo>
                  <a:pt x="6931659" y="7426579"/>
                </a:lnTo>
                <a:lnTo>
                  <a:pt x="6812788" y="7426579"/>
                </a:lnTo>
                <a:lnTo>
                  <a:pt x="6812788" y="7481442"/>
                </a:lnTo>
              </a:path>
              <a:path w="6953250" h="10085070">
                <a:moveTo>
                  <a:pt x="6834378" y="7481442"/>
                </a:moveTo>
                <a:lnTo>
                  <a:pt x="6834378" y="7503667"/>
                </a:lnTo>
                <a:lnTo>
                  <a:pt x="6953250" y="7503667"/>
                </a:lnTo>
                <a:lnTo>
                  <a:pt x="6953250" y="7602473"/>
                </a:lnTo>
                <a:lnTo>
                  <a:pt x="6834378" y="7602473"/>
                </a:lnTo>
                <a:lnTo>
                  <a:pt x="6834378" y="7624444"/>
                </a:lnTo>
                <a:lnTo>
                  <a:pt x="6834378" y="7635748"/>
                </a:lnTo>
              </a:path>
              <a:path w="6953250" h="10085070">
                <a:moveTo>
                  <a:pt x="6812788" y="7481442"/>
                </a:moveTo>
                <a:lnTo>
                  <a:pt x="6812788" y="7525638"/>
                </a:lnTo>
                <a:lnTo>
                  <a:pt x="6931659" y="7525638"/>
                </a:lnTo>
                <a:lnTo>
                  <a:pt x="6931659" y="7580503"/>
                </a:lnTo>
                <a:lnTo>
                  <a:pt x="6812788" y="7580503"/>
                </a:lnTo>
                <a:lnTo>
                  <a:pt x="6812788" y="7635748"/>
                </a:lnTo>
              </a:path>
              <a:path w="6953250" h="10085070">
                <a:moveTo>
                  <a:pt x="6834378" y="7635748"/>
                </a:moveTo>
                <a:lnTo>
                  <a:pt x="6834378" y="7657591"/>
                </a:lnTo>
                <a:lnTo>
                  <a:pt x="6953250" y="7657591"/>
                </a:lnTo>
                <a:lnTo>
                  <a:pt x="6953250" y="7756398"/>
                </a:lnTo>
                <a:lnTo>
                  <a:pt x="6834378" y="7756398"/>
                </a:lnTo>
                <a:lnTo>
                  <a:pt x="6834378" y="7778623"/>
                </a:lnTo>
                <a:lnTo>
                  <a:pt x="6834378" y="7789671"/>
                </a:lnTo>
              </a:path>
              <a:path w="6953250" h="10085070">
                <a:moveTo>
                  <a:pt x="6812788" y="7635748"/>
                </a:moveTo>
                <a:lnTo>
                  <a:pt x="6812788" y="7679562"/>
                </a:lnTo>
                <a:lnTo>
                  <a:pt x="6931659" y="7679562"/>
                </a:lnTo>
                <a:lnTo>
                  <a:pt x="6931659" y="7734427"/>
                </a:lnTo>
                <a:lnTo>
                  <a:pt x="6812788" y="7734427"/>
                </a:lnTo>
                <a:lnTo>
                  <a:pt x="6812788" y="7789671"/>
                </a:lnTo>
              </a:path>
              <a:path w="6953250" h="10085070">
                <a:moveTo>
                  <a:pt x="6834378" y="7789671"/>
                </a:moveTo>
                <a:lnTo>
                  <a:pt x="6834378" y="7811515"/>
                </a:lnTo>
                <a:lnTo>
                  <a:pt x="6953250" y="7811515"/>
                </a:lnTo>
                <a:lnTo>
                  <a:pt x="6953250" y="7910321"/>
                </a:lnTo>
                <a:lnTo>
                  <a:pt x="6834378" y="7910321"/>
                </a:lnTo>
                <a:lnTo>
                  <a:pt x="6834378" y="7932546"/>
                </a:lnTo>
                <a:lnTo>
                  <a:pt x="6834378" y="7943596"/>
                </a:lnTo>
              </a:path>
              <a:path w="6953250" h="10085070">
                <a:moveTo>
                  <a:pt x="6812788" y="7789671"/>
                </a:moveTo>
                <a:lnTo>
                  <a:pt x="6812788" y="7833486"/>
                </a:lnTo>
                <a:lnTo>
                  <a:pt x="6931659" y="7833486"/>
                </a:lnTo>
                <a:lnTo>
                  <a:pt x="6931659" y="7888351"/>
                </a:lnTo>
                <a:lnTo>
                  <a:pt x="6812788" y="7888351"/>
                </a:lnTo>
                <a:lnTo>
                  <a:pt x="6812788" y="7943596"/>
                </a:lnTo>
              </a:path>
              <a:path w="6953250" h="10085070">
                <a:moveTo>
                  <a:pt x="6834378" y="7943596"/>
                </a:moveTo>
                <a:lnTo>
                  <a:pt x="6834378" y="7965439"/>
                </a:lnTo>
                <a:lnTo>
                  <a:pt x="6953250" y="7965439"/>
                </a:lnTo>
                <a:lnTo>
                  <a:pt x="6953250" y="8064246"/>
                </a:lnTo>
                <a:lnTo>
                  <a:pt x="6834378" y="8064246"/>
                </a:lnTo>
                <a:lnTo>
                  <a:pt x="6834378" y="8086471"/>
                </a:lnTo>
                <a:lnTo>
                  <a:pt x="6834378" y="8097519"/>
                </a:lnTo>
              </a:path>
              <a:path w="6953250" h="10085070">
                <a:moveTo>
                  <a:pt x="6812788" y="7943596"/>
                </a:moveTo>
                <a:lnTo>
                  <a:pt x="6812788" y="7987410"/>
                </a:lnTo>
                <a:lnTo>
                  <a:pt x="6931659" y="7987410"/>
                </a:lnTo>
                <a:lnTo>
                  <a:pt x="6931659" y="8042275"/>
                </a:lnTo>
                <a:lnTo>
                  <a:pt x="6812788" y="8042275"/>
                </a:lnTo>
                <a:lnTo>
                  <a:pt x="6812788" y="8097519"/>
                </a:lnTo>
              </a:path>
              <a:path w="6953250" h="10085070">
                <a:moveTo>
                  <a:pt x="6834378" y="8097519"/>
                </a:moveTo>
                <a:lnTo>
                  <a:pt x="6834378" y="8119363"/>
                </a:lnTo>
                <a:lnTo>
                  <a:pt x="6953250" y="8119363"/>
                </a:lnTo>
                <a:lnTo>
                  <a:pt x="6953250" y="8218423"/>
                </a:lnTo>
                <a:lnTo>
                  <a:pt x="6834378" y="8218423"/>
                </a:lnTo>
                <a:lnTo>
                  <a:pt x="6834378" y="8240394"/>
                </a:lnTo>
                <a:lnTo>
                  <a:pt x="6834378" y="8251444"/>
                </a:lnTo>
              </a:path>
              <a:path w="6953250" h="10085070">
                <a:moveTo>
                  <a:pt x="6812788" y="8097519"/>
                </a:moveTo>
                <a:lnTo>
                  <a:pt x="6812788" y="8141334"/>
                </a:lnTo>
                <a:lnTo>
                  <a:pt x="6931659" y="8141334"/>
                </a:lnTo>
                <a:lnTo>
                  <a:pt x="6931659" y="8196198"/>
                </a:lnTo>
                <a:lnTo>
                  <a:pt x="6812788" y="8196198"/>
                </a:lnTo>
                <a:lnTo>
                  <a:pt x="6812788" y="8251444"/>
                </a:lnTo>
              </a:path>
              <a:path w="6953250" h="10085070">
                <a:moveTo>
                  <a:pt x="6834378" y="8251444"/>
                </a:moveTo>
                <a:lnTo>
                  <a:pt x="6834378" y="8273287"/>
                </a:lnTo>
                <a:lnTo>
                  <a:pt x="6953250" y="8273287"/>
                </a:lnTo>
                <a:lnTo>
                  <a:pt x="6953250" y="8372348"/>
                </a:lnTo>
                <a:lnTo>
                  <a:pt x="6834378" y="8372348"/>
                </a:lnTo>
                <a:lnTo>
                  <a:pt x="6834378" y="8394319"/>
                </a:lnTo>
                <a:lnTo>
                  <a:pt x="6834378" y="8405367"/>
                </a:lnTo>
              </a:path>
              <a:path w="6953250" h="10085070">
                <a:moveTo>
                  <a:pt x="6812788" y="8251444"/>
                </a:moveTo>
                <a:lnTo>
                  <a:pt x="6812788" y="8295258"/>
                </a:lnTo>
                <a:lnTo>
                  <a:pt x="6931659" y="8295258"/>
                </a:lnTo>
                <a:lnTo>
                  <a:pt x="6931659" y="8350504"/>
                </a:lnTo>
                <a:lnTo>
                  <a:pt x="6812788" y="8350504"/>
                </a:lnTo>
                <a:lnTo>
                  <a:pt x="6812788" y="8405367"/>
                </a:lnTo>
              </a:path>
              <a:path w="6953250" h="10085070">
                <a:moveTo>
                  <a:pt x="6834378" y="8405367"/>
                </a:moveTo>
                <a:lnTo>
                  <a:pt x="6834378" y="8427212"/>
                </a:lnTo>
                <a:lnTo>
                  <a:pt x="6953250" y="8427212"/>
                </a:lnTo>
                <a:lnTo>
                  <a:pt x="6953250" y="8526271"/>
                </a:lnTo>
                <a:lnTo>
                  <a:pt x="6834378" y="8526271"/>
                </a:lnTo>
                <a:lnTo>
                  <a:pt x="6834378" y="8548242"/>
                </a:lnTo>
                <a:lnTo>
                  <a:pt x="6834378" y="8559291"/>
                </a:lnTo>
              </a:path>
              <a:path w="6953250" h="10085070">
                <a:moveTo>
                  <a:pt x="6812788" y="8405367"/>
                </a:moveTo>
                <a:lnTo>
                  <a:pt x="6812788" y="8449183"/>
                </a:lnTo>
                <a:lnTo>
                  <a:pt x="6931659" y="8449183"/>
                </a:lnTo>
                <a:lnTo>
                  <a:pt x="6931659" y="8504428"/>
                </a:lnTo>
                <a:lnTo>
                  <a:pt x="6812788" y="8504428"/>
                </a:lnTo>
                <a:lnTo>
                  <a:pt x="6812788" y="8559291"/>
                </a:lnTo>
              </a:path>
              <a:path w="6953250" h="10085070">
                <a:moveTo>
                  <a:pt x="6834378" y="8559291"/>
                </a:moveTo>
                <a:lnTo>
                  <a:pt x="6834378" y="8581136"/>
                </a:lnTo>
                <a:lnTo>
                  <a:pt x="6953250" y="8581136"/>
                </a:lnTo>
                <a:lnTo>
                  <a:pt x="6953250" y="8680196"/>
                </a:lnTo>
                <a:lnTo>
                  <a:pt x="6834378" y="8680196"/>
                </a:lnTo>
                <a:lnTo>
                  <a:pt x="6834378" y="8702166"/>
                </a:lnTo>
                <a:lnTo>
                  <a:pt x="6834378" y="8713216"/>
                </a:lnTo>
              </a:path>
              <a:path w="6953250" h="10085070">
                <a:moveTo>
                  <a:pt x="6812788" y="8559291"/>
                </a:moveTo>
                <a:lnTo>
                  <a:pt x="6812788" y="8603107"/>
                </a:lnTo>
                <a:lnTo>
                  <a:pt x="6931659" y="8603107"/>
                </a:lnTo>
                <a:lnTo>
                  <a:pt x="6931659" y="8658352"/>
                </a:lnTo>
                <a:lnTo>
                  <a:pt x="6812788" y="8658352"/>
                </a:lnTo>
                <a:lnTo>
                  <a:pt x="6812788" y="8713216"/>
                </a:lnTo>
              </a:path>
              <a:path w="6953250" h="10085070">
                <a:moveTo>
                  <a:pt x="6834378" y="8713216"/>
                </a:moveTo>
                <a:lnTo>
                  <a:pt x="6834378" y="8735060"/>
                </a:lnTo>
                <a:lnTo>
                  <a:pt x="6953250" y="8735060"/>
                </a:lnTo>
                <a:lnTo>
                  <a:pt x="6953250" y="8834119"/>
                </a:lnTo>
                <a:lnTo>
                  <a:pt x="6834378" y="8834119"/>
                </a:lnTo>
                <a:lnTo>
                  <a:pt x="6834378" y="8856091"/>
                </a:lnTo>
                <a:lnTo>
                  <a:pt x="6834378" y="8867140"/>
                </a:lnTo>
              </a:path>
              <a:path w="6953250" h="10085070">
                <a:moveTo>
                  <a:pt x="6812788" y="8713216"/>
                </a:moveTo>
                <a:lnTo>
                  <a:pt x="6812788" y="8757031"/>
                </a:lnTo>
                <a:lnTo>
                  <a:pt x="6931659" y="8757031"/>
                </a:lnTo>
                <a:lnTo>
                  <a:pt x="6931659" y="8812276"/>
                </a:lnTo>
                <a:lnTo>
                  <a:pt x="6812788" y="8812276"/>
                </a:lnTo>
                <a:lnTo>
                  <a:pt x="6812788" y="8867140"/>
                </a:lnTo>
              </a:path>
              <a:path w="6953250" h="10085070">
                <a:moveTo>
                  <a:pt x="6834378" y="8867140"/>
                </a:moveTo>
                <a:lnTo>
                  <a:pt x="6834378" y="8888984"/>
                </a:lnTo>
                <a:lnTo>
                  <a:pt x="6953250" y="8888984"/>
                </a:lnTo>
                <a:lnTo>
                  <a:pt x="6953250" y="8988043"/>
                </a:lnTo>
                <a:lnTo>
                  <a:pt x="6834378" y="8988043"/>
                </a:lnTo>
                <a:lnTo>
                  <a:pt x="6834378" y="9010015"/>
                </a:lnTo>
                <a:lnTo>
                  <a:pt x="6834378" y="9021064"/>
                </a:lnTo>
              </a:path>
              <a:path w="6953250" h="10085070">
                <a:moveTo>
                  <a:pt x="6812788" y="8867140"/>
                </a:moveTo>
                <a:lnTo>
                  <a:pt x="6812788" y="8910955"/>
                </a:lnTo>
                <a:lnTo>
                  <a:pt x="6931659" y="8910955"/>
                </a:lnTo>
                <a:lnTo>
                  <a:pt x="6931659" y="8966200"/>
                </a:lnTo>
                <a:lnTo>
                  <a:pt x="6812788" y="8966200"/>
                </a:lnTo>
                <a:lnTo>
                  <a:pt x="6812788" y="9021064"/>
                </a:lnTo>
              </a:path>
              <a:path w="6953250" h="10085070">
                <a:moveTo>
                  <a:pt x="6834378" y="9021064"/>
                </a:moveTo>
                <a:lnTo>
                  <a:pt x="6834378" y="9042908"/>
                </a:lnTo>
                <a:lnTo>
                  <a:pt x="6953250" y="9042908"/>
                </a:lnTo>
                <a:lnTo>
                  <a:pt x="6953250" y="9142018"/>
                </a:lnTo>
                <a:lnTo>
                  <a:pt x="6834378" y="9142018"/>
                </a:lnTo>
                <a:lnTo>
                  <a:pt x="6834378" y="9163964"/>
                </a:lnTo>
                <a:lnTo>
                  <a:pt x="6834378" y="9174937"/>
                </a:lnTo>
              </a:path>
              <a:path w="6953250" h="10085070">
                <a:moveTo>
                  <a:pt x="6812788" y="9021064"/>
                </a:moveTo>
                <a:lnTo>
                  <a:pt x="6812788" y="9064879"/>
                </a:lnTo>
                <a:lnTo>
                  <a:pt x="6931659" y="9064879"/>
                </a:lnTo>
                <a:lnTo>
                  <a:pt x="6931659" y="9120073"/>
                </a:lnTo>
                <a:lnTo>
                  <a:pt x="6812788" y="9120073"/>
                </a:lnTo>
                <a:lnTo>
                  <a:pt x="6812788" y="9174937"/>
                </a:lnTo>
              </a:path>
              <a:path w="6953250" h="10085070">
                <a:moveTo>
                  <a:pt x="6834378" y="9174937"/>
                </a:moveTo>
                <a:lnTo>
                  <a:pt x="6834378" y="9196882"/>
                </a:lnTo>
                <a:lnTo>
                  <a:pt x="6953250" y="9196882"/>
                </a:lnTo>
                <a:lnTo>
                  <a:pt x="6953250" y="9295942"/>
                </a:lnTo>
                <a:lnTo>
                  <a:pt x="6834378" y="9295942"/>
                </a:lnTo>
                <a:lnTo>
                  <a:pt x="6834378" y="9317888"/>
                </a:lnTo>
                <a:lnTo>
                  <a:pt x="6834378" y="9328861"/>
                </a:lnTo>
              </a:path>
              <a:path w="6953250" h="10085070">
                <a:moveTo>
                  <a:pt x="6812788" y="9174937"/>
                </a:moveTo>
                <a:lnTo>
                  <a:pt x="6812788" y="9219133"/>
                </a:lnTo>
                <a:lnTo>
                  <a:pt x="6931659" y="9219133"/>
                </a:lnTo>
                <a:lnTo>
                  <a:pt x="6931659" y="9273997"/>
                </a:lnTo>
                <a:lnTo>
                  <a:pt x="6812788" y="9273997"/>
                </a:lnTo>
                <a:lnTo>
                  <a:pt x="6812788" y="9328861"/>
                </a:lnTo>
              </a:path>
              <a:path w="6953250" h="10085070">
                <a:moveTo>
                  <a:pt x="6834378" y="9328861"/>
                </a:moveTo>
                <a:lnTo>
                  <a:pt x="6834378" y="9350806"/>
                </a:lnTo>
                <a:lnTo>
                  <a:pt x="6953250" y="9350806"/>
                </a:lnTo>
                <a:lnTo>
                  <a:pt x="6953250" y="9449866"/>
                </a:lnTo>
                <a:lnTo>
                  <a:pt x="6834378" y="9449866"/>
                </a:lnTo>
                <a:lnTo>
                  <a:pt x="6834378" y="9471812"/>
                </a:lnTo>
                <a:lnTo>
                  <a:pt x="6834378" y="9482785"/>
                </a:lnTo>
              </a:path>
              <a:path w="6953250" h="10085070">
                <a:moveTo>
                  <a:pt x="6812788" y="9328861"/>
                </a:moveTo>
                <a:lnTo>
                  <a:pt x="6812788" y="9373057"/>
                </a:lnTo>
                <a:lnTo>
                  <a:pt x="6931659" y="9373057"/>
                </a:lnTo>
                <a:lnTo>
                  <a:pt x="6931659" y="9427921"/>
                </a:lnTo>
                <a:lnTo>
                  <a:pt x="6812788" y="9427921"/>
                </a:lnTo>
                <a:lnTo>
                  <a:pt x="6812788" y="9482785"/>
                </a:lnTo>
              </a:path>
              <a:path w="6953250" h="10085070">
                <a:moveTo>
                  <a:pt x="6834378" y="9482785"/>
                </a:moveTo>
                <a:lnTo>
                  <a:pt x="6834378" y="9504730"/>
                </a:lnTo>
                <a:lnTo>
                  <a:pt x="6953250" y="9504730"/>
                </a:lnTo>
                <a:lnTo>
                  <a:pt x="6953250" y="9603790"/>
                </a:lnTo>
                <a:lnTo>
                  <a:pt x="6834378" y="9603790"/>
                </a:lnTo>
                <a:lnTo>
                  <a:pt x="6834378" y="9625736"/>
                </a:lnTo>
                <a:lnTo>
                  <a:pt x="6834378" y="9636709"/>
                </a:lnTo>
              </a:path>
              <a:path w="6953250" h="10085070">
                <a:moveTo>
                  <a:pt x="6812788" y="9482785"/>
                </a:moveTo>
                <a:lnTo>
                  <a:pt x="6812788" y="9526981"/>
                </a:lnTo>
                <a:lnTo>
                  <a:pt x="6931659" y="9526981"/>
                </a:lnTo>
                <a:lnTo>
                  <a:pt x="6931659" y="9581845"/>
                </a:lnTo>
                <a:lnTo>
                  <a:pt x="6812788" y="9581845"/>
                </a:lnTo>
                <a:lnTo>
                  <a:pt x="6812788" y="9636709"/>
                </a:lnTo>
              </a:path>
              <a:path w="6953250" h="10085070">
                <a:moveTo>
                  <a:pt x="6834378" y="9636709"/>
                </a:moveTo>
                <a:lnTo>
                  <a:pt x="6834378" y="9658959"/>
                </a:lnTo>
                <a:lnTo>
                  <a:pt x="6953250" y="9658959"/>
                </a:lnTo>
                <a:lnTo>
                  <a:pt x="6953250" y="9757714"/>
                </a:lnTo>
                <a:lnTo>
                  <a:pt x="6834378" y="9757714"/>
                </a:lnTo>
                <a:lnTo>
                  <a:pt x="6834378" y="9779660"/>
                </a:lnTo>
                <a:lnTo>
                  <a:pt x="6834378" y="9790633"/>
                </a:lnTo>
              </a:path>
              <a:path w="6953250" h="10085070">
                <a:moveTo>
                  <a:pt x="6812788" y="9636709"/>
                </a:moveTo>
                <a:lnTo>
                  <a:pt x="6812788" y="9680905"/>
                </a:lnTo>
                <a:lnTo>
                  <a:pt x="6931659" y="9680905"/>
                </a:lnTo>
                <a:lnTo>
                  <a:pt x="6931659" y="9735769"/>
                </a:lnTo>
                <a:lnTo>
                  <a:pt x="6812788" y="9735769"/>
                </a:lnTo>
                <a:lnTo>
                  <a:pt x="6812788" y="9790633"/>
                </a:lnTo>
              </a:path>
              <a:path w="6953250" h="10085070">
                <a:moveTo>
                  <a:pt x="6834378" y="9790633"/>
                </a:moveTo>
                <a:lnTo>
                  <a:pt x="6834378" y="9812883"/>
                </a:lnTo>
                <a:lnTo>
                  <a:pt x="6953250" y="9812883"/>
                </a:lnTo>
                <a:lnTo>
                  <a:pt x="6953250" y="9911638"/>
                </a:lnTo>
                <a:lnTo>
                  <a:pt x="6834378" y="9911638"/>
                </a:lnTo>
                <a:lnTo>
                  <a:pt x="6834378" y="9933584"/>
                </a:lnTo>
                <a:lnTo>
                  <a:pt x="6834378" y="9944862"/>
                </a:lnTo>
              </a:path>
              <a:path w="6953250" h="10085070">
                <a:moveTo>
                  <a:pt x="6812788" y="9790633"/>
                </a:moveTo>
                <a:lnTo>
                  <a:pt x="6812788" y="9834829"/>
                </a:lnTo>
                <a:lnTo>
                  <a:pt x="6931659" y="9834829"/>
                </a:lnTo>
                <a:lnTo>
                  <a:pt x="6931659" y="9889693"/>
                </a:lnTo>
                <a:lnTo>
                  <a:pt x="6812788" y="9889693"/>
                </a:lnTo>
                <a:lnTo>
                  <a:pt x="6812788" y="9944862"/>
                </a:lnTo>
              </a:path>
              <a:path w="6953250" h="10085070">
                <a:moveTo>
                  <a:pt x="119634" y="293369"/>
                </a:moveTo>
                <a:lnTo>
                  <a:pt x="119634" y="271779"/>
                </a:lnTo>
                <a:lnTo>
                  <a:pt x="761" y="271779"/>
                </a:lnTo>
                <a:lnTo>
                  <a:pt x="761" y="173608"/>
                </a:lnTo>
                <a:lnTo>
                  <a:pt x="119634" y="173608"/>
                </a:lnTo>
                <a:lnTo>
                  <a:pt x="119634" y="151891"/>
                </a:lnTo>
                <a:lnTo>
                  <a:pt x="119634" y="140969"/>
                </a:lnTo>
              </a:path>
              <a:path w="6953250" h="10085070">
                <a:moveTo>
                  <a:pt x="140970" y="293369"/>
                </a:moveTo>
                <a:lnTo>
                  <a:pt x="140970" y="249808"/>
                </a:lnTo>
                <a:lnTo>
                  <a:pt x="22402" y="249808"/>
                </a:lnTo>
                <a:lnTo>
                  <a:pt x="22402" y="195579"/>
                </a:lnTo>
                <a:lnTo>
                  <a:pt x="140970" y="195579"/>
                </a:lnTo>
                <a:lnTo>
                  <a:pt x="140970" y="140969"/>
                </a:lnTo>
              </a:path>
              <a:path w="6953250" h="10085070">
                <a:moveTo>
                  <a:pt x="119634" y="445769"/>
                </a:moveTo>
                <a:lnTo>
                  <a:pt x="119634" y="424179"/>
                </a:lnTo>
                <a:lnTo>
                  <a:pt x="761" y="424179"/>
                </a:lnTo>
                <a:lnTo>
                  <a:pt x="761" y="326008"/>
                </a:lnTo>
                <a:lnTo>
                  <a:pt x="119634" y="326008"/>
                </a:lnTo>
                <a:lnTo>
                  <a:pt x="119634" y="304291"/>
                </a:lnTo>
                <a:lnTo>
                  <a:pt x="119634" y="293369"/>
                </a:lnTo>
              </a:path>
              <a:path w="6953250" h="10085070">
                <a:moveTo>
                  <a:pt x="140970" y="445769"/>
                </a:moveTo>
                <a:lnTo>
                  <a:pt x="140970" y="402208"/>
                </a:lnTo>
                <a:lnTo>
                  <a:pt x="22402" y="402208"/>
                </a:lnTo>
                <a:lnTo>
                  <a:pt x="22402" y="347979"/>
                </a:lnTo>
                <a:lnTo>
                  <a:pt x="140970" y="347979"/>
                </a:lnTo>
                <a:lnTo>
                  <a:pt x="140970" y="293369"/>
                </a:lnTo>
              </a:path>
              <a:path w="6953250" h="10085070">
                <a:moveTo>
                  <a:pt x="119634" y="598169"/>
                </a:moveTo>
                <a:lnTo>
                  <a:pt x="119634" y="576579"/>
                </a:lnTo>
                <a:lnTo>
                  <a:pt x="761" y="576579"/>
                </a:lnTo>
                <a:lnTo>
                  <a:pt x="761" y="478662"/>
                </a:lnTo>
                <a:lnTo>
                  <a:pt x="119634" y="478662"/>
                </a:lnTo>
                <a:lnTo>
                  <a:pt x="119634" y="456691"/>
                </a:lnTo>
                <a:lnTo>
                  <a:pt x="119634" y="445769"/>
                </a:lnTo>
              </a:path>
              <a:path w="6953250" h="10085070">
                <a:moveTo>
                  <a:pt x="140970" y="598169"/>
                </a:moveTo>
                <a:lnTo>
                  <a:pt x="140970" y="554862"/>
                </a:lnTo>
                <a:lnTo>
                  <a:pt x="22402" y="554862"/>
                </a:lnTo>
                <a:lnTo>
                  <a:pt x="22402" y="500379"/>
                </a:lnTo>
                <a:lnTo>
                  <a:pt x="140970" y="500379"/>
                </a:lnTo>
                <a:lnTo>
                  <a:pt x="140970" y="445769"/>
                </a:lnTo>
              </a:path>
              <a:path w="6953250" h="10085070">
                <a:moveTo>
                  <a:pt x="119634" y="750569"/>
                </a:moveTo>
                <a:lnTo>
                  <a:pt x="119634" y="728979"/>
                </a:lnTo>
                <a:lnTo>
                  <a:pt x="761" y="728979"/>
                </a:lnTo>
                <a:lnTo>
                  <a:pt x="761" y="631062"/>
                </a:lnTo>
                <a:lnTo>
                  <a:pt x="119634" y="631062"/>
                </a:lnTo>
                <a:lnTo>
                  <a:pt x="119634" y="609091"/>
                </a:lnTo>
                <a:lnTo>
                  <a:pt x="119634" y="598169"/>
                </a:lnTo>
              </a:path>
              <a:path w="6953250" h="10085070">
                <a:moveTo>
                  <a:pt x="140970" y="750569"/>
                </a:moveTo>
                <a:lnTo>
                  <a:pt x="140970" y="707262"/>
                </a:lnTo>
                <a:lnTo>
                  <a:pt x="22402" y="707262"/>
                </a:lnTo>
                <a:lnTo>
                  <a:pt x="22402" y="652779"/>
                </a:lnTo>
                <a:lnTo>
                  <a:pt x="140970" y="652779"/>
                </a:lnTo>
                <a:lnTo>
                  <a:pt x="140970" y="598169"/>
                </a:lnTo>
              </a:path>
              <a:path w="6953250" h="10085070">
                <a:moveTo>
                  <a:pt x="119634" y="903224"/>
                </a:moveTo>
                <a:lnTo>
                  <a:pt x="119634" y="881379"/>
                </a:lnTo>
                <a:lnTo>
                  <a:pt x="761" y="881379"/>
                </a:lnTo>
                <a:lnTo>
                  <a:pt x="761" y="783462"/>
                </a:lnTo>
                <a:lnTo>
                  <a:pt x="119634" y="783462"/>
                </a:lnTo>
                <a:lnTo>
                  <a:pt x="119634" y="761491"/>
                </a:lnTo>
                <a:lnTo>
                  <a:pt x="119634" y="750569"/>
                </a:lnTo>
              </a:path>
              <a:path w="6953250" h="10085070">
                <a:moveTo>
                  <a:pt x="140970" y="903224"/>
                </a:moveTo>
                <a:lnTo>
                  <a:pt x="140970" y="859662"/>
                </a:lnTo>
                <a:lnTo>
                  <a:pt x="22402" y="859662"/>
                </a:lnTo>
                <a:lnTo>
                  <a:pt x="22402" y="805179"/>
                </a:lnTo>
                <a:lnTo>
                  <a:pt x="140970" y="805179"/>
                </a:lnTo>
                <a:lnTo>
                  <a:pt x="140970" y="750569"/>
                </a:lnTo>
              </a:path>
              <a:path w="6953250" h="10085070">
                <a:moveTo>
                  <a:pt x="119634" y="1055624"/>
                </a:moveTo>
                <a:lnTo>
                  <a:pt x="119634" y="1033779"/>
                </a:lnTo>
                <a:lnTo>
                  <a:pt x="761" y="1033779"/>
                </a:lnTo>
                <a:lnTo>
                  <a:pt x="761" y="935862"/>
                </a:lnTo>
                <a:lnTo>
                  <a:pt x="119634" y="935862"/>
                </a:lnTo>
                <a:lnTo>
                  <a:pt x="119634" y="913891"/>
                </a:lnTo>
                <a:lnTo>
                  <a:pt x="119634" y="903224"/>
                </a:lnTo>
              </a:path>
              <a:path w="6953250" h="10085070">
                <a:moveTo>
                  <a:pt x="140970" y="1055624"/>
                </a:moveTo>
                <a:lnTo>
                  <a:pt x="140970" y="1012062"/>
                </a:lnTo>
                <a:lnTo>
                  <a:pt x="22402" y="1012062"/>
                </a:lnTo>
                <a:lnTo>
                  <a:pt x="22402" y="957579"/>
                </a:lnTo>
                <a:lnTo>
                  <a:pt x="140970" y="957579"/>
                </a:lnTo>
                <a:lnTo>
                  <a:pt x="140970" y="903224"/>
                </a:lnTo>
              </a:path>
              <a:path w="6953250" h="10085070">
                <a:moveTo>
                  <a:pt x="119634" y="1208024"/>
                </a:moveTo>
                <a:lnTo>
                  <a:pt x="119634" y="1186179"/>
                </a:lnTo>
                <a:lnTo>
                  <a:pt x="761" y="1186179"/>
                </a:lnTo>
                <a:lnTo>
                  <a:pt x="761" y="1088262"/>
                </a:lnTo>
                <a:lnTo>
                  <a:pt x="119634" y="1088262"/>
                </a:lnTo>
                <a:lnTo>
                  <a:pt x="119634" y="1066291"/>
                </a:lnTo>
                <a:lnTo>
                  <a:pt x="119634" y="1055624"/>
                </a:lnTo>
              </a:path>
              <a:path w="6953250" h="10085070">
                <a:moveTo>
                  <a:pt x="140970" y="1208024"/>
                </a:moveTo>
                <a:lnTo>
                  <a:pt x="140970" y="1164462"/>
                </a:lnTo>
                <a:lnTo>
                  <a:pt x="22402" y="1164462"/>
                </a:lnTo>
                <a:lnTo>
                  <a:pt x="22402" y="1109979"/>
                </a:lnTo>
                <a:lnTo>
                  <a:pt x="140970" y="1109979"/>
                </a:lnTo>
                <a:lnTo>
                  <a:pt x="140970" y="1055624"/>
                </a:lnTo>
              </a:path>
              <a:path w="6953250" h="10085070">
                <a:moveTo>
                  <a:pt x="119634" y="1360424"/>
                </a:moveTo>
                <a:lnTo>
                  <a:pt x="119634" y="1338579"/>
                </a:lnTo>
                <a:lnTo>
                  <a:pt x="761" y="1338579"/>
                </a:lnTo>
                <a:lnTo>
                  <a:pt x="761" y="1240662"/>
                </a:lnTo>
                <a:lnTo>
                  <a:pt x="119634" y="1240662"/>
                </a:lnTo>
                <a:lnTo>
                  <a:pt x="119634" y="1218691"/>
                </a:lnTo>
                <a:lnTo>
                  <a:pt x="119634" y="1208024"/>
                </a:lnTo>
              </a:path>
              <a:path w="6953250" h="10085070">
                <a:moveTo>
                  <a:pt x="140970" y="1360424"/>
                </a:moveTo>
                <a:lnTo>
                  <a:pt x="140970" y="1316862"/>
                </a:lnTo>
                <a:lnTo>
                  <a:pt x="22402" y="1316862"/>
                </a:lnTo>
                <a:lnTo>
                  <a:pt x="22402" y="1262379"/>
                </a:lnTo>
                <a:lnTo>
                  <a:pt x="140970" y="1262379"/>
                </a:lnTo>
                <a:lnTo>
                  <a:pt x="140970" y="1208024"/>
                </a:lnTo>
              </a:path>
              <a:path w="6953250" h="10085070">
                <a:moveTo>
                  <a:pt x="119634" y="1512824"/>
                </a:moveTo>
                <a:lnTo>
                  <a:pt x="119634" y="1490979"/>
                </a:lnTo>
                <a:lnTo>
                  <a:pt x="761" y="1490979"/>
                </a:lnTo>
                <a:lnTo>
                  <a:pt x="761" y="1393062"/>
                </a:lnTo>
                <a:lnTo>
                  <a:pt x="119634" y="1393062"/>
                </a:lnTo>
                <a:lnTo>
                  <a:pt x="119634" y="1371473"/>
                </a:lnTo>
                <a:lnTo>
                  <a:pt x="119634" y="1360424"/>
                </a:lnTo>
              </a:path>
              <a:path w="6953250" h="10085070">
                <a:moveTo>
                  <a:pt x="140970" y="1512824"/>
                </a:moveTo>
                <a:lnTo>
                  <a:pt x="140970" y="1469262"/>
                </a:lnTo>
                <a:lnTo>
                  <a:pt x="22402" y="1469262"/>
                </a:lnTo>
                <a:lnTo>
                  <a:pt x="22402" y="1414779"/>
                </a:lnTo>
                <a:lnTo>
                  <a:pt x="140970" y="1414779"/>
                </a:lnTo>
                <a:lnTo>
                  <a:pt x="140970" y="1360424"/>
                </a:lnTo>
              </a:path>
              <a:path w="6953250" h="10085070">
                <a:moveTo>
                  <a:pt x="119634" y="1665224"/>
                </a:moveTo>
                <a:lnTo>
                  <a:pt x="119634" y="1643379"/>
                </a:lnTo>
                <a:lnTo>
                  <a:pt x="761" y="1643379"/>
                </a:lnTo>
                <a:lnTo>
                  <a:pt x="761" y="1545462"/>
                </a:lnTo>
                <a:lnTo>
                  <a:pt x="119634" y="1545462"/>
                </a:lnTo>
                <a:lnTo>
                  <a:pt x="119634" y="1523873"/>
                </a:lnTo>
                <a:lnTo>
                  <a:pt x="119634" y="1512824"/>
                </a:lnTo>
              </a:path>
              <a:path w="6953250" h="10085070">
                <a:moveTo>
                  <a:pt x="140970" y="1665224"/>
                </a:moveTo>
                <a:lnTo>
                  <a:pt x="140970" y="1621662"/>
                </a:lnTo>
                <a:lnTo>
                  <a:pt x="22402" y="1621662"/>
                </a:lnTo>
                <a:lnTo>
                  <a:pt x="22402" y="1567179"/>
                </a:lnTo>
                <a:lnTo>
                  <a:pt x="140970" y="1567179"/>
                </a:lnTo>
                <a:lnTo>
                  <a:pt x="140970" y="1512824"/>
                </a:lnTo>
              </a:path>
              <a:path w="6953250" h="10085070">
                <a:moveTo>
                  <a:pt x="119634" y="1817624"/>
                </a:moveTo>
                <a:lnTo>
                  <a:pt x="119634" y="1796033"/>
                </a:lnTo>
                <a:lnTo>
                  <a:pt x="761" y="1796033"/>
                </a:lnTo>
                <a:lnTo>
                  <a:pt x="761" y="1697862"/>
                </a:lnTo>
                <a:lnTo>
                  <a:pt x="119634" y="1697862"/>
                </a:lnTo>
                <a:lnTo>
                  <a:pt x="119634" y="1676273"/>
                </a:lnTo>
                <a:lnTo>
                  <a:pt x="119634" y="1665224"/>
                </a:lnTo>
              </a:path>
              <a:path w="6953250" h="10085070">
                <a:moveTo>
                  <a:pt x="140970" y="1817624"/>
                </a:moveTo>
                <a:lnTo>
                  <a:pt x="140970" y="1774062"/>
                </a:lnTo>
                <a:lnTo>
                  <a:pt x="22402" y="1774062"/>
                </a:lnTo>
                <a:lnTo>
                  <a:pt x="22402" y="1719833"/>
                </a:lnTo>
                <a:lnTo>
                  <a:pt x="140970" y="1719833"/>
                </a:lnTo>
                <a:lnTo>
                  <a:pt x="140970" y="1665224"/>
                </a:lnTo>
              </a:path>
              <a:path w="6953250" h="10085070">
                <a:moveTo>
                  <a:pt x="119634" y="1970024"/>
                </a:moveTo>
                <a:lnTo>
                  <a:pt x="119634" y="1948433"/>
                </a:lnTo>
                <a:lnTo>
                  <a:pt x="761" y="1948433"/>
                </a:lnTo>
                <a:lnTo>
                  <a:pt x="761" y="1850262"/>
                </a:lnTo>
                <a:lnTo>
                  <a:pt x="119634" y="1850262"/>
                </a:lnTo>
                <a:lnTo>
                  <a:pt x="119634" y="1828673"/>
                </a:lnTo>
                <a:lnTo>
                  <a:pt x="119634" y="1817624"/>
                </a:lnTo>
              </a:path>
              <a:path w="6953250" h="10085070">
                <a:moveTo>
                  <a:pt x="140970" y="1970024"/>
                </a:moveTo>
                <a:lnTo>
                  <a:pt x="140970" y="1926462"/>
                </a:lnTo>
                <a:lnTo>
                  <a:pt x="22402" y="1926462"/>
                </a:lnTo>
                <a:lnTo>
                  <a:pt x="22402" y="1872233"/>
                </a:lnTo>
                <a:lnTo>
                  <a:pt x="140970" y="1872233"/>
                </a:lnTo>
                <a:lnTo>
                  <a:pt x="140970" y="1817624"/>
                </a:lnTo>
              </a:path>
              <a:path w="6953250" h="10085070">
                <a:moveTo>
                  <a:pt x="119634" y="2122424"/>
                </a:moveTo>
                <a:lnTo>
                  <a:pt x="119634" y="2100833"/>
                </a:lnTo>
                <a:lnTo>
                  <a:pt x="761" y="2100833"/>
                </a:lnTo>
                <a:lnTo>
                  <a:pt x="761" y="2002662"/>
                </a:lnTo>
                <a:lnTo>
                  <a:pt x="119634" y="2002662"/>
                </a:lnTo>
                <a:lnTo>
                  <a:pt x="119634" y="1981073"/>
                </a:lnTo>
                <a:lnTo>
                  <a:pt x="119634" y="1970024"/>
                </a:lnTo>
              </a:path>
              <a:path w="6953250" h="10085070">
                <a:moveTo>
                  <a:pt x="140970" y="2122424"/>
                </a:moveTo>
                <a:lnTo>
                  <a:pt x="140970" y="2078862"/>
                </a:lnTo>
                <a:lnTo>
                  <a:pt x="22402" y="2078862"/>
                </a:lnTo>
                <a:lnTo>
                  <a:pt x="22402" y="2024633"/>
                </a:lnTo>
                <a:lnTo>
                  <a:pt x="140970" y="2024633"/>
                </a:lnTo>
                <a:lnTo>
                  <a:pt x="140970" y="1970024"/>
                </a:lnTo>
              </a:path>
              <a:path w="6953250" h="10085070">
                <a:moveTo>
                  <a:pt x="119634" y="2274824"/>
                </a:moveTo>
                <a:lnTo>
                  <a:pt x="119634" y="2253233"/>
                </a:lnTo>
                <a:lnTo>
                  <a:pt x="761" y="2253233"/>
                </a:lnTo>
                <a:lnTo>
                  <a:pt x="761" y="2155062"/>
                </a:lnTo>
                <a:lnTo>
                  <a:pt x="119634" y="2155062"/>
                </a:lnTo>
                <a:lnTo>
                  <a:pt x="119634" y="2133473"/>
                </a:lnTo>
                <a:lnTo>
                  <a:pt x="119634" y="2122424"/>
                </a:lnTo>
              </a:path>
              <a:path w="6953250" h="10085070">
                <a:moveTo>
                  <a:pt x="140970" y="2274824"/>
                </a:moveTo>
                <a:lnTo>
                  <a:pt x="140970" y="2231262"/>
                </a:lnTo>
                <a:lnTo>
                  <a:pt x="22402" y="2231262"/>
                </a:lnTo>
                <a:lnTo>
                  <a:pt x="22402" y="2177033"/>
                </a:lnTo>
                <a:lnTo>
                  <a:pt x="140970" y="2177033"/>
                </a:lnTo>
                <a:lnTo>
                  <a:pt x="140970" y="2122424"/>
                </a:lnTo>
              </a:path>
              <a:path w="6953250" h="10085070">
                <a:moveTo>
                  <a:pt x="119634" y="2427224"/>
                </a:moveTo>
                <a:lnTo>
                  <a:pt x="119634" y="2405633"/>
                </a:lnTo>
                <a:lnTo>
                  <a:pt x="761" y="2405633"/>
                </a:lnTo>
                <a:lnTo>
                  <a:pt x="761" y="2307462"/>
                </a:lnTo>
                <a:lnTo>
                  <a:pt x="119634" y="2307462"/>
                </a:lnTo>
                <a:lnTo>
                  <a:pt x="119634" y="2285873"/>
                </a:lnTo>
                <a:lnTo>
                  <a:pt x="119634" y="2274824"/>
                </a:lnTo>
              </a:path>
              <a:path w="6953250" h="10085070">
                <a:moveTo>
                  <a:pt x="140970" y="2427224"/>
                </a:moveTo>
                <a:lnTo>
                  <a:pt x="140970" y="2383662"/>
                </a:lnTo>
                <a:lnTo>
                  <a:pt x="22402" y="2383662"/>
                </a:lnTo>
                <a:lnTo>
                  <a:pt x="22402" y="2329433"/>
                </a:lnTo>
                <a:lnTo>
                  <a:pt x="140970" y="2329433"/>
                </a:lnTo>
                <a:lnTo>
                  <a:pt x="140970" y="2274824"/>
                </a:lnTo>
              </a:path>
              <a:path w="6953250" h="10085070">
                <a:moveTo>
                  <a:pt x="119634" y="2579624"/>
                </a:moveTo>
                <a:lnTo>
                  <a:pt x="119634" y="2558033"/>
                </a:lnTo>
                <a:lnTo>
                  <a:pt x="761" y="2558033"/>
                </a:lnTo>
                <a:lnTo>
                  <a:pt x="761" y="2459862"/>
                </a:lnTo>
                <a:lnTo>
                  <a:pt x="119634" y="2459862"/>
                </a:lnTo>
                <a:lnTo>
                  <a:pt x="119634" y="2438273"/>
                </a:lnTo>
                <a:lnTo>
                  <a:pt x="119634" y="2427224"/>
                </a:lnTo>
              </a:path>
              <a:path w="6953250" h="10085070">
                <a:moveTo>
                  <a:pt x="140970" y="2579624"/>
                </a:moveTo>
                <a:lnTo>
                  <a:pt x="140970" y="2536062"/>
                </a:lnTo>
                <a:lnTo>
                  <a:pt x="22402" y="2536062"/>
                </a:lnTo>
                <a:lnTo>
                  <a:pt x="22402" y="2481833"/>
                </a:lnTo>
                <a:lnTo>
                  <a:pt x="140970" y="2481833"/>
                </a:lnTo>
                <a:lnTo>
                  <a:pt x="140970" y="2427224"/>
                </a:lnTo>
              </a:path>
              <a:path w="6953250" h="10085070">
                <a:moveTo>
                  <a:pt x="119634" y="2732024"/>
                </a:moveTo>
                <a:lnTo>
                  <a:pt x="119634" y="2710433"/>
                </a:lnTo>
                <a:lnTo>
                  <a:pt x="761" y="2710433"/>
                </a:lnTo>
                <a:lnTo>
                  <a:pt x="761" y="2612262"/>
                </a:lnTo>
                <a:lnTo>
                  <a:pt x="119634" y="2612262"/>
                </a:lnTo>
                <a:lnTo>
                  <a:pt x="119634" y="2590673"/>
                </a:lnTo>
                <a:lnTo>
                  <a:pt x="119634" y="2579624"/>
                </a:lnTo>
              </a:path>
              <a:path w="6953250" h="10085070">
                <a:moveTo>
                  <a:pt x="140970" y="2732024"/>
                </a:moveTo>
                <a:lnTo>
                  <a:pt x="140970" y="2688462"/>
                </a:lnTo>
                <a:lnTo>
                  <a:pt x="22402" y="2688462"/>
                </a:lnTo>
                <a:lnTo>
                  <a:pt x="22402" y="2634233"/>
                </a:lnTo>
                <a:lnTo>
                  <a:pt x="140970" y="2634233"/>
                </a:lnTo>
                <a:lnTo>
                  <a:pt x="140970" y="2579624"/>
                </a:lnTo>
              </a:path>
              <a:path w="6953250" h="10085070">
                <a:moveTo>
                  <a:pt x="119634" y="2884424"/>
                </a:moveTo>
                <a:lnTo>
                  <a:pt x="119634" y="2862833"/>
                </a:lnTo>
                <a:lnTo>
                  <a:pt x="761" y="2862833"/>
                </a:lnTo>
                <a:lnTo>
                  <a:pt x="761" y="2765043"/>
                </a:lnTo>
                <a:lnTo>
                  <a:pt x="119634" y="2765043"/>
                </a:lnTo>
                <a:lnTo>
                  <a:pt x="119634" y="2743073"/>
                </a:lnTo>
                <a:lnTo>
                  <a:pt x="119634" y="2732024"/>
                </a:lnTo>
              </a:path>
              <a:path w="6953250" h="10085070">
                <a:moveTo>
                  <a:pt x="140970" y="2884424"/>
                </a:moveTo>
                <a:lnTo>
                  <a:pt x="140970" y="2841243"/>
                </a:lnTo>
                <a:lnTo>
                  <a:pt x="22402" y="2841243"/>
                </a:lnTo>
                <a:lnTo>
                  <a:pt x="22402" y="2786633"/>
                </a:lnTo>
                <a:lnTo>
                  <a:pt x="140970" y="2786633"/>
                </a:lnTo>
                <a:lnTo>
                  <a:pt x="140970" y="2732024"/>
                </a:lnTo>
              </a:path>
              <a:path w="6953250" h="10085070">
                <a:moveTo>
                  <a:pt x="119634" y="3037204"/>
                </a:moveTo>
                <a:lnTo>
                  <a:pt x="119634" y="3015233"/>
                </a:lnTo>
                <a:lnTo>
                  <a:pt x="761" y="3015233"/>
                </a:lnTo>
                <a:lnTo>
                  <a:pt x="761" y="2917443"/>
                </a:lnTo>
                <a:lnTo>
                  <a:pt x="119634" y="2917443"/>
                </a:lnTo>
                <a:lnTo>
                  <a:pt x="119634" y="2895473"/>
                </a:lnTo>
                <a:lnTo>
                  <a:pt x="119634" y="2884424"/>
                </a:lnTo>
              </a:path>
              <a:path w="6953250" h="10085070">
                <a:moveTo>
                  <a:pt x="140970" y="3037204"/>
                </a:moveTo>
                <a:lnTo>
                  <a:pt x="140970" y="2993643"/>
                </a:lnTo>
                <a:lnTo>
                  <a:pt x="22402" y="2993643"/>
                </a:lnTo>
                <a:lnTo>
                  <a:pt x="22402" y="2939033"/>
                </a:lnTo>
                <a:lnTo>
                  <a:pt x="140970" y="2939033"/>
                </a:lnTo>
                <a:lnTo>
                  <a:pt x="140970" y="2884424"/>
                </a:lnTo>
              </a:path>
              <a:path w="6953250" h="10085070">
                <a:moveTo>
                  <a:pt x="119634" y="3189604"/>
                </a:moveTo>
                <a:lnTo>
                  <a:pt x="119634" y="3167633"/>
                </a:lnTo>
                <a:lnTo>
                  <a:pt x="761" y="3167633"/>
                </a:lnTo>
                <a:lnTo>
                  <a:pt x="761" y="3069843"/>
                </a:lnTo>
                <a:lnTo>
                  <a:pt x="119634" y="3069843"/>
                </a:lnTo>
                <a:lnTo>
                  <a:pt x="119634" y="3047873"/>
                </a:lnTo>
                <a:lnTo>
                  <a:pt x="119634" y="3037204"/>
                </a:lnTo>
              </a:path>
              <a:path w="6953250" h="10085070">
                <a:moveTo>
                  <a:pt x="140970" y="3189604"/>
                </a:moveTo>
                <a:lnTo>
                  <a:pt x="140970" y="3146043"/>
                </a:lnTo>
                <a:lnTo>
                  <a:pt x="22402" y="3146043"/>
                </a:lnTo>
                <a:lnTo>
                  <a:pt x="22402" y="3091433"/>
                </a:lnTo>
                <a:lnTo>
                  <a:pt x="140970" y="3091433"/>
                </a:lnTo>
                <a:lnTo>
                  <a:pt x="140970" y="3037204"/>
                </a:lnTo>
              </a:path>
              <a:path w="6953250" h="10085070">
                <a:moveTo>
                  <a:pt x="119634" y="3342004"/>
                </a:moveTo>
                <a:lnTo>
                  <a:pt x="119634" y="3320033"/>
                </a:lnTo>
                <a:lnTo>
                  <a:pt x="761" y="3320033"/>
                </a:lnTo>
                <a:lnTo>
                  <a:pt x="761" y="3222243"/>
                </a:lnTo>
                <a:lnTo>
                  <a:pt x="119634" y="3222243"/>
                </a:lnTo>
                <a:lnTo>
                  <a:pt x="119634" y="3200273"/>
                </a:lnTo>
                <a:lnTo>
                  <a:pt x="119634" y="3189604"/>
                </a:lnTo>
              </a:path>
              <a:path w="6953250" h="10085070">
                <a:moveTo>
                  <a:pt x="140970" y="3342004"/>
                </a:moveTo>
                <a:lnTo>
                  <a:pt x="140970" y="3298443"/>
                </a:lnTo>
                <a:lnTo>
                  <a:pt x="22402" y="3298443"/>
                </a:lnTo>
                <a:lnTo>
                  <a:pt x="22402" y="3243833"/>
                </a:lnTo>
                <a:lnTo>
                  <a:pt x="140970" y="3243833"/>
                </a:lnTo>
                <a:lnTo>
                  <a:pt x="140970" y="3189604"/>
                </a:lnTo>
              </a:path>
              <a:path w="6953250" h="10085070">
                <a:moveTo>
                  <a:pt x="119634" y="3494404"/>
                </a:moveTo>
                <a:lnTo>
                  <a:pt x="119634" y="3472433"/>
                </a:lnTo>
                <a:lnTo>
                  <a:pt x="761" y="3472433"/>
                </a:lnTo>
                <a:lnTo>
                  <a:pt x="761" y="3374643"/>
                </a:lnTo>
                <a:lnTo>
                  <a:pt x="119634" y="3374643"/>
                </a:lnTo>
                <a:lnTo>
                  <a:pt x="119634" y="3352673"/>
                </a:lnTo>
                <a:lnTo>
                  <a:pt x="119634" y="3342004"/>
                </a:lnTo>
              </a:path>
              <a:path w="6953250" h="10085070">
                <a:moveTo>
                  <a:pt x="140970" y="3494404"/>
                </a:moveTo>
                <a:lnTo>
                  <a:pt x="140970" y="3450843"/>
                </a:lnTo>
                <a:lnTo>
                  <a:pt x="22402" y="3450843"/>
                </a:lnTo>
                <a:lnTo>
                  <a:pt x="22402" y="3396233"/>
                </a:lnTo>
                <a:lnTo>
                  <a:pt x="140970" y="3396233"/>
                </a:lnTo>
                <a:lnTo>
                  <a:pt x="140970" y="3342004"/>
                </a:lnTo>
              </a:path>
              <a:path w="6953250" h="10085070">
                <a:moveTo>
                  <a:pt x="119634" y="3646804"/>
                </a:moveTo>
                <a:lnTo>
                  <a:pt x="119634" y="3624833"/>
                </a:lnTo>
                <a:lnTo>
                  <a:pt x="761" y="3624833"/>
                </a:lnTo>
                <a:lnTo>
                  <a:pt x="761" y="3527043"/>
                </a:lnTo>
                <a:lnTo>
                  <a:pt x="119634" y="3527043"/>
                </a:lnTo>
                <a:lnTo>
                  <a:pt x="119634" y="3505073"/>
                </a:lnTo>
                <a:lnTo>
                  <a:pt x="119634" y="3494404"/>
                </a:lnTo>
              </a:path>
              <a:path w="6953250" h="10085070">
                <a:moveTo>
                  <a:pt x="140970" y="3646804"/>
                </a:moveTo>
                <a:lnTo>
                  <a:pt x="140970" y="3603243"/>
                </a:lnTo>
                <a:lnTo>
                  <a:pt x="22402" y="3603243"/>
                </a:lnTo>
                <a:lnTo>
                  <a:pt x="22402" y="3548633"/>
                </a:lnTo>
                <a:lnTo>
                  <a:pt x="140970" y="3548633"/>
                </a:lnTo>
                <a:lnTo>
                  <a:pt x="140970" y="3494404"/>
                </a:lnTo>
              </a:path>
              <a:path w="6953250" h="10085070">
                <a:moveTo>
                  <a:pt x="119634" y="3799204"/>
                </a:moveTo>
                <a:lnTo>
                  <a:pt x="119634" y="3777233"/>
                </a:lnTo>
                <a:lnTo>
                  <a:pt x="761" y="3777233"/>
                </a:lnTo>
                <a:lnTo>
                  <a:pt x="761" y="3679443"/>
                </a:lnTo>
                <a:lnTo>
                  <a:pt x="119634" y="3679443"/>
                </a:lnTo>
                <a:lnTo>
                  <a:pt x="119634" y="3657727"/>
                </a:lnTo>
                <a:lnTo>
                  <a:pt x="119634" y="3646804"/>
                </a:lnTo>
              </a:path>
              <a:path w="6953250" h="10085070">
                <a:moveTo>
                  <a:pt x="140970" y="3799204"/>
                </a:moveTo>
                <a:lnTo>
                  <a:pt x="140970" y="3755643"/>
                </a:lnTo>
                <a:lnTo>
                  <a:pt x="22402" y="3755643"/>
                </a:lnTo>
                <a:lnTo>
                  <a:pt x="22402" y="3701033"/>
                </a:lnTo>
                <a:lnTo>
                  <a:pt x="140970" y="3701033"/>
                </a:lnTo>
                <a:lnTo>
                  <a:pt x="140970" y="3646804"/>
                </a:lnTo>
              </a:path>
              <a:path w="6953250" h="10085070">
                <a:moveTo>
                  <a:pt x="119634" y="3951604"/>
                </a:moveTo>
                <a:lnTo>
                  <a:pt x="119634" y="3929633"/>
                </a:lnTo>
                <a:lnTo>
                  <a:pt x="761" y="3929633"/>
                </a:lnTo>
                <a:lnTo>
                  <a:pt x="761" y="3831843"/>
                </a:lnTo>
                <a:lnTo>
                  <a:pt x="119634" y="3831843"/>
                </a:lnTo>
                <a:lnTo>
                  <a:pt x="119634" y="3810127"/>
                </a:lnTo>
                <a:lnTo>
                  <a:pt x="119634" y="3799204"/>
                </a:lnTo>
              </a:path>
              <a:path w="6953250" h="10085070">
                <a:moveTo>
                  <a:pt x="140970" y="3951604"/>
                </a:moveTo>
                <a:lnTo>
                  <a:pt x="140970" y="3908043"/>
                </a:lnTo>
                <a:lnTo>
                  <a:pt x="22402" y="3908043"/>
                </a:lnTo>
                <a:lnTo>
                  <a:pt x="22402" y="3853433"/>
                </a:lnTo>
                <a:lnTo>
                  <a:pt x="140970" y="3853433"/>
                </a:lnTo>
                <a:lnTo>
                  <a:pt x="140970" y="3799204"/>
                </a:lnTo>
              </a:path>
              <a:path w="6953250" h="10085070">
                <a:moveTo>
                  <a:pt x="119634" y="4104004"/>
                </a:moveTo>
                <a:lnTo>
                  <a:pt x="119634" y="4082287"/>
                </a:lnTo>
                <a:lnTo>
                  <a:pt x="761" y="4082287"/>
                </a:lnTo>
                <a:lnTo>
                  <a:pt x="761" y="3984243"/>
                </a:lnTo>
                <a:lnTo>
                  <a:pt x="119634" y="3984243"/>
                </a:lnTo>
                <a:lnTo>
                  <a:pt x="119634" y="3962526"/>
                </a:lnTo>
                <a:lnTo>
                  <a:pt x="119634" y="3951604"/>
                </a:lnTo>
              </a:path>
              <a:path w="6953250" h="10085070">
                <a:moveTo>
                  <a:pt x="140970" y="4104004"/>
                </a:moveTo>
                <a:lnTo>
                  <a:pt x="140970" y="4060443"/>
                </a:lnTo>
                <a:lnTo>
                  <a:pt x="22402" y="4060443"/>
                </a:lnTo>
                <a:lnTo>
                  <a:pt x="22402" y="4006087"/>
                </a:lnTo>
                <a:lnTo>
                  <a:pt x="140970" y="4006087"/>
                </a:lnTo>
                <a:lnTo>
                  <a:pt x="140970" y="3951604"/>
                </a:lnTo>
              </a:path>
              <a:path w="6953250" h="10085070">
                <a:moveTo>
                  <a:pt x="119634" y="4256405"/>
                </a:moveTo>
                <a:lnTo>
                  <a:pt x="119634" y="4234687"/>
                </a:lnTo>
                <a:lnTo>
                  <a:pt x="761" y="4234687"/>
                </a:lnTo>
                <a:lnTo>
                  <a:pt x="761" y="4136643"/>
                </a:lnTo>
                <a:lnTo>
                  <a:pt x="119634" y="4136643"/>
                </a:lnTo>
                <a:lnTo>
                  <a:pt x="119634" y="4114926"/>
                </a:lnTo>
                <a:lnTo>
                  <a:pt x="119634" y="4104004"/>
                </a:lnTo>
              </a:path>
              <a:path w="6953250" h="10085070">
                <a:moveTo>
                  <a:pt x="140970" y="4256405"/>
                </a:moveTo>
                <a:lnTo>
                  <a:pt x="140970" y="4212844"/>
                </a:lnTo>
                <a:lnTo>
                  <a:pt x="22402" y="4212844"/>
                </a:lnTo>
                <a:lnTo>
                  <a:pt x="22402" y="4158487"/>
                </a:lnTo>
                <a:lnTo>
                  <a:pt x="140970" y="4158487"/>
                </a:lnTo>
                <a:lnTo>
                  <a:pt x="140970" y="4104004"/>
                </a:lnTo>
              </a:path>
              <a:path w="6953250" h="10085070">
                <a:moveTo>
                  <a:pt x="119634" y="4408805"/>
                </a:moveTo>
                <a:lnTo>
                  <a:pt x="119634" y="4387087"/>
                </a:lnTo>
                <a:lnTo>
                  <a:pt x="761" y="4387087"/>
                </a:lnTo>
                <a:lnTo>
                  <a:pt x="761" y="4289044"/>
                </a:lnTo>
                <a:lnTo>
                  <a:pt x="119634" y="4289044"/>
                </a:lnTo>
                <a:lnTo>
                  <a:pt x="119634" y="4267326"/>
                </a:lnTo>
                <a:lnTo>
                  <a:pt x="119634" y="4256405"/>
                </a:lnTo>
              </a:path>
              <a:path w="6953250" h="10085070">
                <a:moveTo>
                  <a:pt x="140970" y="4408805"/>
                </a:moveTo>
                <a:lnTo>
                  <a:pt x="140970" y="4365244"/>
                </a:lnTo>
                <a:lnTo>
                  <a:pt x="22402" y="4365244"/>
                </a:lnTo>
                <a:lnTo>
                  <a:pt x="22402" y="4310887"/>
                </a:lnTo>
                <a:lnTo>
                  <a:pt x="140970" y="4310887"/>
                </a:lnTo>
                <a:lnTo>
                  <a:pt x="140970" y="4256405"/>
                </a:lnTo>
              </a:path>
              <a:path w="6953250" h="10085070">
                <a:moveTo>
                  <a:pt x="119634" y="4561205"/>
                </a:moveTo>
                <a:lnTo>
                  <a:pt x="119634" y="4539487"/>
                </a:lnTo>
                <a:lnTo>
                  <a:pt x="761" y="4539487"/>
                </a:lnTo>
                <a:lnTo>
                  <a:pt x="761" y="4441444"/>
                </a:lnTo>
                <a:lnTo>
                  <a:pt x="119634" y="4441444"/>
                </a:lnTo>
                <a:lnTo>
                  <a:pt x="119634" y="4419726"/>
                </a:lnTo>
                <a:lnTo>
                  <a:pt x="119634" y="4408805"/>
                </a:lnTo>
              </a:path>
              <a:path w="6953250" h="10085070">
                <a:moveTo>
                  <a:pt x="140970" y="4561205"/>
                </a:moveTo>
                <a:lnTo>
                  <a:pt x="140970" y="4517644"/>
                </a:lnTo>
                <a:lnTo>
                  <a:pt x="22402" y="4517644"/>
                </a:lnTo>
                <a:lnTo>
                  <a:pt x="22402" y="4463287"/>
                </a:lnTo>
                <a:lnTo>
                  <a:pt x="140970" y="4463287"/>
                </a:lnTo>
                <a:lnTo>
                  <a:pt x="140970" y="4408805"/>
                </a:lnTo>
              </a:path>
              <a:path w="6953250" h="10085070">
                <a:moveTo>
                  <a:pt x="119634" y="4713605"/>
                </a:moveTo>
                <a:lnTo>
                  <a:pt x="119634" y="4691887"/>
                </a:lnTo>
                <a:lnTo>
                  <a:pt x="761" y="4691887"/>
                </a:lnTo>
                <a:lnTo>
                  <a:pt x="761" y="4593844"/>
                </a:lnTo>
                <a:lnTo>
                  <a:pt x="119634" y="4593844"/>
                </a:lnTo>
                <a:lnTo>
                  <a:pt x="119634" y="4572126"/>
                </a:lnTo>
                <a:lnTo>
                  <a:pt x="119634" y="4561205"/>
                </a:lnTo>
              </a:path>
              <a:path w="6953250" h="10085070">
                <a:moveTo>
                  <a:pt x="140970" y="4713605"/>
                </a:moveTo>
                <a:lnTo>
                  <a:pt x="140970" y="4670044"/>
                </a:lnTo>
                <a:lnTo>
                  <a:pt x="22402" y="4670044"/>
                </a:lnTo>
                <a:lnTo>
                  <a:pt x="22402" y="4615687"/>
                </a:lnTo>
                <a:lnTo>
                  <a:pt x="140970" y="4615687"/>
                </a:lnTo>
                <a:lnTo>
                  <a:pt x="140970" y="4561205"/>
                </a:lnTo>
              </a:path>
              <a:path w="6953250" h="10085070">
                <a:moveTo>
                  <a:pt x="119634" y="4866005"/>
                </a:moveTo>
                <a:lnTo>
                  <a:pt x="119634" y="4844287"/>
                </a:lnTo>
                <a:lnTo>
                  <a:pt x="761" y="4844287"/>
                </a:lnTo>
                <a:lnTo>
                  <a:pt x="761" y="4746244"/>
                </a:lnTo>
                <a:lnTo>
                  <a:pt x="119634" y="4746244"/>
                </a:lnTo>
                <a:lnTo>
                  <a:pt x="119634" y="4724526"/>
                </a:lnTo>
                <a:lnTo>
                  <a:pt x="119634" y="4713605"/>
                </a:lnTo>
              </a:path>
              <a:path w="6953250" h="10085070">
                <a:moveTo>
                  <a:pt x="140970" y="4866005"/>
                </a:moveTo>
                <a:lnTo>
                  <a:pt x="140970" y="4822444"/>
                </a:lnTo>
                <a:lnTo>
                  <a:pt x="22402" y="4822444"/>
                </a:lnTo>
                <a:lnTo>
                  <a:pt x="22402" y="4768087"/>
                </a:lnTo>
                <a:lnTo>
                  <a:pt x="140970" y="4768087"/>
                </a:lnTo>
                <a:lnTo>
                  <a:pt x="140970" y="4713605"/>
                </a:lnTo>
              </a:path>
              <a:path w="6953250" h="10085070">
                <a:moveTo>
                  <a:pt x="119634" y="5018405"/>
                </a:moveTo>
                <a:lnTo>
                  <a:pt x="119634" y="4996687"/>
                </a:lnTo>
                <a:lnTo>
                  <a:pt x="761" y="4996687"/>
                </a:lnTo>
                <a:lnTo>
                  <a:pt x="761" y="4898897"/>
                </a:lnTo>
                <a:lnTo>
                  <a:pt x="119634" y="4898897"/>
                </a:lnTo>
                <a:lnTo>
                  <a:pt x="119634" y="4876926"/>
                </a:lnTo>
                <a:lnTo>
                  <a:pt x="119634" y="4866005"/>
                </a:lnTo>
              </a:path>
              <a:path w="6953250" h="10085070">
                <a:moveTo>
                  <a:pt x="140970" y="5018405"/>
                </a:moveTo>
                <a:lnTo>
                  <a:pt x="140970" y="4975097"/>
                </a:lnTo>
                <a:lnTo>
                  <a:pt x="22402" y="4975097"/>
                </a:lnTo>
                <a:lnTo>
                  <a:pt x="22402" y="4920487"/>
                </a:lnTo>
                <a:lnTo>
                  <a:pt x="140970" y="4920487"/>
                </a:lnTo>
                <a:lnTo>
                  <a:pt x="140970" y="4866005"/>
                </a:lnTo>
              </a:path>
              <a:path w="6953250" h="10085070">
                <a:moveTo>
                  <a:pt x="119634" y="5172329"/>
                </a:moveTo>
                <a:lnTo>
                  <a:pt x="119634" y="5150358"/>
                </a:lnTo>
                <a:lnTo>
                  <a:pt x="761" y="5150358"/>
                </a:lnTo>
                <a:lnTo>
                  <a:pt x="761" y="5051551"/>
                </a:lnTo>
                <a:lnTo>
                  <a:pt x="119634" y="5051551"/>
                </a:lnTo>
                <a:lnTo>
                  <a:pt x="119634" y="5029326"/>
                </a:lnTo>
                <a:lnTo>
                  <a:pt x="119634" y="5018405"/>
                </a:lnTo>
              </a:path>
              <a:path w="6953250" h="10085070">
                <a:moveTo>
                  <a:pt x="140970" y="5172329"/>
                </a:moveTo>
                <a:lnTo>
                  <a:pt x="140970" y="5128386"/>
                </a:lnTo>
                <a:lnTo>
                  <a:pt x="22402" y="5128386"/>
                </a:lnTo>
                <a:lnTo>
                  <a:pt x="22402" y="5073522"/>
                </a:lnTo>
                <a:lnTo>
                  <a:pt x="140970" y="5073522"/>
                </a:lnTo>
                <a:lnTo>
                  <a:pt x="140970" y="5018405"/>
                </a:lnTo>
              </a:path>
              <a:path w="6953250" h="10085070">
                <a:moveTo>
                  <a:pt x="119634" y="5326507"/>
                </a:moveTo>
                <a:lnTo>
                  <a:pt x="119634" y="5304282"/>
                </a:lnTo>
                <a:lnTo>
                  <a:pt x="761" y="5304282"/>
                </a:lnTo>
                <a:lnTo>
                  <a:pt x="761" y="5205475"/>
                </a:lnTo>
                <a:lnTo>
                  <a:pt x="119634" y="5205475"/>
                </a:lnTo>
                <a:lnTo>
                  <a:pt x="119634" y="5183632"/>
                </a:lnTo>
                <a:lnTo>
                  <a:pt x="119634" y="5172329"/>
                </a:lnTo>
              </a:path>
              <a:path w="6953250" h="10085070">
                <a:moveTo>
                  <a:pt x="140970" y="5326507"/>
                </a:moveTo>
                <a:lnTo>
                  <a:pt x="140970" y="5282310"/>
                </a:lnTo>
                <a:lnTo>
                  <a:pt x="22402" y="5282310"/>
                </a:lnTo>
                <a:lnTo>
                  <a:pt x="22402" y="5227446"/>
                </a:lnTo>
                <a:lnTo>
                  <a:pt x="140970" y="5227446"/>
                </a:lnTo>
                <a:lnTo>
                  <a:pt x="140970" y="5172329"/>
                </a:lnTo>
              </a:path>
              <a:path w="6953250" h="10085070">
                <a:moveTo>
                  <a:pt x="119634" y="5480431"/>
                </a:moveTo>
                <a:lnTo>
                  <a:pt x="119634" y="5458206"/>
                </a:lnTo>
                <a:lnTo>
                  <a:pt x="761" y="5458206"/>
                </a:lnTo>
                <a:lnTo>
                  <a:pt x="761" y="5359399"/>
                </a:lnTo>
                <a:lnTo>
                  <a:pt x="119634" y="5359399"/>
                </a:lnTo>
                <a:lnTo>
                  <a:pt x="119634" y="5337556"/>
                </a:lnTo>
                <a:lnTo>
                  <a:pt x="119634" y="5326507"/>
                </a:lnTo>
              </a:path>
              <a:path w="6953250" h="10085070">
                <a:moveTo>
                  <a:pt x="140970" y="5480431"/>
                </a:moveTo>
                <a:lnTo>
                  <a:pt x="140970" y="5436234"/>
                </a:lnTo>
                <a:lnTo>
                  <a:pt x="22402" y="5436234"/>
                </a:lnTo>
                <a:lnTo>
                  <a:pt x="22402" y="5381370"/>
                </a:lnTo>
                <a:lnTo>
                  <a:pt x="140970" y="5381370"/>
                </a:lnTo>
                <a:lnTo>
                  <a:pt x="140970" y="5326507"/>
                </a:lnTo>
              </a:path>
              <a:path w="6953250" h="10085070">
                <a:moveTo>
                  <a:pt x="119634" y="5634355"/>
                </a:moveTo>
                <a:lnTo>
                  <a:pt x="119634" y="5612383"/>
                </a:lnTo>
                <a:lnTo>
                  <a:pt x="761" y="5612383"/>
                </a:lnTo>
                <a:lnTo>
                  <a:pt x="761" y="5513323"/>
                </a:lnTo>
                <a:lnTo>
                  <a:pt x="119634" y="5513323"/>
                </a:lnTo>
                <a:lnTo>
                  <a:pt x="119634" y="5491480"/>
                </a:lnTo>
                <a:lnTo>
                  <a:pt x="119634" y="5480431"/>
                </a:lnTo>
              </a:path>
              <a:path w="6953250" h="10085070">
                <a:moveTo>
                  <a:pt x="140970" y="5634355"/>
                </a:moveTo>
                <a:lnTo>
                  <a:pt x="140970" y="5590158"/>
                </a:lnTo>
                <a:lnTo>
                  <a:pt x="22402" y="5590158"/>
                </a:lnTo>
                <a:lnTo>
                  <a:pt x="22402" y="5535295"/>
                </a:lnTo>
                <a:lnTo>
                  <a:pt x="140970" y="5535295"/>
                </a:lnTo>
                <a:lnTo>
                  <a:pt x="140970" y="5480431"/>
                </a:lnTo>
              </a:path>
              <a:path w="6953250" h="10085070">
                <a:moveTo>
                  <a:pt x="119634" y="5788279"/>
                </a:moveTo>
                <a:lnTo>
                  <a:pt x="119634" y="5766308"/>
                </a:lnTo>
                <a:lnTo>
                  <a:pt x="761" y="5766308"/>
                </a:lnTo>
                <a:lnTo>
                  <a:pt x="761" y="5667247"/>
                </a:lnTo>
                <a:lnTo>
                  <a:pt x="119634" y="5667247"/>
                </a:lnTo>
                <a:lnTo>
                  <a:pt x="119634" y="5645404"/>
                </a:lnTo>
                <a:lnTo>
                  <a:pt x="119634" y="5634355"/>
                </a:lnTo>
              </a:path>
              <a:path w="6953250" h="10085070">
                <a:moveTo>
                  <a:pt x="140970" y="5788279"/>
                </a:moveTo>
                <a:lnTo>
                  <a:pt x="140970" y="5744083"/>
                </a:lnTo>
                <a:lnTo>
                  <a:pt x="22402" y="5744083"/>
                </a:lnTo>
                <a:lnTo>
                  <a:pt x="22402" y="5689219"/>
                </a:lnTo>
                <a:lnTo>
                  <a:pt x="140970" y="5689219"/>
                </a:lnTo>
                <a:lnTo>
                  <a:pt x="140970" y="5634355"/>
                </a:lnTo>
              </a:path>
              <a:path w="6953250" h="10085070">
                <a:moveTo>
                  <a:pt x="119634" y="5942203"/>
                </a:moveTo>
                <a:lnTo>
                  <a:pt x="119634" y="5920232"/>
                </a:lnTo>
                <a:lnTo>
                  <a:pt x="761" y="5920232"/>
                </a:lnTo>
                <a:lnTo>
                  <a:pt x="761" y="5821171"/>
                </a:lnTo>
                <a:lnTo>
                  <a:pt x="119634" y="5821171"/>
                </a:lnTo>
                <a:lnTo>
                  <a:pt x="119634" y="5799328"/>
                </a:lnTo>
                <a:lnTo>
                  <a:pt x="119634" y="5788279"/>
                </a:lnTo>
              </a:path>
              <a:path w="6953250" h="10085070">
                <a:moveTo>
                  <a:pt x="140970" y="5942203"/>
                </a:moveTo>
                <a:lnTo>
                  <a:pt x="140970" y="5898007"/>
                </a:lnTo>
                <a:lnTo>
                  <a:pt x="22402" y="5898007"/>
                </a:lnTo>
                <a:lnTo>
                  <a:pt x="22402" y="5843143"/>
                </a:lnTo>
                <a:lnTo>
                  <a:pt x="140970" y="5843143"/>
                </a:lnTo>
                <a:lnTo>
                  <a:pt x="140970" y="5788279"/>
                </a:lnTo>
              </a:path>
              <a:path w="6953250" h="10085070">
                <a:moveTo>
                  <a:pt x="119634" y="6096126"/>
                </a:moveTo>
                <a:lnTo>
                  <a:pt x="119634" y="6074156"/>
                </a:lnTo>
                <a:lnTo>
                  <a:pt x="761" y="6074156"/>
                </a:lnTo>
                <a:lnTo>
                  <a:pt x="761" y="5975095"/>
                </a:lnTo>
                <a:lnTo>
                  <a:pt x="119634" y="5975095"/>
                </a:lnTo>
                <a:lnTo>
                  <a:pt x="119634" y="5953251"/>
                </a:lnTo>
                <a:lnTo>
                  <a:pt x="119634" y="5942203"/>
                </a:lnTo>
              </a:path>
              <a:path w="6953250" h="10085070">
                <a:moveTo>
                  <a:pt x="140970" y="6096126"/>
                </a:moveTo>
                <a:lnTo>
                  <a:pt x="140970" y="6052311"/>
                </a:lnTo>
                <a:lnTo>
                  <a:pt x="22402" y="6052311"/>
                </a:lnTo>
                <a:lnTo>
                  <a:pt x="22402" y="5997067"/>
                </a:lnTo>
                <a:lnTo>
                  <a:pt x="140970" y="5997067"/>
                </a:lnTo>
                <a:lnTo>
                  <a:pt x="140970" y="5942203"/>
                </a:lnTo>
              </a:path>
              <a:path w="6953250" h="10085070">
                <a:moveTo>
                  <a:pt x="119634" y="6250050"/>
                </a:moveTo>
                <a:lnTo>
                  <a:pt x="119634" y="6228080"/>
                </a:lnTo>
                <a:lnTo>
                  <a:pt x="761" y="6228080"/>
                </a:lnTo>
                <a:lnTo>
                  <a:pt x="761" y="6129020"/>
                </a:lnTo>
                <a:lnTo>
                  <a:pt x="119634" y="6129020"/>
                </a:lnTo>
                <a:lnTo>
                  <a:pt x="119634" y="6107175"/>
                </a:lnTo>
                <a:lnTo>
                  <a:pt x="119634" y="6096126"/>
                </a:lnTo>
              </a:path>
              <a:path w="6953250" h="10085070">
                <a:moveTo>
                  <a:pt x="140970" y="6250050"/>
                </a:moveTo>
                <a:lnTo>
                  <a:pt x="140970" y="6206235"/>
                </a:lnTo>
                <a:lnTo>
                  <a:pt x="22402" y="6206235"/>
                </a:lnTo>
                <a:lnTo>
                  <a:pt x="22402" y="6150991"/>
                </a:lnTo>
                <a:lnTo>
                  <a:pt x="140970" y="6150991"/>
                </a:lnTo>
                <a:lnTo>
                  <a:pt x="140970" y="6096126"/>
                </a:lnTo>
              </a:path>
              <a:path w="6953250" h="10085070">
                <a:moveTo>
                  <a:pt x="119634" y="6403974"/>
                </a:moveTo>
                <a:lnTo>
                  <a:pt x="119634" y="6382004"/>
                </a:lnTo>
                <a:lnTo>
                  <a:pt x="761" y="6382004"/>
                </a:lnTo>
                <a:lnTo>
                  <a:pt x="761" y="6282944"/>
                </a:lnTo>
                <a:lnTo>
                  <a:pt x="119634" y="6282944"/>
                </a:lnTo>
                <a:lnTo>
                  <a:pt x="119634" y="6261099"/>
                </a:lnTo>
                <a:lnTo>
                  <a:pt x="119634" y="6250050"/>
                </a:lnTo>
              </a:path>
              <a:path w="6953250" h="10085070">
                <a:moveTo>
                  <a:pt x="140970" y="6403974"/>
                </a:moveTo>
                <a:lnTo>
                  <a:pt x="140970" y="6360159"/>
                </a:lnTo>
                <a:lnTo>
                  <a:pt x="22402" y="6360159"/>
                </a:lnTo>
                <a:lnTo>
                  <a:pt x="22402" y="6304914"/>
                </a:lnTo>
                <a:lnTo>
                  <a:pt x="140970" y="6304914"/>
                </a:lnTo>
                <a:lnTo>
                  <a:pt x="140970" y="6250050"/>
                </a:lnTo>
              </a:path>
              <a:path w="6953250" h="10085070">
                <a:moveTo>
                  <a:pt x="119634" y="6557898"/>
                </a:moveTo>
                <a:lnTo>
                  <a:pt x="119634" y="6535928"/>
                </a:lnTo>
                <a:lnTo>
                  <a:pt x="761" y="6535928"/>
                </a:lnTo>
                <a:lnTo>
                  <a:pt x="761" y="6436868"/>
                </a:lnTo>
                <a:lnTo>
                  <a:pt x="119634" y="6436868"/>
                </a:lnTo>
                <a:lnTo>
                  <a:pt x="119634" y="6415023"/>
                </a:lnTo>
                <a:lnTo>
                  <a:pt x="119634" y="6403974"/>
                </a:lnTo>
              </a:path>
              <a:path w="6953250" h="10085070">
                <a:moveTo>
                  <a:pt x="140970" y="6557898"/>
                </a:moveTo>
                <a:lnTo>
                  <a:pt x="140970" y="6514083"/>
                </a:lnTo>
                <a:lnTo>
                  <a:pt x="22402" y="6514083"/>
                </a:lnTo>
                <a:lnTo>
                  <a:pt x="22402" y="6458838"/>
                </a:lnTo>
                <a:lnTo>
                  <a:pt x="140970" y="6458838"/>
                </a:lnTo>
                <a:lnTo>
                  <a:pt x="140970" y="6403974"/>
                </a:lnTo>
              </a:path>
              <a:path w="6953250" h="10085070">
                <a:moveTo>
                  <a:pt x="119634" y="6711823"/>
                </a:moveTo>
                <a:lnTo>
                  <a:pt x="119634" y="6689852"/>
                </a:lnTo>
                <a:lnTo>
                  <a:pt x="761" y="6689852"/>
                </a:lnTo>
                <a:lnTo>
                  <a:pt x="761" y="6590792"/>
                </a:lnTo>
                <a:lnTo>
                  <a:pt x="119634" y="6590792"/>
                </a:lnTo>
                <a:lnTo>
                  <a:pt x="119634" y="6568948"/>
                </a:lnTo>
                <a:lnTo>
                  <a:pt x="119634" y="6557898"/>
                </a:lnTo>
              </a:path>
              <a:path w="6953250" h="10085070">
                <a:moveTo>
                  <a:pt x="140970" y="6711823"/>
                </a:moveTo>
                <a:lnTo>
                  <a:pt x="140970" y="6668008"/>
                </a:lnTo>
                <a:lnTo>
                  <a:pt x="22402" y="6668008"/>
                </a:lnTo>
                <a:lnTo>
                  <a:pt x="22402" y="6612762"/>
                </a:lnTo>
                <a:lnTo>
                  <a:pt x="140970" y="6612762"/>
                </a:lnTo>
                <a:lnTo>
                  <a:pt x="140970" y="6557898"/>
                </a:lnTo>
              </a:path>
              <a:path w="6953250" h="10085070">
                <a:moveTo>
                  <a:pt x="119634" y="6865746"/>
                </a:moveTo>
                <a:lnTo>
                  <a:pt x="119634" y="6843775"/>
                </a:lnTo>
                <a:lnTo>
                  <a:pt x="761" y="6843775"/>
                </a:lnTo>
                <a:lnTo>
                  <a:pt x="761" y="6744715"/>
                </a:lnTo>
                <a:lnTo>
                  <a:pt x="119634" y="6744715"/>
                </a:lnTo>
                <a:lnTo>
                  <a:pt x="119634" y="6722871"/>
                </a:lnTo>
                <a:lnTo>
                  <a:pt x="119634" y="6711823"/>
                </a:lnTo>
              </a:path>
              <a:path w="6953250" h="10085070">
                <a:moveTo>
                  <a:pt x="140970" y="6865746"/>
                </a:moveTo>
                <a:lnTo>
                  <a:pt x="140970" y="6821932"/>
                </a:lnTo>
                <a:lnTo>
                  <a:pt x="22402" y="6821932"/>
                </a:lnTo>
                <a:lnTo>
                  <a:pt x="22402" y="6767067"/>
                </a:lnTo>
                <a:lnTo>
                  <a:pt x="140970" y="6767067"/>
                </a:lnTo>
                <a:lnTo>
                  <a:pt x="140970" y="6711823"/>
                </a:lnTo>
              </a:path>
              <a:path w="6953250" h="10085070">
                <a:moveTo>
                  <a:pt x="119634" y="7019671"/>
                </a:moveTo>
                <a:lnTo>
                  <a:pt x="119634" y="6997700"/>
                </a:lnTo>
                <a:lnTo>
                  <a:pt x="761" y="6997700"/>
                </a:lnTo>
                <a:lnTo>
                  <a:pt x="761" y="6898639"/>
                </a:lnTo>
                <a:lnTo>
                  <a:pt x="119634" y="6898639"/>
                </a:lnTo>
                <a:lnTo>
                  <a:pt x="119634" y="6876796"/>
                </a:lnTo>
                <a:lnTo>
                  <a:pt x="119634" y="6865746"/>
                </a:lnTo>
              </a:path>
              <a:path w="6953250" h="10085070">
                <a:moveTo>
                  <a:pt x="140970" y="7019671"/>
                </a:moveTo>
                <a:lnTo>
                  <a:pt x="140970" y="6975856"/>
                </a:lnTo>
                <a:lnTo>
                  <a:pt x="22402" y="6975856"/>
                </a:lnTo>
                <a:lnTo>
                  <a:pt x="22402" y="6920992"/>
                </a:lnTo>
                <a:lnTo>
                  <a:pt x="140970" y="6920992"/>
                </a:lnTo>
                <a:lnTo>
                  <a:pt x="140970" y="6865746"/>
                </a:lnTo>
              </a:path>
              <a:path w="6953250" h="10085070">
                <a:moveTo>
                  <a:pt x="119634" y="7173594"/>
                </a:moveTo>
                <a:lnTo>
                  <a:pt x="119634" y="7151623"/>
                </a:lnTo>
                <a:lnTo>
                  <a:pt x="761" y="7151623"/>
                </a:lnTo>
                <a:lnTo>
                  <a:pt x="761" y="7052944"/>
                </a:lnTo>
                <a:lnTo>
                  <a:pt x="119634" y="7052944"/>
                </a:lnTo>
                <a:lnTo>
                  <a:pt x="119634" y="7030719"/>
                </a:lnTo>
                <a:lnTo>
                  <a:pt x="119634" y="7019671"/>
                </a:lnTo>
              </a:path>
              <a:path w="6953250" h="10085070">
                <a:moveTo>
                  <a:pt x="140970" y="7173594"/>
                </a:moveTo>
                <a:lnTo>
                  <a:pt x="140970" y="7129780"/>
                </a:lnTo>
                <a:lnTo>
                  <a:pt x="22402" y="7129780"/>
                </a:lnTo>
                <a:lnTo>
                  <a:pt x="22402" y="7074915"/>
                </a:lnTo>
                <a:lnTo>
                  <a:pt x="140970" y="7074915"/>
                </a:lnTo>
                <a:lnTo>
                  <a:pt x="140970" y="7019671"/>
                </a:lnTo>
              </a:path>
              <a:path w="6953250" h="10085070">
                <a:moveTo>
                  <a:pt x="119634" y="7327519"/>
                </a:moveTo>
                <a:lnTo>
                  <a:pt x="119634" y="7305548"/>
                </a:lnTo>
                <a:lnTo>
                  <a:pt x="761" y="7305548"/>
                </a:lnTo>
                <a:lnTo>
                  <a:pt x="761" y="7206869"/>
                </a:lnTo>
                <a:lnTo>
                  <a:pt x="119634" y="7206869"/>
                </a:lnTo>
                <a:lnTo>
                  <a:pt x="119634" y="7184644"/>
                </a:lnTo>
                <a:lnTo>
                  <a:pt x="119634" y="7173594"/>
                </a:lnTo>
              </a:path>
              <a:path w="6953250" h="10085070">
                <a:moveTo>
                  <a:pt x="140970" y="7327519"/>
                </a:moveTo>
                <a:lnTo>
                  <a:pt x="140970" y="7283704"/>
                </a:lnTo>
                <a:lnTo>
                  <a:pt x="22402" y="7283704"/>
                </a:lnTo>
                <a:lnTo>
                  <a:pt x="22402" y="7228839"/>
                </a:lnTo>
                <a:lnTo>
                  <a:pt x="140970" y="7228839"/>
                </a:lnTo>
                <a:lnTo>
                  <a:pt x="140970" y="7173594"/>
                </a:lnTo>
              </a:path>
              <a:path w="6953250" h="10085070">
                <a:moveTo>
                  <a:pt x="119634" y="7481442"/>
                </a:moveTo>
                <a:lnTo>
                  <a:pt x="119634" y="7459471"/>
                </a:lnTo>
                <a:lnTo>
                  <a:pt x="761" y="7459471"/>
                </a:lnTo>
                <a:lnTo>
                  <a:pt x="761" y="7360792"/>
                </a:lnTo>
                <a:lnTo>
                  <a:pt x="119634" y="7360792"/>
                </a:lnTo>
                <a:lnTo>
                  <a:pt x="119634" y="7338567"/>
                </a:lnTo>
                <a:lnTo>
                  <a:pt x="119634" y="7327519"/>
                </a:lnTo>
              </a:path>
              <a:path w="6953250" h="10085070">
                <a:moveTo>
                  <a:pt x="140970" y="7481442"/>
                </a:moveTo>
                <a:lnTo>
                  <a:pt x="140970" y="7437628"/>
                </a:lnTo>
                <a:lnTo>
                  <a:pt x="22402" y="7437628"/>
                </a:lnTo>
                <a:lnTo>
                  <a:pt x="22402" y="7382763"/>
                </a:lnTo>
                <a:lnTo>
                  <a:pt x="140970" y="7382763"/>
                </a:lnTo>
                <a:lnTo>
                  <a:pt x="140970" y="7327519"/>
                </a:lnTo>
              </a:path>
              <a:path w="6953250" h="10085070">
                <a:moveTo>
                  <a:pt x="119634" y="7635748"/>
                </a:moveTo>
                <a:lnTo>
                  <a:pt x="119634" y="7613396"/>
                </a:lnTo>
                <a:lnTo>
                  <a:pt x="761" y="7613396"/>
                </a:lnTo>
                <a:lnTo>
                  <a:pt x="761" y="7514716"/>
                </a:lnTo>
                <a:lnTo>
                  <a:pt x="119634" y="7514716"/>
                </a:lnTo>
                <a:lnTo>
                  <a:pt x="119634" y="7492746"/>
                </a:lnTo>
                <a:lnTo>
                  <a:pt x="119634" y="7481442"/>
                </a:lnTo>
              </a:path>
              <a:path w="6953250" h="10085070">
                <a:moveTo>
                  <a:pt x="140970" y="7635748"/>
                </a:moveTo>
                <a:lnTo>
                  <a:pt x="140970" y="7591552"/>
                </a:lnTo>
                <a:lnTo>
                  <a:pt x="22402" y="7591552"/>
                </a:lnTo>
                <a:lnTo>
                  <a:pt x="22402" y="7536687"/>
                </a:lnTo>
                <a:lnTo>
                  <a:pt x="140970" y="7536687"/>
                </a:lnTo>
                <a:lnTo>
                  <a:pt x="140970" y="7481442"/>
                </a:lnTo>
              </a:path>
              <a:path w="6953250" h="10085070">
                <a:moveTo>
                  <a:pt x="119634" y="7789671"/>
                </a:moveTo>
                <a:lnTo>
                  <a:pt x="119634" y="7767319"/>
                </a:lnTo>
                <a:lnTo>
                  <a:pt x="761" y="7767319"/>
                </a:lnTo>
                <a:lnTo>
                  <a:pt x="761" y="7668640"/>
                </a:lnTo>
                <a:lnTo>
                  <a:pt x="119634" y="7668640"/>
                </a:lnTo>
                <a:lnTo>
                  <a:pt x="119634" y="7646669"/>
                </a:lnTo>
                <a:lnTo>
                  <a:pt x="119634" y="7635748"/>
                </a:lnTo>
              </a:path>
              <a:path w="6953250" h="10085070">
                <a:moveTo>
                  <a:pt x="140970" y="7789671"/>
                </a:moveTo>
                <a:lnTo>
                  <a:pt x="140970" y="7745476"/>
                </a:lnTo>
                <a:lnTo>
                  <a:pt x="22402" y="7745476"/>
                </a:lnTo>
                <a:lnTo>
                  <a:pt x="22402" y="7690611"/>
                </a:lnTo>
                <a:lnTo>
                  <a:pt x="140970" y="7690611"/>
                </a:lnTo>
                <a:lnTo>
                  <a:pt x="140970" y="7635748"/>
                </a:lnTo>
              </a:path>
              <a:path w="6953250" h="10085070">
                <a:moveTo>
                  <a:pt x="119634" y="7943596"/>
                </a:moveTo>
                <a:lnTo>
                  <a:pt x="119634" y="7921625"/>
                </a:lnTo>
                <a:lnTo>
                  <a:pt x="761" y="7921625"/>
                </a:lnTo>
                <a:lnTo>
                  <a:pt x="761" y="7822564"/>
                </a:lnTo>
                <a:lnTo>
                  <a:pt x="119634" y="7822564"/>
                </a:lnTo>
                <a:lnTo>
                  <a:pt x="119634" y="7800594"/>
                </a:lnTo>
                <a:lnTo>
                  <a:pt x="119634" y="7789671"/>
                </a:lnTo>
              </a:path>
              <a:path w="6953250" h="10085070">
                <a:moveTo>
                  <a:pt x="140970" y="7943596"/>
                </a:moveTo>
                <a:lnTo>
                  <a:pt x="140970" y="7899400"/>
                </a:lnTo>
                <a:lnTo>
                  <a:pt x="22402" y="7899400"/>
                </a:lnTo>
                <a:lnTo>
                  <a:pt x="22402" y="7844535"/>
                </a:lnTo>
                <a:lnTo>
                  <a:pt x="140970" y="7844535"/>
                </a:lnTo>
                <a:lnTo>
                  <a:pt x="140970" y="7789671"/>
                </a:lnTo>
              </a:path>
              <a:path w="6953250" h="10085070">
                <a:moveTo>
                  <a:pt x="119634" y="8097519"/>
                </a:moveTo>
                <a:lnTo>
                  <a:pt x="119634" y="8075548"/>
                </a:lnTo>
                <a:lnTo>
                  <a:pt x="761" y="8075548"/>
                </a:lnTo>
                <a:lnTo>
                  <a:pt x="761" y="7976488"/>
                </a:lnTo>
                <a:lnTo>
                  <a:pt x="119634" y="7976488"/>
                </a:lnTo>
                <a:lnTo>
                  <a:pt x="119634" y="7954517"/>
                </a:lnTo>
                <a:lnTo>
                  <a:pt x="119634" y="7943596"/>
                </a:lnTo>
              </a:path>
              <a:path w="6953250" h="10085070">
                <a:moveTo>
                  <a:pt x="140970" y="8097519"/>
                </a:moveTo>
                <a:lnTo>
                  <a:pt x="140970" y="8053323"/>
                </a:lnTo>
                <a:lnTo>
                  <a:pt x="22402" y="8053323"/>
                </a:lnTo>
                <a:lnTo>
                  <a:pt x="22402" y="7998459"/>
                </a:lnTo>
                <a:lnTo>
                  <a:pt x="140970" y="7998459"/>
                </a:lnTo>
                <a:lnTo>
                  <a:pt x="140970" y="7943596"/>
                </a:lnTo>
              </a:path>
              <a:path w="6953250" h="10085070">
                <a:moveTo>
                  <a:pt x="119634" y="8251444"/>
                </a:moveTo>
                <a:lnTo>
                  <a:pt x="119634" y="8229473"/>
                </a:lnTo>
                <a:lnTo>
                  <a:pt x="761" y="8229473"/>
                </a:lnTo>
                <a:lnTo>
                  <a:pt x="761" y="8130412"/>
                </a:lnTo>
                <a:lnTo>
                  <a:pt x="119634" y="8130412"/>
                </a:lnTo>
                <a:lnTo>
                  <a:pt x="119634" y="8108441"/>
                </a:lnTo>
                <a:lnTo>
                  <a:pt x="119634" y="8097519"/>
                </a:lnTo>
              </a:path>
              <a:path w="6953250" h="10085070">
                <a:moveTo>
                  <a:pt x="140970" y="8251444"/>
                </a:moveTo>
                <a:lnTo>
                  <a:pt x="140970" y="8207248"/>
                </a:lnTo>
                <a:lnTo>
                  <a:pt x="22402" y="8207248"/>
                </a:lnTo>
                <a:lnTo>
                  <a:pt x="22402" y="8152383"/>
                </a:lnTo>
                <a:lnTo>
                  <a:pt x="140970" y="8152383"/>
                </a:lnTo>
                <a:lnTo>
                  <a:pt x="140970" y="8097519"/>
                </a:lnTo>
              </a:path>
              <a:path w="6953250" h="10085070">
                <a:moveTo>
                  <a:pt x="119634" y="8405367"/>
                </a:moveTo>
                <a:lnTo>
                  <a:pt x="119634" y="8383396"/>
                </a:lnTo>
                <a:lnTo>
                  <a:pt x="761" y="8383396"/>
                </a:lnTo>
                <a:lnTo>
                  <a:pt x="761" y="8284336"/>
                </a:lnTo>
                <a:lnTo>
                  <a:pt x="119634" y="8284336"/>
                </a:lnTo>
                <a:lnTo>
                  <a:pt x="119634" y="8262365"/>
                </a:lnTo>
                <a:lnTo>
                  <a:pt x="119634" y="8251444"/>
                </a:lnTo>
              </a:path>
              <a:path w="6953250" h="10085070">
                <a:moveTo>
                  <a:pt x="140970" y="8405367"/>
                </a:moveTo>
                <a:lnTo>
                  <a:pt x="140970" y="8361426"/>
                </a:lnTo>
                <a:lnTo>
                  <a:pt x="22402" y="8361426"/>
                </a:lnTo>
                <a:lnTo>
                  <a:pt x="22402" y="8306308"/>
                </a:lnTo>
                <a:lnTo>
                  <a:pt x="140970" y="8306308"/>
                </a:lnTo>
                <a:lnTo>
                  <a:pt x="140970" y="8251444"/>
                </a:lnTo>
              </a:path>
              <a:path w="6953250" h="10085070">
                <a:moveTo>
                  <a:pt x="119634" y="8559291"/>
                </a:moveTo>
                <a:lnTo>
                  <a:pt x="119634" y="8537321"/>
                </a:lnTo>
                <a:lnTo>
                  <a:pt x="761" y="8537321"/>
                </a:lnTo>
                <a:lnTo>
                  <a:pt x="761" y="8438261"/>
                </a:lnTo>
                <a:lnTo>
                  <a:pt x="119634" y="8438261"/>
                </a:lnTo>
                <a:lnTo>
                  <a:pt x="119634" y="8416290"/>
                </a:lnTo>
                <a:lnTo>
                  <a:pt x="119634" y="8405367"/>
                </a:lnTo>
              </a:path>
              <a:path w="6953250" h="10085070">
                <a:moveTo>
                  <a:pt x="140970" y="8559291"/>
                </a:moveTo>
                <a:lnTo>
                  <a:pt x="140970" y="8515350"/>
                </a:lnTo>
                <a:lnTo>
                  <a:pt x="22402" y="8515350"/>
                </a:lnTo>
                <a:lnTo>
                  <a:pt x="22402" y="8460232"/>
                </a:lnTo>
                <a:lnTo>
                  <a:pt x="140970" y="8460232"/>
                </a:lnTo>
                <a:lnTo>
                  <a:pt x="140970" y="8405367"/>
                </a:lnTo>
              </a:path>
              <a:path w="6953250" h="10085070">
                <a:moveTo>
                  <a:pt x="119634" y="8713216"/>
                </a:moveTo>
                <a:lnTo>
                  <a:pt x="119634" y="8691244"/>
                </a:lnTo>
                <a:lnTo>
                  <a:pt x="761" y="8691244"/>
                </a:lnTo>
                <a:lnTo>
                  <a:pt x="761" y="8592185"/>
                </a:lnTo>
                <a:lnTo>
                  <a:pt x="119634" y="8592185"/>
                </a:lnTo>
                <a:lnTo>
                  <a:pt x="119634" y="8570214"/>
                </a:lnTo>
                <a:lnTo>
                  <a:pt x="119634" y="8559291"/>
                </a:lnTo>
              </a:path>
              <a:path w="6953250" h="10085070">
                <a:moveTo>
                  <a:pt x="140970" y="8713216"/>
                </a:moveTo>
                <a:lnTo>
                  <a:pt x="140970" y="8669273"/>
                </a:lnTo>
                <a:lnTo>
                  <a:pt x="22402" y="8669273"/>
                </a:lnTo>
                <a:lnTo>
                  <a:pt x="22402" y="8614156"/>
                </a:lnTo>
                <a:lnTo>
                  <a:pt x="140970" y="8614156"/>
                </a:lnTo>
                <a:lnTo>
                  <a:pt x="140970" y="8559291"/>
                </a:lnTo>
              </a:path>
              <a:path w="6953250" h="10085070">
                <a:moveTo>
                  <a:pt x="119634" y="8867140"/>
                </a:moveTo>
                <a:lnTo>
                  <a:pt x="119634" y="8845168"/>
                </a:lnTo>
                <a:lnTo>
                  <a:pt x="761" y="8845168"/>
                </a:lnTo>
                <a:lnTo>
                  <a:pt x="761" y="8746109"/>
                </a:lnTo>
                <a:lnTo>
                  <a:pt x="119634" y="8746109"/>
                </a:lnTo>
                <a:lnTo>
                  <a:pt x="119634" y="8724138"/>
                </a:lnTo>
                <a:lnTo>
                  <a:pt x="119634" y="8713216"/>
                </a:lnTo>
              </a:path>
              <a:path w="6953250" h="10085070">
                <a:moveTo>
                  <a:pt x="140970" y="8867140"/>
                </a:moveTo>
                <a:lnTo>
                  <a:pt x="140970" y="8823198"/>
                </a:lnTo>
                <a:lnTo>
                  <a:pt x="22402" y="8823198"/>
                </a:lnTo>
                <a:lnTo>
                  <a:pt x="22402" y="8768080"/>
                </a:lnTo>
                <a:lnTo>
                  <a:pt x="140970" y="8768080"/>
                </a:lnTo>
                <a:lnTo>
                  <a:pt x="140970" y="8713216"/>
                </a:lnTo>
              </a:path>
              <a:path w="6953250" h="10085070">
                <a:moveTo>
                  <a:pt x="119634" y="9021064"/>
                </a:moveTo>
                <a:lnTo>
                  <a:pt x="119634" y="8999092"/>
                </a:lnTo>
                <a:lnTo>
                  <a:pt x="761" y="8999092"/>
                </a:lnTo>
                <a:lnTo>
                  <a:pt x="761" y="8900033"/>
                </a:lnTo>
                <a:lnTo>
                  <a:pt x="119634" y="8900033"/>
                </a:lnTo>
                <a:lnTo>
                  <a:pt x="119634" y="8878062"/>
                </a:lnTo>
                <a:lnTo>
                  <a:pt x="119634" y="8867140"/>
                </a:lnTo>
              </a:path>
              <a:path w="6953250" h="10085070">
                <a:moveTo>
                  <a:pt x="140970" y="9021064"/>
                </a:moveTo>
                <a:lnTo>
                  <a:pt x="140970" y="8977121"/>
                </a:lnTo>
                <a:lnTo>
                  <a:pt x="22402" y="8977121"/>
                </a:lnTo>
                <a:lnTo>
                  <a:pt x="22402" y="8922004"/>
                </a:lnTo>
                <a:lnTo>
                  <a:pt x="140970" y="8922004"/>
                </a:lnTo>
                <a:lnTo>
                  <a:pt x="140970" y="8867140"/>
                </a:lnTo>
              </a:path>
              <a:path w="6953250" h="10085070">
                <a:moveTo>
                  <a:pt x="119634" y="9174937"/>
                </a:moveTo>
                <a:lnTo>
                  <a:pt x="119634" y="9152991"/>
                </a:lnTo>
                <a:lnTo>
                  <a:pt x="761" y="9152991"/>
                </a:lnTo>
                <a:lnTo>
                  <a:pt x="761" y="9053957"/>
                </a:lnTo>
                <a:lnTo>
                  <a:pt x="119634" y="9053957"/>
                </a:lnTo>
                <a:lnTo>
                  <a:pt x="119634" y="9031986"/>
                </a:lnTo>
                <a:lnTo>
                  <a:pt x="119634" y="9021064"/>
                </a:lnTo>
              </a:path>
              <a:path w="6953250" h="10085070">
                <a:moveTo>
                  <a:pt x="140970" y="9174937"/>
                </a:moveTo>
                <a:lnTo>
                  <a:pt x="140970" y="9131046"/>
                </a:lnTo>
                <a:lnTo>
                  <a:pt x="22402" y="9131046"/>
                </a:lnTo>
                <a:lnTo>
                  <a:pt x="22402" y="9076182"/>
                </a:lnTo>
                <a:lnTo>
                  <a:pt x="140970" y="9076182"/>
                </a:lnTo>
                <a:lnTo>
                  <a:pt x="140970" y="9021064"/>
                </a:lnTo>
              </a:path>
              <a:path w="6953250" h="10085070">
                <a:moveTo>
                  <a:pt x="119634" y="9328861"/>
                </a:moveTo>
                <a:lnTo>
                  <a:pt x="119634" y="9306915"/>
                </a:lnTo>
                <a:lnTo>
                  <a:pt x="761" y="9306915"/>
                </a:lnTo>
                <a:lnTo>
                  <a:pt x="761" y="9207855"/>
                </a:lnTo>
                <a:lnTo>
                  <a:pt x="119634" y="9207855"/>
                </a:lnTo>
                <a:lnTo>
                  <a:pt x="119634" y="9185910"/>
                </a:lnTo>
                <a:lnTo>
                  <a:pt x="119634" y="9174937"/>
                </a:lnTo>
              </a:path>
              <a:path w="6953250" h="10085070">
                <a:moveTo>
                  <a:pt x="140970" y="9328861"/>
                </a:moveTo>
                <a:lnTo>
                  <a:pt x="140970" y="9284969"/>
                </a:lnTo>
                <a:lnTo>
                  <a:pt x="22402" y="9284969"/>
                </a:lnTo>
                <a:lnTo>
                  <a:pt x="22402" y="9230106"/>
                </a:lnTo>
                <a:lnTo>
                  <a:pt x="140970" y="9230106"/>
                </a:lnTo>
                <a:lnTo>
                  <a:pt x="140970" y="9174937"/>
                </a:lnTo>
              </a:path>
              <a:path w="6953250" h="10085070">
                <a:moveTo>
                  <a:pt x="119634" y="9482785"/>
                </a:moveTo>
                <a:lnTo>
                  <a:pt x="119634" y="9460839"/>
                </a:lnTo>
                <a:lnTo>
                  <a:pt x="761" y="9460839"/>
                </a:lnTo>
                <a:lnTo>
                  <a:pt x="761" y="9362084"/>
                </a:lnTo>
                <a:lnTo>
                  <a:pt x="119634" y="9362084"/>
                </a:lnTo>
                <a:lnTo>
                  <a:pt x="119634" y="9339834"/>
                </a:lnTo>
                <a:lnTo>
                  <a:pt x="119634" y="9328861"/>
                </a:lnTo>
              </a:path>
              <a:path w="6953250" h="10085070">
                <a:moveTo>
                  <a:pt x="140970" y="9482785"/>
                </a:moveTo>
                <a:lnTo>
                  <a:pt x="140970" y="9438893"/>
                </a:lnTo>
                <a:lnTo>
                  <a:pt x="22402" y="9438893"/>
                </a:lnTo>
                <a:lnTo>
                  <a:pt x="22402" y="9384030"/>
                </a:lnTo>
                <a:lnTo>
                  <a:pt x="140970" y="9384030"/>
                </a:lnTo>
                <a:lnTo>
                  <a:pt x="140970" y="9328861"/>
                </a:lnTo>
              </a:path>
              <a:path w="6953250" h="10085070">
                <a:moveTo>
                  <a:pt x="119634" y="9636709"/>
                </a:moveTo>
                <a:lnTo>
                  <a:pt x="119634" y="9614763"/>
                </a:lnTo>
                <a:lnTo>
                  <a:pt x="761" y="9614763"/>
                </a:lnTo>
                <a:lnTo>
                  <a:pt x="761" y="9516008"/>
                </a:lnTo>
                <a:lnTo>
                  <a:pt x="119634" y="9516008"/>
                </a:lnTo>
                <a:lnTo>
                  <a:pt x="119634" y="9493758"/>
                </a:lnTo>
                <a:lnTo>
                  <a:pt x="119634" y="9482785"/>
                </a:lnTo>
              </a:path>
              <a:path w="6953250" h="10085070">
                <a:moveTo>
                  <a:pt x="140970" y="9636709"/>
                </a:moveTo>
                <a:lnTo>
                  <a:pt x="140970" y="9592817"/>
                </a:lnTo>
                <a:lnTo>
                  <a:pt x="22402" y="9592817"/>
                </a:lnTo>
                <a:lnTo>
                  <a:pt x="22402" y="9537954"/>
                </a:lnTo>
                <a:lnTo>
                  <a:pt x="140970" y="9537954"/>
                </a:lnTo>
                <a:lnTo>
                  <a:pt x="140970" y="9482785"/>
                </a:lnTo>
              </a:path>
              <a:path w="6953250" h="10085070">
                <a:moveTo>
                  <a:pt x="119634" y="9790633"/>
                </a:moveTo>
                <a:lnTo>
                  <a:pt x="119634" y="9768687"/>
                </a:lnTo>
                <a:lnTo>
                  <a:pt x="761" y="9768687"/>
                </a:lnTo>
                <a:lnTo>
                  <a:pt x="761" y="9669932"/>
                </a:lnTo>
                <a:lnTo>
                  <a:pt x="119634" y="9669932"/>
                </a:lnTo>
                <a:lnTo>
                  <a:pt x="119634" y="9647682"/>
                </a:lnTo>
                <a:lnTo>
                  <a:pt x="119634" y="9636709"/>
                </a:lnTo>
              </a:path>
              <a:path w="6953250" h="10085070">
                <a:moveTo>
                  <a:pt x="140970" y="9790633"/>
                </a:moveTo>
                <a:lnTo>
                  <a:pt x="140970" y="9746741"/>
                </a:lnTo>
                <a:lnTo>
                  <a:pt x="22402" y="9746741"/>
                </a:lnTo>
                <a:lnTo>
                  <a:pt x="22402" y="9691878"/>
                </a:lnTo>
                <a:lnTo>
                  <a:pt x="140970" y="9691878"/>
                </a:lnTo>
                <a:lnTo>
                  <a:pt x="140970" y="9636709"/>
                </a:lnTo>
              </a:path>
              <a:path w="6953250" h="10085070">
                <a:moveTo>
                  <a:pt x="119634" y="9944862"/>
                </a:moveTo>
                <a:lnTo>
                  <a:pt x="119634" y="9922611"/>
                </a:lnTo>
                <a:lnTo>
                  <a:pt x="761" y="9922611"/>
                </a:lnTo>
                <a:lnTo>
                  <a:pt x="761" y="9823856"/>
                </a:lnTo>
                <a:lnTo>
                  <a:pt x="119634" y="9823856"/>
                </a:lnTo>
                <a:lnTo>
                  <a:pt x="119634" y="9801910"/>
                </a:lnTo>
                <a:lnTo>
                  <a:pt x="119634" y="9790633"/>
                </a:lnTo>
              </a:path>
              <a:path w="6953250" h="10085070">
                <a:moveTo>
                  <a:pt x="140970" y="9944862"/>
                </a:moveTo>
                <a:lnTo>
                  <a:pt x="140970" y="9900666"/>
                </a:lnTo>
                <a:lnTo>
                  <a:pt x="22402" y="9900666"/>
                </a:lnTo>
                <a:lnTo>
                  <a:pt x="22402" y="9845802"/>
                </a:lnTo>
                <a:lnTo>
                  <a:pt x="140970" y="9845802"/>
                </a:lnTo>
                <a:lnTo>
                  <a:pt x="140970" y="9790633"/>
                </a:lnTo>
              </a:path>
            </a:pathLst>
          </a:custGeom>
          <a:ln w="31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25"/>
              <a:t>[</a:t>
            </a:r>
            <a:fld id="{81D60167-4931-47E6-BA6A-407CBD079E47}" type="slidenum">
              <a:rPr spc="-25"/>
              <a:pPr marL="12700">
                <a:lnSpc>
                  <a:spcPts val="1150"/>
                </a:lnSpc>
              </a:pPr>
              <a:t>8</a:t>
            </a:fld>
            <a:r>
              <a:rPr spc="-25"/>
              <a:t>]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5.0.12"/>
  <p:tag name="AS_OS" val="Microsoft Windows NT 10.0.17763.0"/>
  <p:tag name="AS_RELEASE_DATE" val="2021.12.14"/>
  <p:tag name="AS_TITLE" val="Aspose.Slides for .NET5"/>
  <p:tag name="AS_VERSION" val="21.1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Franklin Gothic Medium"/>
        <a:cs typeface="Arial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Franklin Gothic Book"/>
        <a:cs typeface="Arial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</TotalTime>
  <Words>1540</Words>
  <Application>Aspose.Slides for .NET</Application>
  <PresentationFormat>Προσαρμογή</PresentationFormat>
  <Paragraphs>104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Διαστημικό</vt:lpstr>
      <vt:lpstr>ΟΙ ΤΡΕΙΣ ΙΕΡΑΡΧΕΣ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ΤΡΕΙΣ ΙΕΡΑΡΧΕΣ</dc:title>
  <cp:lastModifiedBy>Admin</cp:lastModifiedBy>
  <cp:revision>6</cp:revision>
  <dcterms:created xsi:type="dcterms:W3CDTF">2022-01-22T18:06:34Z</dcterms:created>
  <dcterms:modified xsi:type="dcterms:W3CDTF">2022-01-22T19:02:52Z</dcterms:modified>
  <cp:contentStatus>Τελική έκδοση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2022-01-22T00:00:00Z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2022-01-22T00:00:00Z</vt:filetime>
  </property>
  <property fmtid="{D5CDD505-2E9C-101B-9397-08002B2CF9AE}" pid="5" name="_MarkAsFinal">
    <vt:bool>true</vt:bool>
  </property>
</Properties>
</file>