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1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11/11/2016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3" y="1449304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3" y="1396721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3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  <p:transition spd="slow">
    <p:wedge/>
    <p:sndAc>
      <p:stSnd>
        <p:snd r:embed="rId1" name="applaus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  <p:sndAc>
      <p:stSnd>
        <p:snd r:embed="rId1" name="applaus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1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  <p:sndAc>
      <p:stSnd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 spd="slow">
    <p:wedge/>
    <p:sndAc>
      <p:stSnd>
        <p:snd r:embed="rId1" name="applaus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9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1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7" y="2341476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  <p:sndAc>
      <p:stSnd>
        <p:snd r:embed="rId1" name="applaus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1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 spd="slow">
    <p:wedge/>
    <p:sndAc>
      <p:stSnd>
        <p:snd r:embed="rId1" name="applaus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 spd="slow">
    <p:wedge/>
    <p:sndAc>
      <p:stSnd>
        <p:snd r:embed="rId1" name="applaus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  <p:sndAc>
      <p:stSnd>
        <p:snd r:embed="rId1" name="applaus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slow">
    <p:wedge/>
    <p:sndAc>
      <p:stSnd>
        <p:snd r:embed="rId1" name="applaus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ransition spd="slow">
    <p:wedge/>
    <p:sndAc>
      <p:stSnd>
        <p:snd r:embed="rId1" name="applaus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11/11/2016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10" y="4650475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1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9" y="66676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  <p:transition spd="slow">
    <p:wedge/>
    <p:sndAc>
      <p:stSnd>
        <p:snd r:embed="rId1" name="applaus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1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11/11/2016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edge/>
    <p:sndAc>
      <p:stSnd>
        <p:snd r:embed="rId13" name="applause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776864" cy="496855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l-GR" sz="1300" dirty="0" smtClean="0">
                <a:solidFill>
                  <a:schemeClr val="tx1"/>
                </a:solidFill>
              </a:rPr>
              <a:t>Τα σχολεία ΝΗΠΙΑΓΩΓΕΙΟ – ΔΗΜΟΤΙΚΟ - ΓΥΜΝΑΣΙΟ ΑΓΙΑΣ ΑΝΝΑΣ,                                                                                                                  σε συνεργασία με τους συλλόγους Γονέων &amp; Κηδεμόνων </a:t>
            </a:r>
            <a:br>
              <a:rPr lang="el-GR" sz="1300" dirty="0" smtClean="0">
                <a:solidFill>
                  <a:schemeClr val="tx1"/>
                </a:solidFill>
              </a:rPr>
            </a:br>
            <a:r>
              <a:rPr lang="el-GR" sz="1300" dirty="0" smtClean="0">
                <a:solidFill>
                  <a:schemeClr val="tx1"/>
                </a:solidFill>
              </a:rPr>
              <a:t>διοργανώνουν ανοιχτή οµιλία </a:t>
            </a:r>
            <a:br>
              <a:rPr lang="el-GR" sz="1300" dirty="0" smtClean="0">
                <a:solidFill>
                  <a:schemeClr val="tx1"/>
                </a:solidFill>
              </a:rPr>
            </a:br>
            <a:r>
              <a:rPr lang="el-GR" sz="1300" dirty="0" smtClean="0">
                <a:solidFill>
                  <a:schemeClr val="tx1"/>
                </a:solidFill>
              </a:rPr>
              <a:t>προς τους γονείς, εκπαιδευτικούς και το ευρύ κοινό µε θέµα:</a:t>
            </a:r>
          </a:p>
          <a:p>
            <a:r>
              <a:rPr lang="el-GR" sz="13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el-GR" sz="1300" b="1" dirty="0" smtClean="0">
                <a:solidFill>
                  <a:schemeClr val="tx1"/>
                </a:solidFill>
              </a:rPr>
              <a:t>Διαχείριση συγκρούσεων και επίλυση προβλημάτων :   συνεργατικές λύσεις στο σχολείο και στο σπίτι.</a:t>
            </a:r>
            <a:endParaRPr lang="el-GR" sz="1300" dirty="0" smtClean="0">
              <a:solidFill>
                <a:schemeClr val="tx1"/>
              </a:solidFill>
            </a:endParaRPr>
          </a:p>
          <a:p>
            <a:r>
              <a:rPr lang="el-GR" sz="1300" b="1" dirty="0" smtClean="0">
                <a:solidFill>
                  <a:schemeClr val="tx1"/>
                </a:solidFill>
              </a:rPr>
              <a:t>Συµβουλές προς γονείς και εκπαιδευτικούς</a:t>
            </a:r>
            <a:endParaRPr lang="el-GR" sz="1300" dirty="0" smtClean="0">
              <a:solidFill>
                <a:schemeClr val="tx1"/>
              </a:solidFill>
            </a:endParaRPr>
          </a:p>
          <a:p>
            <a:r>
              <a:rPr lang="el-GR" sz="1300" b="1" dirty="0" smtClean="0">
                <a:solidFill>
                  <a:schemeClr val="tx1"/>
                </a:solidFill>
              </a:rPr>
              <a:t> </a:t>
            </a:r>
            <a:endParaRPr lang="el-GR" sz="1300" dirty="0" smtClean="0">
              <a:solidFill>
                <a:schemeClr val="tx1"/>
              </a:solidFill>
            </a:endParaRPr>
          </a:p>
          <a:p>
            <a:r>
              <a:rPr lang="el-GR" sz="1300" b="1" dirty="0" smtClean="0">
                <a:solidFill>
                  <a:schemeClr val="tx1"/>
                </a:solidFill>
              </a:rPr>
              <a:t>Δευτέρα 28 Νοεμβρίου 2016 </a:t>
            </a:r>
            <a:br>
              <a:rPr lang="el-GR" sz="1300" b="1" dirty="0" smtClean="0">
                <a:solidFill>
                  <a:schemeClr val="tx1"/>
                </a:solidFill>
              </a:rPr>
            </a:br>
            <a:r>
              <a:rPr lang="el-GR" sz="1300" b="1" dirty="0" smtClean="0">
                <a:solidFill>
                  <a:schemeClr val="tx1"/>
                </a:solidFill>
              </a:rPr>
              <a:t>Ώρα 18:00</a:t>
            </a:r>
            <a:endParaRPr lang="el-GR" sz="1300" dirty="0" smtClean="0">
              <a:solidFill>
                <a:schemeClr val="tx1"/>
              </a:solidFill>
            </a:endParaRPr>
          </a:p>
          <a:p>
            <a:r>
              <a:rPr lang="el-GR" sz="1300" b="1" dirty="0" smtClean="0">
                <a:solidFill>
                  <a:schemeClr val="tx1"/>
                </a:solidFill>
              </a:rPr>
              <a:t> </a:t>
            </a:r>
            <a:endParaRPr lang="el-GR" sz="1300" dirty="0" smtClean="0">
              <a:solidFill>
                <a:schemeClr val="tx1"/>
              </a:solidFill>
            </a:endParaRPr>
          </a:p>
          <a:p>
            <a:r>
              <a:rPr lang="el-GR" sz="1300" dirty="0" smtClean="0">
                <a:solidFill>
                  <a:schemeClr val="tx1"/>
                </a:solidFill>
              </a:rPr>
              <a:t>Η οµιλία θα πραγµατοποιηθεί στο Γυμνάσιο Αγίας Άννας</a:t>
            </a:r>
          </a:p>
          <a:p>
            <a:r>
              <a:rPr lang="el-GR" sz="1300" dirty="0" smtClean="0">
                <a:solidFill>
                  <a:schemeClr val="tx1"/>
                </a:solidFill>
              </a:rPr>
              <a:t/>
            </a:r>
            <a:br>
              <a:rPr lang="el-GR" sz="1300" dirty="0" smtClean="0">
                <a:solidFill>
                  <a:schemeClr val="tx1"/>
                </a:solidFill>
              </a:rPr>
            </a:br>
            <a:r>
              <a:rPr lang="el-GR" sz="1300" b="1" dirty="0" smtClean="0">
                <a:solidFill>
                  <a:schemeClr val="tx1"/>
                </a:solidFill>
              </a:rPr>
              <a:t>Ομιλήτρια</a:t>
            </a:r>
            <a:r>
              <a:rPr lang="el-GR" sz="1300" dirty="0" smtClean="0">
                <a:solidFill>
                  <a:schemeClr val="tx1"/>
                </a:solidFill>
              </a:rPr>
              <a:t>:  Καραβόλτσου Α. Αθηνά, Εκπαιδευτικός Αγωγής Υγείας(</a:t>
            </a:r>
            <a:r>
              <a:rPr lang="en-US" sz="1300" dirty="0" smtClean="0">
                <a:solidFill>
                  <a:schemeClr val="tx1"/>
                </a:solidFill>
              </a:rPr>
              <a:t>Msc</a:t>
            </a:r>
            <a:r>
              <a:rPr lang="el-GR" sz="1300" dirty="0" smtClean="0">
                <a:solidFill>
                  <a:schemeClr val="tx1"/>
                </a:solidFill>
              </a:rPr>
              <a:t>), Θεατρολόγος (</a:t>
            </a:r>
            <a:r>
              <a:rPr lang="en-US" sz="1300" dirty="0" err="1" smtClean="0">
                <a:solidFill>
                  <a:schemeClr val="tx1"/>
                </a:solidFill>
              </a:rPr>
              <a:t>Mst</a:t>
            </a:r>
            <a:r>
              <a:rPr lang="el-GR" sz="1300" dirty="0" smtClean="0">
                <a:solidFill>
                  <a:schemeClr val="tx1"/>
                </a:solidFill>
              </a:rPr>
              <a:t>), Μαθηματικός</a:t>
            </a:r>
          </a:p>
          <a:p>
            <a:r>
              <a:rPr lang="el-GR" sz="13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el-GR" sz="1300" b="1" dirty="0" smtClean="0">
                <a:solidFill>
                  <a:schemeClr val="tx1"/>
                </a:solidFill>
              </a:rPr>
              <a:t>ΝΗΠΙΑΓΩΓΕΙΟ</a:t>
            </a:r>
            <a:r>
              <a:rPr lang="el-GR" sz="1300" dirty="0" smtClean="0">
                <a:solidFill>
                  <a:schemeClr val="tx1"/>
                </a:solidFill>
              </a:rPr>
              <a:t>                          </a:t>
            </a:r>
            <a:r>
              <a:rPr lang="el-GR" sz="1300" b="1" dirty="0" smtClean="0">
                <a:solidFill>
                  <a:schemeClr val="tx1"/>
                </a:solidFill>
              </a:rPr>
              <a:t>ΔΗΜΟΤΙΚΟ</a:t>
            </a:r>
            <a:r>
              <a:rPr lang="el-GR" sz="1300" dirty="0" smtClean="0">
                <a:solidFill>
                  <a:schemeClr val="tx1"/>
                </a:solidFill>
              </a:rPr>
              <a:t>                              </a:t>
            </a:r>
            <a:r>
              <a:rPr lang="el-GR" sz="1300" b="1" dirty="0" smtClean="0">
                <a:solidFill>
                  <a:schemeClr val="tx1"/>
                </a:solidFill>
              </a:rPr>
              <a:t>ΓΥΜΝΑΣΙΟ</a:t>
            </a:r>
            <a:endParaRPr lang="el-GR" sz="1300" dirty="0" smtClean="0">
              <a:solidFill>
                <a:schemeClr val="tx1"/>
              </a:solidFill>
            </a:endParaRPr>
          </a:p>
          <a:p>
            <a:r>
              <a:rPr lang="el-GR" sz="13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el-GR" sz="1300" dirty="0" smtClean="0">
                <a:solidFill>
                  <a:schemeClr val="tx1"/>
                </a:solidFill>
              </a:rPr>
              <a:t>                                          ΣΥΛΛΟΓΟΣ ΓΟΝΕΩΝ &amp; ΚΗΔΕΜΟΝΩΝ                  ΣΥΛΛΟΓΟΣ ΓΟΝΕΩΝ &amp; ΚΗΔΕΜΟΝΩΝ</a:t>
            </a:r>
          </a:p>
          <a:p>
            <a:r>
              <a:rPr lang="el-GR" sz="1300" dirty="0" smtClean="0">
                <a:solidFill>
                  <a:schemeClr val="tx1"/>
                </a:solidFill>
              </a:rPr>
              <a:t>                               ΔΗΜΟΤΙΚΟΥ &amp; ΝΗΠ/ΓΕΙΟΥ                                                  ΓΥΜΝΑΣΙΟΥ</a:t>
            </a:r>
          </a:p>
          <a:p>
            <a:endParaRPr lang="el-GR" sz="1200" dirty="0">
              <a:solidFill>
                <a:schemeClr val="tx1"/>
              </a:solidFill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864096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sz="3100" b="1" dirty="0" smtClean="0"/>
              <a:t>ΠΡΟΣΚΛΗΣΗ</a:t>
            </a:r>
            <a:r>
              <a:rPr lang="el-GR" sz="3100" dirty="0" smtClean="0"/>
              <a:t/>
            </a:r>
            <a:br>
              <a:rPr lang="el-GR" sz="3100" dirty="0" smtClean="0"/>
            </a:br>
            <a:endParaRPr lang="el-GR" sz="3100" dirty="0"/>
          </a:p>
        </p:txBody>
      </p:sp>
    </p:spTree>
  </p:cSld>
  <p:clrMapOvr>
    <a:masterClrMapping/>
  </p:clrMapOvr>
  <p:transition spd="slow">
    <p:wedg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</TotalTime>
  <Words>18</Words>
  <Application>Microsoft Office PowerPoint</Application>
  <PresentationFormat>Προβολή στην οθόνη (4:3)</PresentationFormat>
  <Paragraphs>15</Paragraphs>
  <Slides>1</Slides>
  <Notes>0</Notes>
  <HiddenSlides>1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Δικαιοσύνη</vt:lpstr>
      <vt:lpstr> ΠΡΟΣΚΛΗΣΗ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ΠΡΟΣΚΛΗΣΗ </dc:title>
  <dc:creator>ΝΙΚΟΣ</dc:creator>
  <cp:lastModifiedBy>ΝΙΚΟΣ</cp:lastModifiedBy>
  <cp:revision>6</cp:revision>
  <dcterms:created xsi:type="dcterms:W3CDTF">2016-11-11T16:25:37Z</dcterms:created>
  <dcterms:modified xsi:type="dcterms:W3CDTF">2016-11-11T16:53:04Z</dcterms:modified>
</cp:coreProperties>
</file>