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214" y="-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- Ορθογώνιο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12 - Στρογγυλεμένο ορθογώνιο"/>
          <p:cNvSpPr/>
          <p:nvPr/>
        </p:nvSpPr>
        <p:spPr>
          <a:xfrm>
            <a:off x="65314" y="69756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- Υπότιτλος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28" name="27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11/11/2016</a:t>
            </a:fld>
            <a:endParaRPr lang="el-GR"/>
          </a:p>
        </p:txBody>
      </p:sp>
      <p:sp>
        <p:nvSpPr>
          <p:cNvPr id="17" name="16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29" name="2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7" name="6 - Ορθογώνιο"/>
          <p:cNvSpPr/>
          <p:nvPr/>
        </p:nvSpPr>
        <p:spPr>
          <a:xfrm>
            <a:off x="62933" y="1449304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- Ορθογώνιο"/>
          <p:cNvSpPr/>
          <p:nvPr/>
        </p:nvSpPr>
        <p:spPr>
          <a:xfrm>
            <a:off x="62933" y="1396721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- Ορθογώνιο"/>
          <p:cNvSpPr/>
          <p:nvPr/>
        </p:nvSpPr>
        <p:spPr>
          <a:xfrm>
            <a:off x="62933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- Τίτλος"/>
          <p:cNvSpPr>
            <a:spLocks noGrp="1"/>
          </p:cNvSpPr>
          <p:nvPr>
            <p:ph type="ctrTitle"/>
          </p:nvPr>
        </p:nvSpPr>
        <p:spPr>
          <a:xfrm>
            <a:off x="457200" y="1505931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</p:spTree>
  </p:cSld>
  <p:clrMapOvr>
    <a:masterClrMapping/>
  </p:clrMapOvr>
  <p:transition spd="slow">
    <p:wedge/>
    <p:sndAc>
      <p:stSnd>
        <p:snd r:embed="rId1" name="applause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11/11/2016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 spd="slow">
    <p:wedge/>
    <p:sndAc>
      <p:stSnd>
        <p:snd r:embed="rId1" name="applause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42"/>
            <a:ext cx="2011680" cy="5851525"/>
          </a:xfrm>
        </p:spPr>
        <p:txBody>
          <a:bodyPr vert="eaVert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914400" y="274641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11/11/2016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 spd="slow">
    <p:wedge/>
    <p:sndAc>
      <p:stSnd>
        <p:snd r:embed="rId1" name="applause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11/11/2016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8" name="7 - Θέση περιεχομένου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</p:spTree>
  </p:cSld>
  <p:clrMapOvr>
    <a:masterClrMapping/>
  </p:clrMapOvr>
  <p:transition spd="slow">
    <p:wedge/>
    <p:sndAc>
      <p:stSnd>
        <p:snd r:embed="rId1" name="applause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- Ορθογώνιο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9 - Στρογγυλεμένο ορθογώνιο"/>
          <p:cNvSpPr/>
          <p:nvPr/>
        </p:nvSpPr>
        <p:spPr>
          <a:xfrm>
            <a:off x="65314" y="69756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952501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547939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11/11/2016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800101" y="6172200"/>
            <a:ext cx="4000500" cy="457200"/>
          </a:xfrm>
        </p:spPr>
        <p:txBody>
          <a:bodyPr/>
          <a:lstStyle/>
          <a:p>
            <a:endParaRPr lang="el-GR"/>
          </a:p>
        </p:txBody>
      </p:sp>
      <p:sp>
        <p:nvSpPr>
          <p:cNvPr id="7" name="6 - Ορθογώνιο"/>
          <p:cNvSpPr/>
          <p:nvPr/>
        </p:nvSpPr>
        <p:spPr>
          <a:xfrm flipV="1">
            <a:off x="69413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- Ορθογώνιο"/>
          <p:cNvSpPr/>
          <p:nvPr/>
        </p:nvSpPr>
        <p:spPr>
          <a:xfrm>
            <a:off x="69147" y="2341476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- Ορθογώνιο"/>
          <p:cNvSpPr/>
          <p:nvPr/>
        </p:nvSpPr>
        <p:spPr>
          <a:xfrm>
            <a:off x="68307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 spd="slow">
    <p:wedge/>
    <p:sndAc>
      <p:stSnd>
        <p:snd r:embed="rId1" name="applause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11/11/2016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9" name="8 - Θέση περιεχομένου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1" name="10 - Θέση περιεχομένου"/>
          <p:cNvSpPr>
            <a:spLocks noGrp="1"/>
          </p:cNvSpPr>
          <p:nvPr>
            <p:ph sz="quarter" idx="2"/>
          </p:nvPr>
        </p:nvSpPr>
        <p:spPr>
          <a:xfrm>
            <a:off x="4933951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</p:spTree>
  </p:cSld>
  <p:clrMapOvr>
    <a:masterClrMapping/>
  </p:clrMapOvr>
  <p:transition spd="slow">
    <p:wedge/>
    <p:sndAc>
      <p:stSnd>
        <p:snd r:embed="rId1" name="applause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11/11/2016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1" name="10 - Θέση περιεχομένου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3" name="12 - Θέση περιεχομένου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</p:spTree>
  </p:cSld>
  <p:clrMapOvr>
    <a:masterClrMapping/>
  </p:clrMapOvr>
  <p:transition spd="slow">
    <p:wedge/>
    <p:sndAc>
      <p:stSnd>
        <p:snd r:embed="rId1" name="applause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11/11/2016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 spd="slow">
    <p:wedge/>
    <p:sndAc>
      <p:stSnd>
        <p:snd r:embed="rId1" name="applause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11/11/2016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 spd="slow">
    <p:wedge/>
    <p:sndAc>
      <p:stSnd>
        <p:snd r:embed="rId1" name="applause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- Ορθογώνιο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8 - Στρογγυλεμένο ορθογώνιο"/>
          <p:cNvSpPr/>
          <p:nvPr/>
        </p:nvSpPr>
        <p:spPr>
          <a:xfrm>
            <a:off x="64009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11/11/2016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1" name="10 - Θέση περιεχομένου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</p:spTree>
  </p:cSld>
  <p:clrMapOvr>
    <a:masterClrMapping/>
  </p:clrMapOvr>
  <p:transition spd="slow">
    <p:wedge/>
    <p:sndAc>
      <p:stSnd>
        <p:snd r:embed="rId1" name="applause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11/11/2016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1" name="10 - Ορθογώνιο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- Ορθογώνιο"/>
          <p:cNvSpPr/>
          <p:nvPr/>
        </p:nvSpPr>
        <p:spPr>
          <a:xfrm>
            <a:off x="68510" y="4650475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- Ορθογώνιο"/>
          <p:cNvSpPr/>
          <p:nvPr/>
        </p:nvSpPr>
        <p:spPr>
          <a:xfrm>
            <a:off x="68511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68309" y="66676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</p:spTree>
  </p:cSld>
  <p:clrMapOvr>
    <a:masterClrMapping/>
  </p:clrMapOvr>
  <p:transition spd="slow">
    <p:wedge/>
    <p:sndAc>
      <p:stSnd>
        <p:snd r:embed="rId1" name="applause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Ορθογώνιο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7 - Στρογγυλεμένο ορθογώνιο"/>
          <p:cNvSpPr/>
          <p:nvPr/>
        </p:nvSpPr>
        <p:spPr>
          <a:xfrm>
            <a:off x="64009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- Θέση τίτλου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3" name="12 - Θέση κειμένου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4" name="1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6172201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342CEA3-3058-4D43-AE35-B3DA76CB4003}" type="datetimeFigureOut">
              <a:rPr lang="el-GR" smtClean="0"/>
              <a:pPr/>
              <a:t>11/11/2016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l-GR"/>
          </a:p>
        </p:txBody>
      </p:sp>
      <p:sp>
        <p:nvSpPr>
          <p:cNvPr id="23" name="22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slow">
    <p:wedge/>
    <p:sndAc>
      <p:stSnd>
        <p:snd r:embed="rId13" name="applause.wav"/>
      </p:stSnd>
    </p:sndAc>
  </p:transition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683568" y="1412776"/>
            <a:ext cx="7776864" cy="4968552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el-GR" sz="1300" dirty="0" smtClean="0">
                <a:solidFill>
                  <a:schemeClr val="tx1"/>
                </a:solidFill>
              </a:rPr>
              <a:t>Τα σχολεία ΝΗΠΙΑΓΩΓΕΙΟ – ΔΗΜΟΤΙΚΟ - ΓΥΜΝΑΣΙΟ ΑΓΙΑΣ ΑΝΝΑΣ,                                                                                                                  σε συνεργασία με τους συλλόγους Γονέων &amp; Κηδεμόνων </a:t>
            </a:r>
            <a:br>
              <a:rPr lang="el-GR" sz="1300" dirty="0" smtClean="0">
                <a:solidFill>
                  <a:schemeClr val="tx1"/>
                </a:solidFill>
              </a:rPr>
            </a:br>
            <a:r>
              <a:rPr lang="el-GR" sz="1300" dirty="0" smtClean="0">
                <a:solidFill>
                  <a:schemeClr val="tx1"/>
                </a:solidFill>
              </a:rPr>
              <a:t>διοργανώνουν ανοιχτή οµιλία </a:t>
            </a:r>
            <a:br>
              <a:rPr lang="el-GR" sz="1300" dirty="0" smtClean="0">
                <a:solidFill>
                  <a:schemeClr val="tx1"/>
                </a:solidFill>
              </a:rPr>
            </a:br>
            <a:r>
              <a:rPr lang="el-GR" sz="1300" dirty="0" smtClean="0">
                <a:solidFill>
                  <a:schemeClr val="tx1"/>
                </a:solidFill>
              </a:rPr>
              <a:t>προς τους γονείς, εκπαιδευτικούς και το ευρύ κοινό µε θέµα:</a:t>
            </a:r>
          </a:p>
          <a:p>
            <a:r>
              <a:rPr lang="el-GR" sz="1300" dirty="0" smtClean="0">
                <a:solidFill>
                  <a:schemeClr val="tx1"/>
                </a:solidFill>
              </a:rPr>
              <a:t> </a:t>
            </a:r>
          </a:p>
          <a:p>
            <a:r>
              <a:rPr lang="el-GR" sz="1300" b="1" dirty="0" smtClean="0">
                <a:solidFill>
                  <a:schemeClr val="tx1"/>
                </a:solidFill>
              </a:rPr>
              <a:t>Διαχείριση συγκρούσεων και επίλυση προβλημάτων :   συνεργατικές λύσεις στο σχολείο και στο σπίτι.</a:t>
            </a:r>
            <a:endParaRPr lang="el-GR" sz="1300" dirty="0" smtClean="0">
              <a:solidFill>
                <a:schemeClr val="tx1"/>
              </a:solidFill>
            </a:endParaRPr>
          </a:p>
          <a:p>
            <a:r>
              <a:rPr lang="el-GR" sz="1300" b="1" dirty="0" smtClean="0">
                <a:solidFill>
                  <a:schemeClr val="tx1"/>
                </a:solidFill>
              </a:rPr>
              <a:t>Συµβουλές προς γονείς και εκπαιδευτικούς</a:t>
            </a:r>
            <a:endParaRPr lang="el-GR" sz="1300" dirty="0" smtClean="0">
              <a:solidFill>
                <a:schemeClr val="tx1"/>
              </a:solidFill>
            </a:endParaRPr>
          </a:p>
          <a:p>
            <a:r>
              <a:rPr lang="el-GR" sz="1300" b="1" dirty="0" smtClean="0">
                <a:solidFill>
                  <a:schemeClr val="tx1"/>
                </a:solidFill>
              </a:rPr>
              <a:t> </a:t>
            </a:r>
            <a:endParaRPr lang="el-GR" sz="1300" dirty="0" smtClean="0">
              <a:solidFill>
                <a:schemeClr val="tx1"/>
              </a:solidFill>
            </a:endParaRPr>
          </a:p>
          <a:p>
            <a:r>
              <a:rPr lang="el-GR" sz="1300" b="1" dirty="0" smtClean="0">
                <a:solidFill>
                  <a:schemeClr val="tx1"/>
                </a:solidFill>
              </a:rPr>
              <a:t>Δευτέρα 28 Νοεμβρίου 2016 </a:t>
            </a:r>
            <a:br>
              <a:rPr lang="el-GR" sz="1300" b="1" dirty="0" smtClean="0">
                <a:solidFill>
                  <a:schemeClr val="tx1"/>
                </a:solidFill>
              </a:rPr>
            </a:br>
            <a:r>
              <a:rPr lang="el-GR" sz="1300" b="1" dirty="0" smtClean="0">
                <a:solidFill>
                  <a:schemeClr val="tx1"/>
                </a:solidFill>
              </a:rPr>
              <a:t>Ώρα 18:00</a:t>
            </a:r>
            <a:endParaRPr lang="el-GR" sz="1300" dirty="0" smtClean="0">
              <a:solidFill>
                <a:schemeClr val="tx1"/>
              </a:solidFill>
            </a:endParaRPr>
          </a:p>
          <a:p>
            <a:r>
              <a:rPr lang="el-GR" sz="1300" b="1" dirty="0" smtClean="0">
                <a:solidFill>
                  <a:schemeClr val="tx1"/>
                </a:solidFill>
              </a:rPr>
              <a:t> </a:t>
            </a:r>
            <a:endParaRPr lang="el-GR" sz="1300" dirty="0" smtClean="0">
              <a:solidFill>
                <a:schemeClr val="tx1"/>
              </a:solidFill>
            </a:endParaRPr>
          </a:p>
          <a:p>
            <a:r>
              <a:rPr lang="el-GR" sz="1300" dirty="0" smtClean="0">
                <a:solidFill>
                  <a:schemeClr val="tx1"/>
                </a:solidFill>
              </a:rPr>
              <a:t>Η οµιλία θα πραγµατοποιηθεί στο Γυμνάσιο Αγίας Άννας</a:t>
            </a:r>
          </a:p>
          <a:p>
            <a:r>
              <a:rPr lang="el-GR" sz="1300" dirty="0" smtClean="0">
                <a:solidFill>
                  <a:schemeClr val="tx1"/>
                </a:solidFill>
              </a:rPr>
              <a:t/>
            </a:r>
            <a:br>
              <a:rPr lang="el-GR" sz="1300" dirty="0" smtClean="0">
                <a:solidFill>
                  <a:schemeClr val="tx1"/>
                </a:solidFill>
              </a:rPr>
            </a:br>
            <a:r>
              <a:rPr lang="el-GR" sz="1300" b="1" dirty="0" smtClean="0">
                <a:solidFill>
                  <a:schemeClr val="tx1"/>
                </a:solidFill>
              </a:rPr>
              <a:t>Ομιλήτρια</a:t>
            </a:r>
            <a:r>
              <a:rPr lang="el-GR" sz="1300" dirty="0" smtClean="0">
                <a:solidFill>
                  <a:schemeClr val="tx1"/>
                </a:solidFill>
              </a:rPr>
              <a:t>:  Καραβόλτσου Α. Αθηνά, Εκπαιδευτικός Αγωγής Υγείας(</a:t>
            </a:r>
            <a:r>
              <a:rPr lang="en-US" sz="1300" dirty="0" smtClean="0">
                <a:solidFill>
                  <a:schemeClr val="tx1"/>
                </a:solidFill>
              </a:rPr>
              <a:t>Msc</a:t>
            </a:r>
            <a:r>
              <a:rPr lang="el-GR" sz="1300" dirty="0" smtClean="0">
                <a:solidFill>
                  <a:schemeClr val="tx1"/>
                </a:solidFill>
              </a:rPr>
              <a:t>), Θεατρολόγος (</a:t>
            </a:r>
            <a:r>
              <a:rPr lang="en-US" sz="1300" dirty="0" err="1" smtClean="0">
                <a:solidFill>
                  <a:schemeClr val="tx1"/>
                </a:solidFill>
              </a:rPr>
              <a:t>Mst</a:t>
            </a:r>
            <a:r>
              <a:rPr lang="el-GR" sz="1300" dirty="0" smtClean="0">
                <a:solidFill>
                  <a:schemeClr val="tx1"/>
                </a:solidFill>
              </a:rPr>
              <a:t>), Μαθηματικός</a:t>
            </a:r>
          </a:p>
          <a:p>
            <a:r>
              <a:rPr lang="el-GR" sz="1300" dirty="0" smtClean="0">
                <a:solidFill>
                  <a:schemeClr val="tx1"/>
                </a:solidFill>
              </a:rPr>
              <a:t> </a:t>
            </a:r>
          </a:p>
          <a:p>
            <a:r>
              <a:rPr lang="el-GR" sz="1300" b="1" dirty="0" smtClean="0">
                <a:solidFill>
                  <a:schemeClr val="tx1"/>
                </a:solidFill>
              </a:rPr>
              <a:t>ΝΗΠΙΑΓΩΓΕΙΟ</a:t>
            </a:r>
            <a:r>
              <a:rPr lang="el-GR" sz="1300" dirty="0" smtClean="0">
                <a:solidFill>
                  <a:schemeClr val="tx1"/>
                </a:solidFill>
              </a:rPr>
              <a:t>                          </a:t>
            </a:r>
            <a:r>
              <a:rPr lang="el-GR" sz="1300" b="1" dirty="0" smtClean="0">
                <a:solidFill>
                  <a:schemeClr val="tx1"/>
                </a:solidFill>
              </a:rPr>
              <a:t>ΔΗΜΟΤΙΚΟ</a:t>
            </a:r>
            <a:r>
              <a:rPr lang="el-GR" sz="1300" dirty="0" smtClean="0">
                <a:solidFill>
                  <a:schemeClr val="tx1"/>
                </a:solidFill>
              </a:rPr>
              <a:t>                              </a:t>
            </a:r>
            <a:r>
              <a:rPr lang="el-GR" sz="1300" b="1" dirty="0" smtClean="0">
                <a:solidFill>
                  <a:schemeClr val="tx1"/>
                </a:solidFill>
              </a:rPr>
              <a:t>ΓΥΜΝΑΣΙΟ</a:t>
            </a:r>
            <a:endParaRPr lang="el-GR" sz="1300" dirty="0" smtClean="0">
              <a:solidFill>
                <a:schemeClr val="tx1"/>
              </a:solidFill>
            </a:endParaRPr>
          </a:p>
          <a:p>
            <a:r>
              <a:rPr lang="el-GR" sz="1300" dirty="0" smtClean="0">
                <a:solidFill>
                  <a:schemeClr val="tx1"/>
                </a:solidFill>
              </a:rPr>
              <a:t> </a:t>
            </a:r>
          </a:p>
          <a:p>
            <a:r>
              <a:rPr lang="el-GR" sz="1300" dirty="0" smtClean="0">
                <a:solidFill>
                  <a:schemeClr val="tx1"/>
                </a:solidFill>
              </a:rPr>
              <a:t>                                          ΣΥΛΛΟΓΟΣ ΓΟΝΕΩΝ &amp; ΚΗΔΕΜΟΝΩΝ                  ΣΥΛΛΟΓΟΣ ΓΟΝΕΩΝ &amp; ΚΗΔΕΜΟΝΩΝ</a:t>
            </a:r>
          </a:p>
          <a:p>
            <a:r>
              <a:rPr lang="el-GR" sz="1300" dirty="0" smtClean="0">
                <a:solidFill>
                  <a:schemeClr val="tx1"/>
                </a:solidFill>
              </a:rPr>
              <a:t>                               ΔΗΜΟΤΙΚΟΥ &amp; ΝΗΠ/ΓΕΙΟΥ                                                  ΓΥΜΝΑΣΙΟΥ</a:t>
            </a:r>
          </a:p>
          <a:p>
            <a:endParaRPr lang="el-GR" sz="1200" dirty="0">
              <a:solidFill>
                <a:schemeClr val="tx1"/>
              </a:solidFill>
            </a:endParaRPr>
          </a:p>
        </p:txBody>
      </p:sp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3568" y="404664"/>
            <a:ext cx="7772400" cy="864096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l-GR" b="1" dirty="0" smtClean="0"/>
              <a:t/>
            </a:r>
            <a:br>
              <a:rPr lang="el-GR" b="1" dirty="0" smtClean="0"/>
            </a:br>
            <a:r>
              <a:rPr lang="el-GR" sz="3100" b="1" dirty="0" smtClean="0"/>
              <a:t>ΠΡΟΣΚΛΗΣΗ</a:t>
            </a:r>
            <a:r>
              <a:rPr lang="el-GR" sz="3100" dirty="0" smtClean="0"/>
              <a:t/>
            </a:r>
            <a:br>
              <a:rPr lang="el-GR" sz="3100" dirty="0" smtClean="0"/>
            </a:br>
            <a:endParaRPr lang="el-GR" sz="3100" dirty="0"/>
          </a:p>
        </p:txBody>
      </p:sp>
    </p:spTree>
  </p:cSld>
  <p:clrMapOvr>
    <a:masterClrMapping/>
  </p:clrMapOvr>
  <p:transition spd="slow">
    <p:wedge/>
    <p:sndAc>
      <p:stSnd>
        <p:snd r:embed="rId2" name="applause.wav"/>
      </p:stSnd>
    </p:sndAc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Δικαιοσύνη">
  <a:themeElements>
    <a:clrScheme name="Δικαιοσύνη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Δικαιοσύνη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Δικαιοσύνη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22</TotalTime>
  <Words>18</Words>
  <Application>Microsoft Office PowerPoint</Application>
  <PresentationFormat>Προβολή στην οθόνη (4:3)</PresentationFormat>
  <Paragraphs>15</Paragraphs>
  <Slides>1</Slides>
  <Notes>0</Notes>
  <HiddenSlides>1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2" baseType="lpstr">
      <vt:lpstr>Δικαιοσύνη</vt:lpstr>
      <vt:lpstr> ΠΡΟΣΚΛΗΣΗ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ΠΡΟΣΚΛΗΣΗ </dc:title>
  <dc:creator>ΝΙΚΟΣ</dc:creator>
  <cp:lastModifiedBy>ΝΙΚΟΣ</cp:lastModifiedBy>
  <cp:revision>6</cp:revision>
  <dcterms:created xsi:type="dcterms:W3CDTF">2016-11-11T16:25:37Z</dcterms:created>
  <dcterms:modified xsi:type="dcterms:W3CDTF">2016-11-11T16:53:04Z</dcterms:modified>
</cp:coreProperties>
</file>