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F616-3C0F-419F-A1E6-0DE0668B632E}" type="datetimeFigureOut">
              <a:rPr lang="el-GR" smtClean="0"/>
              <a:pPr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157D0-1A58-45EA-BCB8-41D14932005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sq5rG_uPEU" TargetMode="External"/><Relationship Id="rId2" Type="http://schemas.openxmlformats.org/officeDocument/2006/relationships/hyperlink" Target="https://www.youtube.com/watch?v=q18da3NKh1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st2perl9Jo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4206329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l-GR" dirty="0" smtClean="0"/>
              <a:t>ΜΑΘΑΙΝΩ ΓΙΑ ΤΗΝ 28</a:t>
            </a:r>
            <a:r>
              <a:rPr lang="el-GR" baseline="30000" dirty="0" smtClean="0"/>
              <a:t>η</a:t>
            </a:r>
            <a:r>
              <a:rPr lang="el-GR" dirty="0" smtClean="0"/>
              <a:t> ΟΚΤΩΒΡΙΟΥ ΚΑΙ ΤΗΝ ΓΙΟΡΤΗ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3001888"/>
          </a:xfrm>
          <a:solidFill>
            <a:schemeClr val="bg1"/>
          </a:solidFill>
        </p:spPr>
        <p:txBody>
          <a:bodyPr/>
          <a:lstStyle/>
          <a:p>
            <a:r>
              <a:rPr lang="el-GR" dirty="0" smtClean="0"/>
              <a:t>ΚΟΛΛΥΡΗ ΣΤΕΛΛΑ </a:t>
            </a:r>
          </a:p>
          <a:p>
            <a:r>
              <a:rPr lang="el-GR" dirty="0" smtClean="0"/>
              <a:t>ΜΟΥΚΑΙ ΕΜΥΛΧΑ</a:t>
            </a:r>
          </a:p>
          <a:p>
            <a:r>
              <a:rPr lang="el-GR" dirty="0" smtClean="0"/>
              <a:t>ΣΤ ΤΑΞΗ 2022 23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 smtClean="0"/>
              <a:t>ΠΑΙΖΩ ΚΑΙ ΜΑΘΑΙΝΩ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12776"/>
            <a:ext cx="10332640" cy="52292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ΠΟΙΟΣ ΗΤΑΝ Ο ΑΡΧΗΓΟΣ     Χ _ _ _ _ _ </a:t>
            </a:r>
          </a:p>
          <a:p>
            <a:pPr>
              <a:buNone/>
            </a:pPr>
            <a:r>
              <a:rPr lang="el-GR" dirty="0" smtClean="0"/>
              <a:t>ΤΟΥ ΓΕΡΜΑΝΙΚΟΥ ΣΤΡΑΤΟΥ</a:t>
            </a:r>
          </a:p>
          <a:p>
            <a:pPr>
              <a:buNone/>
            </a:pPr>
            <a:r>
              <a:rPr lang="el-GR" dirty="0" smtClean="0"/>
              <a:t>____________________________________________</a:t>
            </a:r>
          </a:p>
          <a:p>
            <a:pPr>
              <a:buNone/>
            </a:pPr>
            <a:r>
              <a:rPr lang="el-GR" dirty="0" smtClean="0"/>
              <a:t>ΠΟΙΟΣ ΕΙΠΕ ΤΟ ΌΧΙ    Ι _ _ _ _ _   Μ _ _ _ _ _ _</a:t>
            </a:r>
          </a:p>
          <a:p>
            <a:pPr>
              <a:buNone/>
            </a:pPr>
            <a:r>
              <a:rPr lang="el-GR" dirty="0" smtClean="0"/>
              <a:t>ΚΑΙ ΣΕ ΠΟΙΟΥΣ            Ι _ _ _ _ _ _ </a:t>
            </a:r>
          </a:p>
          <a:p>
            <a:pPr>
              <a:buNone/>
            </a:pPr>
            <a:r>
              <a:rPr lang="el-GR" dirty="0" smtClean="0"/>
              <a:t>_____________________________________________</a:t>
            </a:r>
          </a:p>
          <a:p>
            <a:pPr>
              <a:buNone/>
            </a:pPr>
            <a:r>
              <a:rPr lang="el-GR" dirty="0" smtClean="0"/>
              <a:t>ΤΙ ΆΛΛΟ ΓΙΟΡΤΑΖΟΥΜΕ ΣΤΙΣ 28 ΟΚΤΩΒΡΙΟΥ</a:t>
            </a:r>
          </a:p>
          <a:p>
            <a:pPr>
              <a:buNone/>
            </a:pPr>
            <a:r>
              <a:rPr lang="el-GR" dirty="0"/>
              <a:t> Ε</a:t>
            </a:r>
            <a:r>
              <a:rPr lang="el-GR" dirty="0" smtClean="0"/>
              <a:t> _ _ _ _ _ _ _    Σ _ _ _ _ _ </a:t>
            </a:r>
          </a:p>
          <a:p>
            <a:pPr>
              <a:buNone/>
            </a:pPr>
            <a:r>
              <a:rPr lang="el-GR" dirty="0" smtClean="0"/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93610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dirty="0" smtClean="0"/>
              <a:t>Η ΙΣΤΟΡΙΑ ΤΗΣ ΣΗΜΑΙΑΣ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844824"/>
            <a:ext cx="7272808" cy="43924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i="1" dirty="0" smtClean="0"/>
              <a:t>Η ΕΛΛΗΝΙΚΗ ΣΗΜΑΙΑ ΕΧΕΙ ΔΥΟ ΧΡΩΜΑΤΑ . ΤΟ ΜΠΛΕ ΚΑΙ ΤΟ ΛΕΥΚΟ. ΤΟ ΜΠΛΕ ΣΗΜΒΟΛΙΖΕΙ ΤΟΝ ΟΥΡΑΝΟ ΚΑΙ ΤΟ ΛΕΥΚΟ ΤΟΝ ΑΦΡΟ ΤΗΣ ΘΑΛΑΣΣΑΣ. ΕΧΕΙ 9 ΛΟΡΙΔΕΣ ΟΙ ΟΠΟΙΕΣ ΣΗΜΒΟΛΙΖΟΥΝ ΤΙΣ ΣΥΛΑΒΕΣ ΤΟΥ ΣΥΝΘΗΜΑΤΟΣ Ε-ΛΕΥ-ΘΕ-ΡΙ-Α-Η-ΘΑ-ΝΑ-ΤΟΣ </a:t>
            </a:r>
            <a:endParaRPr lang="el-GR" i="1" dirty="0"/>
          </a:p>
        </p:txBody>
      </p:sp>
      <p:sp>
        <p:nvSpPr>
          <p:cNvPr id="1026" name="AutoShape 2" descr="Ελληνική σημαία για ιστό διχτ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Ελληνική σημαία για ιστό διχτ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l-GR" dirty="0" smtClean="0"/>
              <a:t>ΓΥΝΑΙΚΕΣ ΤΗΣ ΗΠΕΙΡΟΥ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5626968" cy="29089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ΟΙ ΓΥΝΑΙΚΕΣ ΒΟΗΘΗΣΑΝ ΠΑΡΑ ΠΟΛΥ ΣΕ ΑΥΤΟΝ ΤΟΝ ΠΟΛΕΜΟ . ΒΟΗΘΗΣΑΝ ΜΕ ΟΠΟΙΟ ΤΡΟΠΟ ΜΠΟΡΟΥΣΑΝ ΠΑΡΟΛΟ ΤΙΣ ΔΥΣΚΟΛΙΕΣ ΚΑΙ ΤΑ ΕΜΠΟΔΙΑ ΠΟΥ ΒΡΗΚΑΝ ΜΠΡΟΣΤΑ ΤΟΥΣ. ΑΝ ΟΙ ΓΥΝΑΙΚΕΣ ΔΕΝ ΒΟΗΘΟΥΣΑΝ ΣΕ ΑΥΤΉ ΤΗ ΜΑΧΗ , ΤΩΡΑ ΛΟΓΙΚΑ ΘΑ ΗΜΑΣΤΑΝ ΟΛΟΙ ΓΕΡΜΑΝΟΙ Η ΥΠΟ ΤΗΝ ΚΑΤΟΧΗ ΤΗΣ ΓΕΡΜΑΝΙΚΗΣ ΕΞΟΥΣΙΑΣ </a:t>
            </a:r>
          </a:p>
        </p:txBody>
      </p:sp>
      <p:sp>
        <p:nvSpPr>
          <p:cNvPr id="16386" name="AutoShape 2" descr="Ελληνική σημαία για ιστό διχτ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6" name="Picture 2" descr="ΓΥΝΑΙΚΕΣ ΗΠΕΙΡΩΤΙΣΣΕΣ-ΠΟΙΗΜΑ ΤΟΥ ΑΥΓΕΡΙΝΟΥ ΑΝΔΡΕΟΥ - www.mcnews.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149080"/>
            <a:ext cx="3497585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ΕΝΔΗΚΤΙΚΑ ΒΙΝΤΕΟ </a:t>
            </a:r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idx="1"/>
          </p:nvPr>
        </p:nvSpPr>
        <p:spPr>
          <a:xfrm>
            <a:off x="683568" y="1196752"/>
            <a:ext cx="7704856" cy="468051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https://www.youtube.com/watch?v=q18da3NKh1c</a:t>
            </a:r>
            <a:r>
              <a:rPr lang="el-GR" dirty="0" smtClean="0"/>
              <a:t> </a:t>
            </a:r>
          </a:p>
          <a:p>
            <a:r>
              <a:rPr lang="en-US" dirty="0" smtClean="0">
                <a:hlinkClick r:id="rId3"/>
              </a:rPr>
              <a:t>https://www.youtube.com/watch?v=dsq5rG_uPEU</a:t>
            </a:r>
            <a:r>
              <a:rPr lang="el-GR" dirty="0" smtClean="0"/>
              <a:t> </a:t>
            </a:r>
          </a:p>
          <a:p>
            <a:r>
              <a:rPr lang="en-US" dirty="0" smtClean="0">
                <a:hlinkClick r:id="rId4"/>
              </a:rPr>
              <a:t>https://www.youtube.com/watch?v=est2perl9Jo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ΠΑΙΖΩ ΚΑΙ ΜΑΘΑΙΝΩ ΑΠΑΝΤΗΣΕΙΣ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ΠΟΙΟΣ ΗΤΑΝ Ο ΑΡΧΗΓΟΣ            ΧΙΤΛΕΡ </a:t>
            </a:r>
          </a:p>
          <a:p>
            <a:pPr>
              <a:buNone/>
            </a:pPr>
            <a:r>
              <a:rPr lang="el-GR" dirty="0" smtClean="0"/>
              <a:t> ΤΟΥ ΓΕΡΜΑΝΙΚΟΥ ΣΤΡΑΤΟΥ   </a:t>
            </a:r>
          </a:p>
          <a:p>
            <a:pPr>
              <a:buNone/>
            </a:pPr>
            <a:r>
              <a:rPr lang="el-GR" dirty="0" smtClean="0"/>
              <a:t>ΠΟΙΟΣ ΕΙΠΕ ΤΟ ΌΧΙ            ΙΩΑΝΝΗΣ ΜΕΤΑΞΑΣ  </a:t>
            </a:r>
          </a:p>
          <a:p>
            <a:pPr>
              <a:buNone/>
            </a:pPr>
            <a:r>
              <a:rPr lang="el-GR" dirty="0" smtClean="0"/>
              <a:t>ΚΑΙ ΣΕ ΠΟΙΟΥΣ                   ΙΤΑΛΟΥΣ </a:t>
            </a:r>
          </a:p>
          <a:p>
            <a:pPr>
              <a:buNone/>
            </a:pPr>
            <a:r>
              <a:rPr lang="el-GR" dirty="0" smtClean="0"/>
              <a:t>ΤΙ </a:t>
            </a:r>
            <a:r>
              <a:rPr lang="el-GR" dirty="0" smtClean="0"/>
              <a:t>ΆΛΛΟ ΓΙΟΤΡΑΖΟΥΜΕ ΣΤΙΣ 28 ΟΚΤΩΒΡΙΟΥ </a:t>
            </a:r>
          </a:p>
          <a:p>
            <a:pPr>
              <a:buNone/>
            </a:pPr>
            <a:r>
              <a:rPr lang="el-GR" smtClean="0"/>
              <a:t> </a:t>
            </a:r>
            <a:r>
              <a:rPr lang="el-GR" smtClean="0"/>
              <a:t>                            ΤΗΝ ΕΛΛΗΝΙΚΗ ΣΗΜΑΙΑ </a:t>
            </a:r>
            <a:r>
              <a:rPr lang="el-GR" smtClean="0"/>
              <a:t>             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220</Words>
  <Application>Microsoft Office PowerPoint</Application>
  <PresentationFormat>Προβολή στην οθόνη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ΜΑΘΑΙΝΩ ΓΙΑ ΤΗΝ 28η ΟΚΤΩΒΡΙΟΥ ΚΑΙ ΤΗΝ ΓΙΟΡΤΗ  </vt:lpstr>
      <vt:lpstr>ΠΑΙΖΩ ΚΑΙ ΜΑΘΑΙΝΩ </vt:lpstr>
      <vt:lpstr>Η ΙΣΤΟΡΙΑ ΤΗΣ ΣΗΜΑΙΑΣ  </vt:lpstr>
      <vt:lpstr>ΓΥΝΑΙΚΕΣ ΤΗΣ ΗΠΕΙΡΟΥ </vt:lpstr>
      <vt:lpstr>ΕΝΔΗΚΤΙΚΑ ΒΙΝΤΕΟ </vt:lpstr>
      <vt:lpstr>ΠΑΙΖΩ ΚΑΙ ΜΑΘΑΙΝΩ ΑΠΑΝΤΗΣΕΙΣ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ΈΛΛΗΝΙΚΗ ΣΗΜΑΙΑ</dc:title>
  <dc:creator>student2</dc:creator>
  <cp:lastModifiedBy>student2</cp:lastModifiedBy>
  <cp:revision>8</cp:revision>
  <dcterms:created xsi:type="dcterms:W3CDTF">2022-10-26T07:37:01Z</dcterms:created>
  <dcterms:modified xsi:type="dcterms:W3CDTF">2022-10-26T08:54:12Z</dcterms:modified>
</cp:coreProperties>
</file>