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8493-6CF1-47F3-8017-6FA5AC0A81A0}" type="datetimeFigureOut">
              <a:rPr lang="el-GR" smtClean="0"/>
              <a:pPr/>
              <a:t>26/10/2022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9CC3-4469-422F-BC4E-25626B6DF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ΑΣΥΡΜΑΤΟΣ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ΕΛΛΗΝΕΣ ΕΙΣ ΤΑ ΟΠΛΑ ΗΡΧΙΣΑΝ  ΣΗΜΕΡΟΝ ΑΙ ΕΧΘΡΟΠΡΑΞΙΑ .το </a:t>
            </a:r>
            <a:r>
              <a:rPr lang="el-GR" dirty="0" err="1" smtClean="0"/>
              <a:t>πρωτον</a:t>
            </a:r>
            <a:r>
              <a:rPr lang="el-GR" dirty="0" smtClean="0"/>
              <a:t> </a:t>
            </a:r>
            <a:r>
              <a:rPr lang="el-GR" dirty="0" err="1" smtClean="0"/>
              <a:t>ανακοινωθεντου</a:t>
            </a:r>
            <a:r>
              <a:rPr lang="el-GR" dirty="0" smtClean="0"/>
              <a:t> </a:t>
            </a:r>
            <a:r>
              <a:rPr lang="el-GR" dirty="0" err="1" smtClean="0"/>
              <a:t>ελληνικου</a:t>
            </a:r>
            <a:r>
              <a:rPr lang="el-GR" dirty="0" smtClean="0"/>
              <a:t> </a:t>
            </a:r>
            <a:r>
              <a:rPr lang="el-GR" dirty="0" err="1" smtClean="0"/>
              <a:t>επιτελειου.πρωινοι</a:t>
            </a:r>
            <a:r>
              <a:rPr lang="el-GR" dirty="0" smtClean="0"/>
              <a:t> </a:t>
            </a:r>
            <a:r>
              <a:rPr lang="el-GR" dirty="0" err="1" smtClean="0"/>
              <a:t>συναγερμοι</a:t>
            </a:r>
            <a:r>
              <a:rPr lang="el-GR" dirty="0" smtClean="0"/>
              <a:t> </a:t>
            </a:r>
            <a:r>
              <a:rPr lang="el-GR" dirty="0" err="1" smtClean="0"/>
              <a:t>εισ</a:t>
            </a:r>
            <a:r>
              <a:rPr lang="el-GR" dirty="0" smtClean="0"/>
              <a:t> </a:t>
            </a:r>
            <a:r>
              <a:rPr lang="el-GR" dirty="0" err="1" smtClean="0"/>
              <a:t>τασ</a:t>
            </a:r>
            <a:r>
              <a:rPr lang="el-GR" dirty="0" smtClean="0"/>
              <a:t> </a:t>
            </a:r>
            <a:r>
              <a:rPr lang="el-GR" dirty="0" err="1" smtClean="0"/>
              <a:t>Αθηνας.ο</a:t>
            </a:r>
            <a:r>
              <a:rPr lang="el-GR" dirty="0" smtClean="0"/>
              <a:t> </a:t>
            </a:r>
            <a:r>
              <a:rPr lang="el-GR" dirty="0" err="1" smtClean="0"/>
              <a:t>βασιλευς</a:t>
            </a:r>
            <a:r>
              <a:rPr lang="el-GR" dirty="0" smtClean="0"/>
              <a:t> </a:t>
            </a:r>
            <a:r>
              <a:rPr lang="el-GR" dirty="0" err="1" smtClean="0"/>
              <a:t>εισ</a:t>
            </a:r>
            <a:r>
              <a:rPr lang="el-GR" dirty="0" smtClean="0"/>
              <a:t> τας </a:t>
            </a:r>
            <a:r>
              <a:rPr lang="el-GR" dirty="0" err="1" smtClean="0"/>
              <a:t>οδοθσ</a:t>
            </a:r>
            <a:r>
              <a:rPr lang="el-GR" dirty="0" smtClean="0"/>
              <a:t> </a:t>
            </a:r>
            <a:r>
              <a:rPr lang="el-GR" dirty="0" err="1" smtClean="0"/>
              <a:t>της.προτευουσης</a:t>
            </a:r>
            <a:r>
              <a:rPr lang="el-GR" dirty="0" smtClean="0"/>
              <a:t> το </a:t>
            </a:r>
            <a:r>
              <a:rPr lang="el-GR" dirty="0" err="1" smtClean="0"/>
              <a:t>εθνος</a:t>
            </a:r>
            <a:r>
              <a:rPr lang="el-GR" dirty="0" smtClean="0"/>
              <a:t> </a:t>
            </a:r>
            <a:r>
              <a:rPr lang="el-GR" dirty="0" err="1" smtClean="0"/>
              <a:t>συσσομον</a:t>
            </a:r>
            <a:r>
              <a:rPr lang="el-GR" dirty="0" smtClean="0"/>
              <a:t> </a:t>
            </a:r>
            <a:r>
              <a:rPr lang="el-GR" dirty="0" err="1" smtClean="0"/>
              <a:t>αντιμετωποιησης</a:t>
            </a:r>
            <a:r>
              <a:rPr lang="el-GR" dirty="0" smtClean="0"/>
              <a:t> την </a:t>
            </a:r>
            <a:r>
              <a:rPr lang="el-GR" dirty="0" err="1" smtClean="0"/>
              <a:t>θρασυδειλον</a:t>
            </a:r>
            <a:r>
              <a:rPr lang="el-GR" dirty="0" smtClean="0"/>
              <a:t>  </a:t>
            </a:r>
            <a:r>
              <a:rPr lang="el-GR" dirty="0" err="1" smtClean="0"/>
              <a:t>προκλησεις</a:t>
            </a:r>
            <a:r>
              <a:rPr lang="el-GR" dirty="0" smtClean="0"/>
              <a:t> των </a:t>
            </a:r>
            <a:r>
              <a:rPr lang="el-GR" dirty="0" err="1" smtClean="0"/>
              <a:t>ιταλων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Ελληνικη</a:t>
            </a:r>
            <a:r>
              <a:rPr lang="el-GR" dirty="0" smtClean="0"/>
              <a:t> </a:t>
            </a:r>
            <a:r>
              <a:rPr lang="el-GR" dirty="0" err="1" smtClean="0"/>
              <a:t>Σημαια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Ελληνικη</a:t>
            </a:r>
            <a:r>
              <a:rPr lang="el-GR" dirty="0" smtClean="0"/>
              <a:t> </a:t>
            </a:r>
            <a:r>
              <a:rPr lang="el-GR" dirty="0" err="1" smtClean="0"/>
              <a:t>Σημαια</a:t>
            </a:r>
            <a:r>
              <a:rPr lang="el-GR" dirty="0" smtClean="0"/>
              <a:t> </a:t>
            </a:r>
            <a:r>
              <a:rPr lang="el-GR" dirty="0" err="1" smtClean="0"/>
              <a:t>συμβολιζει</a:t>
            </a:r>
            <a:r>
              <a:rPr lang="el-GR" dirty="0" smtClean="0"/>
              <a:t> της 9 </a:t>
            </a:r>
            <a:r>
              <a:rPr lang="el-GR" dirty="0" err="1" smtClean="0"/>
              <a:t>γραμμες</a:t>
            </a:r>
            <a:r>
              <a:rPr lang="el-GR" dirty="0" smtClean="0"/>
              <a:t> που </a:t>
            </a:r>
            <a:r>
              <a:rPr lang="el-GR" dirty="0" err="1" smtClean="0"/>
              <a:t>σημβολιζουν</a:t>
            </a:r>
            <a:r>
              <a:rPr lang="el-GR" dirty="0" smtClean="0"/>
              <a:t> την </a:t>
            </a:r>
            <a:r>
              <a:rPr lang="el-GR" dirty="0" err="1" smtClean="0"/>
              <a:t>λεξη</a:t>
            </a:r>
            <a:r>
              <a:rPr lang="el-GR" dirty="0" smtClean="0"/>
              <a:t> </a:t>
            </a:r>
            <a:r>
              <a:rPr lang="el-GR" dirty="0" err="1" smtClean="0"/>
              <a:t>ελευθερια</a:t>
            </a:r>
            <a:r>
              <a:rPr lang="el-GR" dirty="0" smtClean="0"/>
              <a:t> η </a:t>
            </a:r>
            <a:r>
              <a:rPr lang="el-GR" dirty="0" err="1" smtClean="0"/>
              <a:t>θανατος.τα</a:t>
            </a:r>
            <a:r>
              <a:rPr lang="el-GR" dirty="0" smtClean="0"/>
              <a:t> </a:t>
            </a:r>
            <a:r>
              <a:rPr lang="el-GR" dirty="0" err="1" smtClean="0"/>
              <a:t>χρωματα</a:t>
            </a:r>
            <a:r>
              <a:rPr lang="el-GR" dirty="0" smtClean="0"/>
              <a:t> μπλε </a:t>
            </a:r>
            <a:r>
              <a:rPr lang="el-GR" dirty="0" err="1" smtClean="0"/>
              <a:t>γαλαζιο</a:t>
            </a:r>
            <a:r>
              <a:rPr lang="el-GR" dirty="0" smtClean="0"/>
              <a:t> και </a:t>
            </a:r>
            <a:r>
              <a:rPr lang="el-GR" dirty="0" err="1" smtClean="0"/>
              <a:t>ασπρο</a:t>
            </a:r>
            <a:r>
              <a:rPr lang="el-GR" dirty="0" smtClean="0"/>
              <a:t> </a:t>
            </a:r>
            <a:r>
              <a:rPr lang="el-GR" dirty="0" err="1" smtClean="0"/>
              <a:t>συμβολιζουν</a:t>
            </a:r>
            <a:r>
              <a:rPr lang="el-GR" dirty="0" smtClean="0"/>
              <a:t> το </a:t>
            </a:r>
            <a:r>
              <a:rPr lang="el-GR" dirty="0" err="1" smtClean="0"/>
              <a:t>ουρανο</a:t>
            </a:r>
            <a:r>
              <a:rPr lang="el-GR" dirty="0" smtClean="0"/>
              <a:t> τη </a:t>
            </a:r>
            <a:r>
              <a:rPr lang="el-GR" dirty="0" err="1" smtClean="0"/>
              <a:t>θαλασσα</a:t>
            </a:r>
            <a:r>
              <a:rPr lang="el-GR" dirty="0" smtClean="0"/>
              <a:t> και το </a:t>
            </a:r>
            <a:r>
              <a:rPr lang="el-GR" dirty="0" err="1" smtClean="0"/>
              <a:t>αφρο</a:t>
            </a:r>
            <a:r>
              <a:rPr lang="el-GR" dirty="0" smtClean="0"/>
              <a:t> της </a:t>
            </a:r>
            <a:r>
              <a:rPr lang="el-GR" dirty="0" err="1" smtClean="0"/>
              <a:t>θαλασσας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Ο</a:t>
            </a:r>
            <a:r>
              <a:rPr lang="el-GR" dirty="0" smtClean="0"/>
              <a:t>ΧΙ των </a:t>
            </a:r>
            <a:r>
              <a:rPr lang="el-GR" dirty="0" err="1" smtClean="0"/>
              <a:t>ελληνων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ξημέρωμα  της 28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err="1" smtClean="0"/>
              <a:t>οκτωβρίου</a:t>
            </a:r>
            <a:r>
              <a:rPr lang="el-GR" dirty="0" smtClean="0"/>
              <a:t> 1940 βρίσκει την Αθήνα να ξυπνάμε της σειρήνες τις αντιαεροπορικής άμυνας και </a:t>
            </a:r>
            <a:r>
              <a:rPr lang="el-GR" dirty="0" err="1" smtClean="0"/>
              <a:t>ολους</a:t>
            </a:r>
            <a:r>
              <a:rPr lang="el-GR" dirty="0" smtClean="0"/>
              <a:t> τους Έλληνες να </a:t>
            </a:r>
            <a:r>
              <a:rPr lang="el-GR" dirty="0" err="1" smtClean="0"/>
              <a:t>ζητω</a:t>
            </a:r>
            <a:r>
              <a:rPr lang="el-GR" dirty="0" smtClean="0"/>
              <a:t> </a:t>
            </a:r>
            <a:r>
              <a:rPr lang="el-GR" smtClean="0"/>
              <a:t>το ηχηρό.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Εικονες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1026" name="AutoShape 2" descr="28η Οκτωβρίου 1940: Ο Ελληνο-ιταλικός πόλεμος μέσα απο φωτογραφίες -  Ντοκουμέντ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28η Οκτωβρίου 1940: Ο Ελληνο-ιταλικός πόλεμος μέσα απο φωτογραφίες -  Ντοκουμέντ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28η Οκτωβρίου 1940: Ο Ελληνο-ιταλικός πόλεμος μέσα απο φωτογραφίες -  Ντοκουμέντ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ΖΗΤΩ Η 28η ΟΚΤΩΒΡΙΟΥ 1940!!! | Greek National Pr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71400"/>
            <a:ext cx="8487122" cy="7953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410" name="Picture 2" descr="28η Οκτωβρίου 1940: Άγνωστα στοιχεία για τον Ελληνοϊταλικό πόλεμο (εικόνες)  - Euroh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548680"/>
            <a:ext cx="960106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96</Words>
  <Application>Microsoft Office PowerPoint</Application>
  <PresentationFormat>Προβολή στην οθόνη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ΑΣΥΡΜΑΤΟΣ </vt:lpstr>
      <vt:lpstr>Ελληνικη Σημαια </vt:lpstr>
      <vt:lpstr>Το ΟΧΙ των ελληνων </vt:lpstr>
      <vt:lpstr>Εικονες 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ΑΣΥΡΜΑΤΟΣ</dc:title>
  <dc:creator>user</dc:creator>
  <cp:lastModifiedBy>user</cp:lastModifiedBy>
  <cp:revision>5</cp:revision>
  <dcterms:created xsi:type="dcterms:W3CDTF">2022-10-26T08:10:56Z</dcterms:created>
  <dcterms:modified xsi:type="dcterms:W3CDTF">2022-10-26T08:56:42Z</dcterms:modified>
</cp:coreProperties>
</file>