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59" r:id="rId12"/>
  </p:sldIdLst>
  <p:sldSz cx="9144000" cy="6858000" type="screen4x3"/>
  <p:notesSz cx="6858000" cy="9144000"/>
  <p:custDataLst>
    <p:tags r:id="rId14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3"/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1398" autoAdjust="0"/>
  </p:normalViewPr>
  <p:slideViewPr>
    <p:cSldViewPr>
      <p:cViewPr>
        <p:scale>
          <a:sx n="69" d="100"/>
          <a:sy n="69" d="100"/>
        </p:scale>
        <p:origin x="-71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A9E1B-1A1D-400D-815E-EFCD04DFC9E9}" type="datetimeFigureOut">
              <a:rPr lang="el-GR" smtClean="0"/>
              <a:pPr/>
              <a:t>1/11/2014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C20A6-B80D-4C8B-A26A-EA7E72BE0F4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20A6-B80D-4C8B-A26A-EA7E72BE0F4B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E973-BDA2-428B-B31F-C9DB1ED527D4}" type="datetimeFigureOut">
              <a:rPr lang="el-GR" smtClean="0"/>
              <a:pPr/>
              <a:t>1/11/2014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768D-5685-437B-A98F-353B0FEF1B2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Tm="20000">
    <p:cut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E973-BDA2-428B-B31F-C9DB1ED527D4}" type="datetimeFigureOut">
              <a:rPr lang="el-GR" smtClean="0"/>
              <a:pPr/>
              <a:t>1/11/2014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768D-5685-437B-A98F-353B0FEF1B2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Tm="20000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E973-BDA2-428B-B31F-C9DB1ED527D4}" type="datetimeFigureOut">
              <a:rPr lang="el-GR" smtClean="0"/>
              <a:pPr/>
              <a:t>1/11/2014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768D-5685-437B-A98F-353B0FEF1B2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Tm="20000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E973-BDA2-428B-B31F-C9DB1ED527D4}" type="datetimeFigureOut">
              <a:rPr lang="el-GR" smtClean="0"/>
              <a:pPr/>
              <a:t>1/11/2014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768D-5685-437B-A98F-353B0FEF1B2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Tm="20000">
    <p:cut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E973-BDA2-428B-B31F-C9DB1ED527D4}" type="datetimeFigureOut">
              <a:rPr lang="el-GR" smtClean="0"/>
              <a:pPr/>
              <a:t>1/11/2014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768D-5685-437B-A98F-353B0FEF1B2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Tm="20000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E973-BDA2-428B-B31F-C9DB1ED527D4}" type="datetimeFigureOut">
              <a:rPr lang="el-GR" smtClean="0"/>
              <a:pPr/>
              <a:t>1/11/2014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768D-5685-437B-A98F-353B0FEF1B2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Tm="20000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E973-BDA2-428B-B31F-C9DB1ED527D4}" type="datetimeFigureOut">
              <a:rPr lang="el-GR" smtClean="0"/>
              <a:pPr/>
              <a:t>1/11/2014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768D-5685-437B-A98F-353B0FEF1B2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Tm="20000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E973-BDA2-428B-B31F-C9DB1ED527D4}" type="datetimeFigureOut">
              <a:rPr lang="el-GR" smtClean="0"/>
              <a:pPr/>
              <a:t>1/11/2014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768D-5685-437B-A98F-353B0FEF1B2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Tm="20000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E973-BDA2-428B-B31F-C9DB1ED527D4}" type="datetimeFigureOut">
              <a:rPr lang="el-GR" smtClean="0"/>
              <a:pPr/>
              <a:t>1/11/2014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768D-5685-437B-A98F-353B0FEF1B2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Tm="20000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E973-BDA2-428B-B31F-C9DB1ED527D4}" type="datetimeFigureOut">
              <a:rPr lang="el-GR" smtClean="0"/>
              <a:pPr/>
              <a:t>1/11/2014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768D-5685-437B-A98F-353B0FEF1B2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Tm="20000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E973-BDA2-428B-B31F-C9DB1ED527D4}" type="datetimeFigureOut">
              <a:rPr lang="el-GR" smtClean="0"/>
              <a:pPr/>
              <a:t>1/11/2014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768D-5685-437B-A98F-353B0FEF1B2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Tm="20000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BE973-BDA2-428B-B31F-C9DB1ED527D4}" type="datetimeFigureOut">
              <a:rPr lang="el-GR" smtClean="0"/>
              <a:pPr/>
              <a:t>1/11/2014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6768D-5685-437B-A98F-353B0FEF1B2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20000">
    <p:cut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914;&#913;&#931;&#921;&#923;&#921;&#922;&#919;\Desktop\&#945;&#949;&#961;&#953;&#954;&#940;%20&#954;&#945;&#953;%20&#966;&#943;&#955;&#959;&#953;%20&#948;&#953;&#945;&#966;&#959;&#961;&#949;&#964;&#953;&#954;&#959;&#943;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28596" y="571480"/>
            <a:ext cx="8101042" cy="1470025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l-GR" dirty="0" smtClean="0"/>
              <a:t>Επίσκεψη του 2Π στην τάξη μας…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7215174" y="5357826"/>
            <a:ext cx="1928826" cy="12144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Ε’ ΤΑΞΗ</a:t>
            </a:r>
          </a:p>
          <a:p>
            <a:pPr algn="ctr"/>
            <a:r>
              <a:rPr lang="el-GR" b="1" dirty="0" smtClean="0"/>
              <a:t>2014-2015</a:t>
            </a:r>
            <a:endParaRPr lang="en-US" b="1" dirty="0" smtClean="0"/>
          </a:p>
          <a:p>
            <a:pPr algn="ctr"/>
            <a:r>
              <a:rPr lang="el-GR" b="1" dirty="0" smtClean="0"/>
              <a:t>Δ/Σ ΛΙΘΑΚΙΑΣ</a:t>
            </a:r>
          </a:p>
        </p:txBody>
      </p:sp>
      <p:pic>
        <p:nvPicPr>
          <p:cNvPr id="1028" name="Picture 4" descr="http://education.actionaid.gr/files/Image/2P/logo2p.png"/>
          <p:cNvPicPr>
            <a:picLocks noChangeAspect="1" noChangeArrowheads="1"/>
          </p:cNvPicPr>
          <p:nvPr/>
        </p:nvPicPr>
        <p:blipFill>
          <a:blip r:embed="rId4">
            <a:lum bright="8000" contrast="7000"/>
          </a:blip>
          <a:srcRect/>
          <a:stretch>
            <a:fillRect/>
          </a:stretch>
        </p:blipFill>
        <p:spPr bwMode="auto">
          <a:xfrm>
            <a:off x="3428992" y="2428868"/>
            <a:ext cx="2333625" cy="3076575"/>
          </a:xfrm>
          <a:prstGeom prst="rect">
            <a:avLst/>
          </a:prstGeom>
          <a:noFill/>
          <a:scene3d>
            <a:camera prst="orthographicFront">
              <a:rot lat="600000" lon="0" rev="600000"/>
            </a:camera>
            <a:lightRig rig="threePt" dir="t"/>
          </a:scene3d>
        </p:spPr>
      </p:pic>
      <p:pic>
        <p:nvPicPr>
          <p:cNvPr id="9" name="αερικά και φίλοι διαφορετικοί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85786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3554" name="Picture 2" descr="C:\Users\ΒΑΣΙΛΙΚΗ\Desktop\20141015_1227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0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868" y="1643050"/>
            <a:ext cx="5357850" cy="1785950"/>
          </a:xfrm>
        </p:spPr>
        <p:txBody>
          <a:bodyPr/>
          <a:lstStyle/>
          <a:p>
            <a:r>
              <a:rPr lang="el-GR" dirty="0" smtClean="0"/>
              <a:t>Καλό ταξίδι φίλε μας!</a:t>
            </a:r>
            <a:endParaRPr lang="el-G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314327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0000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Με αγωνία περιμέναμε την έλευση του… </a:t>
            </a:r>
            <a:endParaRPr lang="el-GR" sz="3600" dirty="0"/>
          </a:p>
        </p:txBody>
      </p:sp>
      <p:pic>
        <p:nvPicPr>
          <p:cNvPr id="4" name="Picture 2" descr="http://education.actionaid.gr/files/Image/2P/Photo2p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785926"/>
            <a:ext cx="5072098" cy="3654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20000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Όταν έφτασε, η χαρά μας μεγάλη…</a:t>
            </a:r>
            <a:endParaRPr lang="el-GR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357298"/>
            <a:ext cx="750099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0000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/>
          <a:lstStyle/>
          <a:p>
            <a:r>
              <a:rPr lang="el-GR" dirty="0" smtClean="0"/>
              <a:t>Ασχοληθήκαμε με τις δραστηριότης και γνωρίσαμε- προβληματιστήκαμε μέσα από τα σχέδια δράσης του…..</a:t>
            </a:r>
            <a:endParaRPr lang="el-GR" dirty="0"/>
          </a:p>
        </p:txBody>
      </p:sp>
    </p:spTree>
  </p:cSld>
  <p:clrMapOvr>
    <a:masterClrMapping/>
  </p:clrMapOvr>
  <p:transition advTm="20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714356"/>
            <a:ext cx="7283571" cy="564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0000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ΒΑΣΙΛΙΚΗ\Desktop\20141015_1228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0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482" name="Picture 2" descr="C:\Users\ΒΑΣΙΛΙΚΗ\Desktop\20141015_1228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0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1506" name="Picture 2" descr="C:\Users\ΒΑΣΙΛΙΚΗ\Desktop\20141015_122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0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2530" name="Picture 2" descr="C:\Users\ΒΑΣΙΛΙΚΗ\Desktop\20141015_1227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0">
    <p:cut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788816d1951ee744572c7b155937adbfc8458d"/>
  <p:tag name="ISPRING_UUID" val="{C90617FD-CF11-4DC3-AB24-BE8C9FC84556}"/>
  <p:tag name="ISPRING_RESOURCE_FOLDER" val="C:\Users\ΒΑΣΙΛΙΚΗ\Desktop\Επίσκεψη του 2Π στην τάξη μας\"/>
  <p:tag name="ISPRING_PRESENTATION_PATH" val="C:\Users\ΒΑΣΙΛΙΚΗ\Desktop\Επίσκεψη του 2Π στην τάξη μας.pptx"/>
  <p:tag name="ISPRING_PROJECT_FOLDER_UPDA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48</Words>
  <Application>Microsoft Office PowerPoint</Application>
  <PresentationFormat>Προβολή στην οθόνη (4:3)</PresentationFormat>
  <Paragraphs>9</Paragraphs>
  <Slides>11</Slides>
  <Notes>1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Θέμα του Office</vt:lpstr>
      <vt:lpstr>Επίσκεψη του 2Π στην τάξη μας…</vt:lpstr>
      <vt:lpstr>Με αγωνία περιμέναμε την έλευση του… </vt:lpstr>
      <vt:lpstr>Όταν έφτασε, η χαρά μας μεγάλη…</vt:lpstr>
      <vt:lpstr>Ασχοληθήκαμε με τις δραστηριότης και γνωρίσαμε- προβληματιστήκαμε μέσα από τα σχέδια δράσης του…..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Καλό ταξίδι φίλε μας!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Επίσκεψη του 2Π στην τάξη μας…</dc:title>
  <dc:creator>ΒΑΣΙΛΙΚΗ</dc:creator>
  <cp:lastModifiedBy>ΒΑΣΙΛΙΚΗ</cp:lastModifiedBy>
  <cp:revision>10</cp:revision>
  <dcterms:created xsi:type="dcterms:W3CDTF">2014-11-01T19:38:06Z</dcterms:created>
  <dcterms:modified xsi:type="dcterms:W3CDTF">2014-11-01T20:47:30Z</dcterms:modified>
</cp:coreProperties>
</file>