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18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095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625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164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3294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0528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2325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569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54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627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7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725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250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0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80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77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17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28096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22363"/>
            <a:ext cx="8279143" cy="2387600"/>
          </a:xfrm>
        </p:spPr>
        <p:txBody>
          <a:bodyPr/>
          <a:lstStyle/>
          <a:p>
            <a:r>
              <a:rPr lang="el-GR" dirty="0" smtClean="0"/>
              <a:t>ΦΥΛΛΑ ΕΡΓΑΣΙΑΣ </a:t>
            </a:r>
            <a:r>
              <a:rPr lang="el-GR" dirty="0" smtClean="0"/>
              <a:t>11, 12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</a:rPr>
              <a:t>ΗΛΕΚΤΡΟΜΑΓΝΗΤΙΣΜΟΣ</a:t>
            </a:r>
            <a:endParaRPr lang="el-G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20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83264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Πως μπορεί να πραγματοποιηθεί η περιστροφή του μαγνήτη ή του πηνίου;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Ο μαγνήτης ή το πηνίο μπορούν να περιστραφούν με τη βοήθεια</a:t>
            </a:r>
            <a:r>
              <a:rPr lang="en-US" sz="2800" b="1" dirty="0" smtClean="0">
                <a:latin typeface="Calibri" panose="020F0502020204030204" pitchFamily="34" charset="0"/>
              </a:rPr>
              <a:t>:</a:t>
            </a:r>
            <a:endParaRPr lang="el-GR" sz="2800" b="1" dirty="0" smtClean="0"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του </a:t>
            </a:r>
            <a:r>
              <a:rPr lang="el-GR" sz="2800" b="1" dirty="0">
                <a:latin typeface="Calibri" panose="020F0502020204030204" pitchFamily="34" charset="0"/>
              </a:rPr>
              <a:t>ανέμου (ανεμογεννήτρια</a:t>
            </a:r>
            <a:r>
              <a:rPr lang="el-GR" sz="2800" b="1" dirty="0" smtClean="0">
                <a:latin typeface="Calibri" panose="020F0502020204030204" pitchFamily="34" charset="0"/>
              </a:rPr>
              <a:t>)</a:t>
            </a:r>
            <a:r>
              <a:rPr lang="en-US" sz="2800" b="1" dirty="0" smtClean="0">
                <a:latin typeface="Calibri" panose="020F0502020204030204" pitchFamily="34" charset="0"/>
              </a:rPr>
              <a:t>.</a:t>
            </a:r>
            <a:endParaRPr lang="el-GR" sz="2800" b="1" dirty="0"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</a:t>
            </a:r>
            <a:r>
              <a:rPr lang="el-GR" sz="2800" b="1" dirty="0" smtClean="0">
                <a:latin typeface="Calibri" panose="020F0502020204030204" pitchFamily="34" charset="0"/>
              </a:rPr>
              <a:t>του </a:t>
            </a:r>
            <a:r>
              <a:rPr lang="el-GR" sz="2800" b="1" dirty="0">
                <a:latin typeface="Calibri" panose="020F0502020204030204" pitchFamily="34" charset="0"/>
              </a:rPr>
              <a:t>νερού (</a:t>
            </a:r>
            <a:r>
              <a:rPr lang="el-GR" sz="2800" b="1" dirty="0" smtClean="0">
                <a:latin typeface="Calibri" panose="020F0502020204030204" pitchFamily="34" charset="0"/>
              </a:rPr>
              <a:t>υδροστρόβιλος)</a:t>
            </a:r>
            <a:r>
              <a:rPr lang="en-US" sz="2800" b="1" dirty="0" smtClean="0">
                <a:latin typeface="Calibri" panose="020F0502020204030204" pitchFamily="34" charset="0"/>
              </a:rPr>
              <a:t>.</a:t>
            </a:r>
            <a:endParaRPr lang="el-GR" sz="2800" b="1" dirty="0" smtClean="0"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</a:t>
            </a:r>
            <a:r>
              <a:rPr lang="el-GR" sz="2800" b="1" dirty="0" smtClean="0">
                <a:latin typeface="Calibri" panose="020F0502020204030204" pitchFamily="34" charset="0"/>
              </a:rPr>
              <a:t>του </a:t>
            </a:r>
            <a:r>
              <a:rPr lang="el-GR" sz="2800" b="1" dirty="0">
                <a:latin typeface="Calibri" panose="020F0502020204030204" pitchFamily="34" charset="0"/>
              </a:rPr>
              <a:t>ατμού </a:t>
            </a:r>
            <a:r>
              <a:rPr lang="en-US" sz="2800" b="1" dirty="0" smtClean="0">
                <a:latin typeface="Calibri" panose="020F0502020204030204" pitchFamily="34" charset="0"/>
              </a:rPr>
              <a:t>(</a:t>
            </a:r>
            <a:r>
              <a:rPr lang="el-GR" sz="2800" b="1" dirty="0" smtClean="0">
                <a:latin typeface="Calibri" panose="020F0502020204030204" pitchFamily="34" charset="0"/>
              </a:rPr>
              <a:t>ατμοστρόβιλος).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της κίνησης του τροχού ποδηλάτου (δυναμό).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της κίνησης του χεριού (φακός με μανιβέλα).</a:t>
            </a:r>
            <a:endParaRPr lang="el-GR" sz="2800" b="1" dirty="0">
              <a:latin typeface="Calibri" panose="020F0502020204030204" pitchFamily="34" charset="0"/>
            </a:endParaRPr>
          </a:p>
          <a:p>
            <a:pPr marL="137160" indent="0">
              <a:buNone/>
            </a:pPr>
            <a:endParaRPr lang="el-GR" sz="28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1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</a:rPr>
              <a:t>ΔΙΑΦΟΡΕΣ ΓΕΝΝΗΤΡΙΕΣ</a:t>
            </a:r>
            <a:endParaRPr lang="el-GR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63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119" y="0"/>
            <a:ext cx="9292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29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78092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Η ΘΕΩΡΙΑ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12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48" y="0"/>
            <a:ext cx="91964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3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2276872"/>
            <a:ext cx="9036496" cy="216024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Πως λειτουργεί ένας κινητήρας;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Ένα πηνίο που διαρρέεται από ηλεκτρικό ρεύμα βρίσκεται μέσα σε μαγνητικό πεδίο, το οποίο προκαλεί την περιστροφή του πηνίου. </a:t>
            </a:r>
          </a:p>
          <a:p>
            <a:pPr marL="137160" indent="0"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2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2780928"/>
            <a:ext cx="889248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</a:rPr>
              <a:t>ΣΥΣΚΕΥΕΣ ΚΑΙ ΜΗΧΑΝΕΣ ΠΟΥ ΛΕΙΤΟΥΡΓΟΥΝ ΜΕ ΗΛΕΚΤΡΙΚΟ ΚΙΝΗΤΗΡΑ</a:t>
            </a:r>
            <a:endParaRPr lang="el-GR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9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9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2132856"/>
            <a:ext cx="8748464" cy="2332856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Πως λειτουργεί μία γεννήτρια;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Ένας μαγνήτης περιστρέφεται μέσα σ’ ένα πηνίο 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ή το αντίστροφο, με αποτέλεσμα να παράγεται ηλεκτρικό ρεύμα.</a:t>
            </a:r>
          </a:p>
        </p:txBody>
      </p:sp>
    </p:spTree>
    <p:extLst>
      <p:ext uri="{BB962C8B-B14F-4D97-AF65-F5344CB8AC3E}">
        <p14:creationId xmlns:p14="http://schemas.microsoft.com/office/powerpoint/2010/main" val="3340748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44"/>
            <a:ext cx="9144000" cy="687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96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114</TotalTime>
  <Words>131</Words>
  <Application>Microsoft Office PowerPoint</Application>
  <PresentationFormat>On-screen Show (4:3)</PresentationFormat>
  <Paragraphs>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Bookman Old Style</vt:lpstr>
      <vt:lpstr>Calibri</vt:lpstr>
      <vt:lpstr>Rockwell</vt:lpstr>
      <vt:lpstr>Damask</vt:lpstr>
      <vt:lpstr>ΦΥΛΛΑ ΕΡΓΑΣΙΑΣ 11, 12</vt:lpstr>
      <vt:lpstr>Η ΘΕΩΡΙΑ</vt:lpstr>
      <vt:lpstr>PowerPoint Presentation</vt:lpstr>
      <vt:lpstr>PowerPoint Presentation</vt:lpstr>
      <vt:lpstr>PowerPoint Presentation</vt:lpstr>
      <vt:lpstr>ΣΥΣΚΕΥΕΣ ΚΑΙ ΜΗΧΑΝΕΣ ΠΟΥ ΛΕΙΤΟΥΡΓΟΥΝ ΜΕ ΗΛΕΚΤΡΙΚΟ ΚΙΝΗΤΗΡΑ</vt:lpstr>
      <vt:lpstr>PowerPoint Presentation</vt:lpstr>
      <vt:lpstr>PowerPoint Presentation</vt:lpstr>
      <vt:lpstr>PowerPoint Presentation</vt:lpstr>
      <vt:lpstr>PowerPoint Presentation</vt:lpstr>
      <vt:lpstr>ΔΙΑΦΟΡΕΣ ΓΕΝΝΗΤΡΙΕΣ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ΦΥΛΛΑ ΕΡΓΑΣΙΑΣ 11, 12</dc:title>
  <dc:creator>Dimitris</dc:creator>
  <cp:lastModifiedBy>Dimitris Karg</cp:lastModifiedBy>
  <cp:revision>15</cp:revision>
  <dcterms:created xsi:type="dcterms:W3CDTF">2016-01-31T08:41:50Z</dcterms:created>
  <dcterms:modified xsi:type="dcterms:W3CDTF">2017-10-06T09:52:55Z</dcterms:modified>
</cp:coreProperties>
</file>